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CBD88-7712-4DA9-B21C-C88ADE7A7BAB}" v="7" dt="2024-03-25T18:47:54.182"/>
    <p1510:client id="{5F9A5095-15C7-4BF8-A3D7-9D6D94260068}" v="455" dt="2024-03-25T15:14:30.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docChgLst>
    <pc:chgData name="Shelley Earl" userId="4951d46f-b647-4b3c-b822-5808962dcca8" providerId="ADAL" clId="{10BCBD88-7712-4DA9-B21C-C88ADE7A7BAB}"/>
    <pc:docChg chg="modSld">
      <pc:chgData name="Shelley Earl" userId="4951d46f-b647-4b3c-b822-5808962dcca8" providerId="ADAL" clId="{10BCBD88-7712-4DA9-B21C-C88ADE7A7BAB}" dt="2024-03-25T18:47:54.182" v="10"/>
      <pc:docMkLst>
        <pc:docMk/>
      </pc:docMkLst>
      <pc:sldChg chg="modSp mod">
        <pc:chgData name="Shelley Earl" userId="4951d46f-b647-4b3c-b822-5808962dcca8" providerId="ADAL" clId="{10BCBD88-7712-4DA9-B21C-C88ADE7A7BAB}" dt="2024-03-25T18:47:18.367" v="0" actId="1076"/>
        <pc:sldMkLst>
          <pc:docMk/>
          <pc:sldMk cId="2097898915" sldId="264"/>
        </pc:sldMkLst>
        <pc:spChg chg="mod">
          <ac:chgData name="Shelley Earl" userId="4951d46f-b647-4b3c-b822-5808962dcca8" providerId="ADAL" clId="{10BCBD88-7712-4DA9-B21C-C88ADE7A7BAB}" dt="2024-03-25T18:47:18.367" v="0" actId="1076"/>
          <ac:spMkLst>
            <pc:docMk/>
            <pc:sldMk cId="2097898915" sldId="264"/>
            <ac:spMk id="8" creationId="{87671493-6848-DBAF-4C09-CA1EE485840B}"/>
          </ac:spMkLst>
        </pc:spChg>
      </pc:sldChg>
      <pc:sldChg chg="modSp mod">
        <pc:chgData name="Shelley Earl" userId="4951d46f-b647-4b3c-b822-5808962dcca8" providerId="ADAL" clId="{10BCBD88-7712-4DA9-B21C-C88ADE7A7BAB}" dt="2024-03-25T18:47:38.134" v="3" actId="1076"/>
        <pc:sldMkLst>
          <pc:docMk/>
          <pc:sldMk cId="3481431200" sldId="274"/>
        </pc:sldMkLst>
        <pc:spChg chg="mod">
          <ac:chgData name="Shelley Earl" userId="4951d46f-b647-4b3c-b822-5808962dcca8" providerId="ADAL" clId="{10BCBD88-7712-4DA9-B21C-C88ADE7A7BAB}" dt="2024-03-25T18:47:31.858" v="1" actId="14100"/>
          <ac:spMkLst>
            <pc:docMk/>
            <pc:sldMk cId="3481431200" sldId="274"/>
            <ac:spMk id="10" creationId="{4973049F-7464-8CEC-6A0C-5251C1FF3DEA}"/>
          </ac:spMkLst>
        </pc:spChg>
        <pc:spChg chg="mod">
          <ac:chgData name="Shelley Earl" userId="4951d46f-b647-4b3c-b822-5808962dcca8" providerId="ADAL" clId="{10BCBD88-7712-4DA9-B21C-C88ADE7A7BAB}" dt="2024-03-25T18:47:34.931" v="2" actId="14100"/>
          <ac:spMkLst>
            <pc:docMk/>
            <pc:sldMk cId="3481431200" sldId="274"/>
            <ac:spMk id="12" creationId="{FC81ACA9-37AB-3848-2CFF-062B6FE76A28}"/>
          </ac:spMkLst>
        </pc:spChg>
        <pc:spChg chg="mod">
          <ac:chgData name="Shelley Earl" userId="4951d46f-b647-4b3c-b822-5808962dcca8" providerId="ADAL" clId="{10BCBD88-7712-4DA9-B21C-C88ADE7A7BAB}" dt="2024-03-25T18:47:38.134" v="3" actId="1076"/>
          <ac:spMkLst>
            <pc:docMk/>
            <pc:sldMk cId="3481431200" sldId="274"/>
            <ac:spMk id="13" creationId="{1A002978-A98E-CB9D-6EC7-7BD47016C50B}"/>
          </ac:spMkLst>
        </pc:spChg>
      </pc:sldChg>
      <pc:sldChg chg="modSp">
        <pc:chgData name="Shelley Earl" userId="4951d46f-b647-4b3c-b822-5808962dcca8" providerId="ADAL" clId="{10BCBD88-7712-4DA9-B21C-C88ADE7A7BAB}" dt="2024-03-25T18:47:54.182" v="10"/>
        <pc:sldMkLst>
          <pc:docMk/>
          <pc:sldMk cId="829028075" sldId="275"/>
        </pc:sldMkLst>
        <pc:graphicFrameChg chg="mod">
          <ac:chgData name="Shelley Earl" userId="4951d46f-b647-4b3c-b822-5808962dcca8" providerId="ADAL" clId="{10BCBD88-7712-4DA9-B21C-C88ADE7A7BAB}" dt="2024-03-25T18:47:54.182" v="10"/>
          <ac:graphicFrameMkLst>
            <pc:docMk/>
            <pc:sldMk cId="829028075" sldId="275"/>
            <ac:graphicFrameMk id="13" creationId="{A605F809-B93D-1529-EAB4-05210895DD4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660DAEC4-C496-4E49-9290-8344F1153519}">
      <dgm:prSet/>
      <dgm:spPr/>
      <dgm:t>
        <a:bodyPr/>
        <a:lstStyle/>
        <a:p>
          <a:endParaRPr lang="en-US"/>
        </a:p>
      </dgm:t>
    </dgm:pt>
    <dgm:pt modelId="{BD203190-B02D-4833-9639-64C6874E5D6E}">
      <dgm:prSet custT="1"/>
      <dgm:spPr>
        <a:noFill/>
        <a:ln>
          <a:noFill/>
        </a:ln>
      </dgm:spPr>
      <dgm:t>
        <a:bodyPr/>
        <a:lstStyle/>
        <a:p>
          <a:r>
            <a:rPr lang="vi" sz="1900" b="0" i="0" strike="noStrike" cap="none" spc="0" baseline="0">
              <a:solidFill>
                <a:srgbClr val="000000"/>
              </a:solidFill>
              <a:effectLst/>
              <a:latin typeface="Arial"/>
              <a:ea typeface="Arial"/>
              <a:cs typeface="Arial"/>
            </a:rPr>
            <a:t>Mọi người đều muốn trở thành một phần của một nhóm tôn trọng và thành công</a:t>
          </a:r>
          <a:endParaRPr lang="en-US"/>
        </a:p>
      </dgm:t>
    </dgm:pt>
    <dgm:pt modelId="{22737114-0C48-408A-9ADC-FBB5D68DA89B}" type="sibTrans" cxnId="{660DAEC4-C496-4E49-9290-8344F1153519}">
      <dgm:prSet/>
      <dgm:spPr/>
      <dgm:t>
        <a:bodyPr/>
        <a:lstStyle/>
        <a:p>
          <a:endParaRPr lang="en-US"/>
        </a:p>
      </dgm:t>
    </dgm:pt>
    <dgm:pt modelId="{3B489F43-81AC-47EA-B6F9-1A9F3623A6FD}" type="parTrans" cxnId="{1EE0CC6B-7C16-436C-8E85-3349EA9E279E}">
      <dgm:prSet/>
      <dgm:spPr/>
      <dgm:t>
        <a:bodyPr/>
        <a:lstStyle/>
        <a:p>
          <a:endParaRPr lang="en-US"/>
        </a:p>
      </dgm:t>
    </dgm:pt>
    <dgm:pt modelId="{D5ADE06A-2CD8-4527-BB06-0919124DF32C}">
      <dgm:prSet custT="1"/>
      <dgm:spPr>
        <a:noFill/>
        <a:ln>
          <a:noFill/>
        </a:ln>
      </dgm:spPr>
      <dgm:t>
        <a:bodyPr/>
        <a:lstStyle/>
        <a:p>
          <a:r>
            <a:rPr lang="vi" sz="1900" b="0" i="0" strike="noStrike" cap="none" spc="0" baseline="0">
              <a:solidFill>
                <a:srgbClr val="000000"/>
              </a:solidFill>
              <a:effectLst/>
              <a:latin typeface="Arial"/>
              <a:ea typeface="Arial"/>
              <a:cs typeface="Arial"/>
            </a:rPr>
            <a:t>V&amp;E của 168 tuân thủ các nguyên tắc ngăn chặn phân biệt đối xử &amp; quấy rối, đòi hỏi cam kết từ tất cả mọi người</a:t>
          </a:r>
          <a:endParaRPr lang="en-US"/>
        </a:p>
      </dgm:t>
    </dgm:pt>
    <dgm:pt modelId="{8031BCC7-8D90-4C42-9290-ACCDE5A0B9ED}" type="sibTrans" cxnId="{1EE0CC6B-7C16-436C-8E85-3349EA9E279E}">
      <dgm:prSet/>
      <dgm:spPr/>
      <dgm:t>
        <a:bodyPr/>
        <a:lstStyle/>
        <a:p>
          <a:endParaRPr lang="en-US"/>
        </a:p>
      </dgm:t>
    </dgm:pt>
    <dgm:pt modelId="{2F0AF00D-06E6-440B-A672-A767CD8F0B53}" type="parTrans" cxnId="{FA179653-34B9-41D1-B825-A9D7A712498D}">
      <dgm:prSet/>
      <dgm:spPr/>
      <dgm:t>
        <a:bodyPr/>
        <a:lstStyle/>
        <a:p>
          <a:endParaRPr lang="en-US"/>
        </a:p>
      </dgm:t>
    </dgm:pt>
    <dgm:pt modelId="{255A7C46-93F8-42B9-B3FF-C4120B6D6A85}">
      <dgm:prSet custT="1"/>
      <dgm:spPr>
        <a:noFill/>
        <a:ln>
          <a:noFill/>
        </a:ln>
      </dgm:spPr>
      <dgm:t>
        <a:bodyPr/>
        <a:lstStyle/>
        <a:p>
          <a:r>
            <a:rPr lang="vi" sz="1900" b="0" i="0" strike="noStrike" cap="none" spc="0" baseline="0">
              <a:solidFill>
                <a:srgbClr val="000000"/>
              </a:solidFill>
              <a:effectLst/>
              <a:latin typeface="Arial"/>
              <a:ea typeface="Arial"/>
              <a:cs typeface="Arial"/>
            </a:rPr>
            <a:t>RPM không dung thứ cho sự thiếu tôn trọng, quấy rối hoặc phân biệt đối xử dưới bất kỳ hình thức nào</a:t>
          </a:r>
          <a:endParaRPr lang="en-US"/>
        </a:p>
      </dgm:t>
    </dgm:pt>
    <dgm:pt modelId="{14D5279D-3554-44D4-A185-DA900563E26D}" type="sibTrans" cxnId="{FA179653-34B9-41D1-B825-A9D7A712498D}">
      <dgm:prSet/>
      <dgm:spPr/>
      <dgm:t>
        <a:bodyPr/>
        <a:lstStyle/>
        <a:p>
          <a:endParaRPr lang="en-US"/>
        </a:p>
      </dgm:t>
    </dgm:pt>
    <dgm:pt modelId="{72D0D968-80E7-4D31-AFB8-C5742C4FABDC}" type="parTrans" cxnId="{49678AF7-CB0C-4308-84F9-3680EAFB799B}">
      <dgm:prSet/>
      <dgm:spPr/>
      <dgm:t>
        <a:bodyPr/>
        <a:lstStyle/>
        <a:p>
          <a:endParaRPr lang="en-US"/>
        </a:p>
      </dgm:t>
    </dgm:pt>
    <dgm:pt modelId="{D5DED7B9-AE0E-4022-87AC-013CCD84826A}">
      <dgm:prSet custT="1"/>
      <dgm:spPr>
        <a:noFill/>
        <a:ln>
          <a:noFill/>
        </a:ln>
      </dgm:spPr>
      <dgm:t>
        <a:bodyPr/>
        <a:lstStyle/>
        <a:p>
          <a:r>
            <a:rPr lang="vi" sz="1900" b="0" i="0" strike="noStrike" cap="none" spc="0" baseline="0">
              <a:solidFill>
                <a:srgbClr val="000000"/>
              </a:solidFill>
              <a:effectLst/>
              <a:latin typeface="Arial"/>
              <a:ea typeface="Arial"/>
              <a:cs typeface="Arial"/>
            </a:rPr>
            <a:t>Tất cả chúng ta cần đảm bảo rằng hành vi của chúng ta phản ánh các giá trị của RPM, và chúng ta phải hành động nếu thấy bất kỳ hành vi không phù hợp nào</a:t>
          </a:r>
          <a:endParaRPr lang="en-US"/>
        </a:p>
      </dgm:t>
    </dgm:pt>
    <dgm:pt modelId="{CEBD3099-CB00-4B1F-9F22-D2CEB3D1037A}" type="sibTrans" cxnId="{49678AF7-CB0C-4308-84F9-3680EAFB799B}">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FA06A005-B850-43EE-9538-6EEFF5B47007}" type="presOf" srcId="{D5ADE06A-2CD8-4527-BB06-0919124DF32C}" destId="{F09238B2-9DB9-4BD7-8219-1D04AF10EADE}" srcOrd="0" destOrd="0" presId="urn:microsoft.com/office/officeart/2018/2/layout/IconVerticalSolidList"/>
    <dgm:cxn modelId="{7CCEDB37-992A-403A-8BAB-4BA2A7479A78}" type="presOf" srcId="{BD203190-B02D-4833-9639-64C6874E5D6E}" destId="{10EBE8A2-D7D4-4676-91C2-0669EA92AE50}" srcOrd="0" destOrd="0" presId="urn:microsoft.com/office/officeart/2018/2/layout/IconVerticalSolidList"/>
    <dgm:cxn modelId="{1EE0CC6B-7C16-436C-8E85-3349EA9E279E}" srcId="{D3B1D878-DD47-4554-B918-FF8182C854DF}" destId="{D5ADE06A-2CD8-4527-BB06-0919124DF32C}" srcOrd="1" destOrd="0" parTransId="{3B489F43-81AC-47EA-B6F9-1A9F3623A6FD}" sibTransId="{8031BCC7-8D90-4C42-9290-ACCDE5A0B9ED}"/>
    <dgm:cxn modelId="{FA179653-34B9-41D1-B825-A9D7A712498D}" srcId="{D3B1D878-DD47-4554-B918-FF8182C854DF}" destId="{255A7C46-93F8-42B9-B3FF-C4120B6D6A85}" srcOrd="2" destOrd="0" parTransId="{2F0AF00D-06E6-440B-A672-A767CD8F0B53}" sibTransId="{14D5279D-3554-44D4-A185-DA900563E26D}"/>
    <dgm:cxn modelId="{683D56B4-8E8F-4DD8-8667-BC8509437F1B}" type="presOf" srcId="{255A7C46-93F8-42B9-B3FF-C4120B6D6A85}" destId="{E61693E8-D0B4-4833-BD20-F0400943806F}" srcOrd="0" destOrd="0" presId="urn:microsoft.com/office/officeart/2018/2/layout/IconVerticalSolidList"/>
    <dgm:cxn modelId="{660DAEC4-C496-4E49-9290-8344F1153519}" srcId="{D3B1D878-DD47-4554-B918-FF8182C854DF}" destId="{BD203190-B02D-4833-9639-64C6874E5D6E}" srcOrd="0" destOrd="0" parTransId="{4872F20E-C901-4018-94B9-DA055639A969}" sibTransId="{22737114-0C48-408A-9ADC-FBB5D68DA89B}"/>
    <dgm:cxn modelId="{B2A2B6DB-A4BD-42D5-AF81-42A19D411CD8}" type="presOf" srcId="{D5DED7B9-AE0E-4022-87AC-013CCD84826A}" destId="{24931F5D-5E16-4A87-A9D2-51F34F2AEE47}" srcOrd="0" destOrd="0" presId="urn:microsoft.com/office/officeart/2018/2/layout/IconVerticalSolidList"/>
    <dgm:cxn modelId="{45170ADF-70D9-4E4F-B4D6-BF8B04407672}" type="presOf" srcId="{D3B1D878-DD47-4554-B918-FF8182C854DF}" destId="{79A6C311-014C-4876-94E9-AC2AA0789466}" srcOrd="0" destOrd="0" presId="urn:microsoft.com/office/officeart/2018/2/layout/IconVerticalSolidList"/>
    <dgm:cxn modelId="{49678AF7-CB0C-4308-84F9-3680EAFB799B}" srcId="{D3B1D878-DD47-4554-B918-FF8182C854DF}" destId="{D5DED7B9-AE0E-4022-87AC-013CCD84826A}" srcOrd="3" destOrd="0" parTransId="{72D0D968-80E7-4D31-AFB8-C5742C4FABDC}" sibTransId="{CEBD3099-CB00-4B1F-9F22-D2CEB3D1037A}"/>
    <dgm:cxn modelId="{96D880A8-9FF9-4060-9985-9D11B03297A0}" type="presParOf" srcId="{79A6C311-014C-4876-94E9-AC2AA0789466}" destId="{D1AC1FB3-8252-43F4-B1DF-E0B7B991C4ED}" srcOrd="0" destOrd="0" presId="urn:microsoft.com/office/officeart/2018/2/layout/IconVerticalSolidList"/>
    <dgm:cxn modelId="{799B71CB-3097-4417-96B1-D0904610C7AA}" type="presParOf" srcId="{D1AC1FB3-8252-43F4-B1DF-E0B7B991C4ED}" destId="{E5BCA4F3-8F30-418C-9B3B-9FAE6FBB2AFD}" srcOrd="0" destOrd="0" presId="urn:microsoft.com/office/officeart/2018/2/layout/IconVerticalSolidList"/>
    <dgm:cxn modelId="{A3C83913-86F7-4B8B-92C8-798234797364}" type="presParOf" srcId="{D1AC1FB3-8252-43F4-B1DF-E0B7B991C4ED}" destId="{0E1DE14D-271D-4E48-A734-F66D4AA6B04D}" srcOrd="1" destOrd="0" presId="urn:microsoft.com/office/officeart/2018/2/layout/IconVerticalSolidList"/>
    <dgm:cxn modelId="{EACEC27E-53E8-42FF-8CE9-D4C07565E7B1}" type="presParOf" srcId="{D1AC1FB3-8252-43F4-B1DF-E0B7B991C4ED}" destId="{AF898DFF-833E-4969-A05C-28F864E3637F}" srcOrd="2" destOrd="0" presId="urn:microsoft.com/office/officeart/2018/2/layout/IconVerticalSolidList"/>
    <dgm:cxn modelId="{0EDAB587-C7F2-4812-9E90-B1FCC2C74AE9}" type="presParOf" srcId="{D1AC1FB3-8252-43F4-B1DF-E0B7B991C4ED}" destId="{10EBE8A2-D7D4-4676-91C2-0669EA92AE50}" srcOrd="3" destOrd="0" presId="urn:microsoft.com/office/officeart/2018/2/layout/IconVerticalSolidList"/>
    <dgm:cxn modelId="{EFD2EFEE-D39D-4BC3-A573-F62B3F290087}" type="presParOf" srcId="{79A6C311-014C-4876-94E9-AC2AA0789466}" destId="{AAB631DF-D1E9-4EBA-BFAB-61939DC8BDB1}" srcOrd="1" destOrd="0" presId="urn:microsoft.com/office/officeart/2018/2/layout/IconVerticalSolidList"/>
    <dgm:cxn modelId="{74ECB36B-4483-45A5-9F26-C90D02351200}" type="presParOf" srcId="{79A6C311-014C-4876-94E9-AC2AA0789466}" destId="{9EA0C476-91E6-4714-919B-C91EBFC2EB4F}" srcOrd="2" destOrd="0" presId="urn:microsoft.com/office/officeart/2018/2/layout/IconVerticalSolidList"/>
    <dgm:cxn modelId="{89951FC8-4161-4F3A-BF1A-3EDC951E61E1}" type="presParOf" srcId="{9EA0C476-91E6-4714-919B-C91EBFC2EB4F}" destId="{62399D1D-6A37-4655-9B96-57525ECC5F52}" srcOrd="0" destOrd="0" presId="urn:microsoft.com/office/officeart/2018/2/layout/IconVerticalSolidList"/>
    <dgm:cxn modelId="{F305BA43-079B-4BDB-8DA3-793210897D87}" type="presParOf" srcId="{9EA0C476-91E6-4714-919B-C91EBFC2EB4F}" destId="{581AAD55-36A6-40B9-B55F-EEF840079F1A}" srcOrd="1" destOrd="0" presId="urn:microsoft.com/office/officeart/2018/2/layout/IconVerticalSolidList"/>
    <dgm:cxn modelId="{B3DEEE37-50B0-43E4-96FD-3A23FCEBE2C7}" type="presParOf" srcId="{9EA0C476-91E6-4714-919B-C91EBFC2EB4F}" destId="{221124F0-5250-4952-B025-754B2DEE029D}" srcOrd="2" destOrd="0" presId="urn:microsoft.com/office/officeart/2018/2/layout/IconVerticalSolidList"/>
    <dgm:cxn modelId="{9F032697-4034-4893-B2B3-C6F4E4706E05}" type="presParOf" srcId="{9EA0C476-91E6-4714-919B-C91EBFC2EB4F}" destId="{F09238B2-9DB9-4BD7-8219-1D04AF10EADE}" srcOrd="3" destOrd="0" presId="urn:microsoft.com/office/officeart/2018/2/layout/IconVerticalSolidList"/>
    <dgm:cxn modelId="{FFFD9F4E-4B39-4F52-A26A-1721027A57DA}" type="presParOf" srcId="{79A6C311-014C-4876-94E9-AC2AA0789466}" destId="{DC802BC5-1A91-4AF9-9ED1-02F8C352C88F}" srcOrd="3" destOrd="0" presId="urn:microsoft.com/office/officeart/2018/2/layout/IconVerticalSolidList"/>
    <dgm:cxn modelId="{A6C70458-9839-4786-A33A-4AD8D6BFBB24}" type="presParOf" srcId="{79A6C311-014C-4876-94E9-AC2AA0789466}" destId="{4F6FD4E0-2E33-4FE5-AB43-13249D436D2E}" srcOrd="4" destOrd="0" presId="urn:microsoft.com/office/officeart/2018/2/layout/IconVerticalSolidList"/>
    <dgm:cxn modelId="{A44BF9F2-FB19-43F5-98DC-F40796B0F65E}" type="presParOf" srcId="{4F6FD4E0-2E33-4FE5-AB43-13249D436D2E}" destId="{2194DC87-0EB3-47A9-A710-50B67ABE9595}" srcOrd="0" destOrd="0" presId="urn:microsoft.com/office/officeart/2018/2/layout/IconVerticalSolidList"/>
    <dgm:cxn modelId="{F52767DC-E4C3-400A-9835-6593A6D44802}" type="presParOf" srcId="{4F6FD4E0-2E33-4FE5-AB43-13249D436D2E}" destId="{E7043F58-D2C7-4873-8DE7-E85D1568F29E}" srcOrd="1" destOrd="0" presId="urn:microsoft.com/office/officeart/2018/2/layout/IconVerticalSolidList"/>
    <dgm:cxn modelId="{0ABC1820-0696-425F-8AF8-9CBEFBEBF44F}" type="presParOf" srcId="{4F6FD4E0-2E33-4FE5-AB43-13249D436D2E}" destId="{E91F269F-E74E-44A5-B980-0F943959FF9F}" srcOrd="2" destOrd="0" presId="urn:microsoft.com/office/officeart/2018/2/layout/IconVerticalSolidList"/>
    <dgm:cxn modelId="{C592457B-D6A0-4994-8E19-350BF0FF61B3}" type="presParOf" srcId="{4F6FD4E0-2E33-4FE5-AB43-13249D436D2E}" destId="{E61693E8-D0B4-4833-BD20-F0400943806F}" srcOrd="3" destOrd="0" presId="urn:microsoft.com/office/officeart/2018/2/layout/IconVerticalSolidList"/>
    <dgm:cxn modelId="{9074882A-28EA-4A06-97C9-3C8AA3C37A79}" type="presParOf" srcId="{79A6C311-014C-4876-94E9-AC2AA0789466}" destId="{84CA8B17-F245-4AD8-9D97-5A81F130C64C}" srcOrd="5" destOrd="0" presId="urn:microsoft.com/office/officeart/2018/2/layout/IconVerticalSolidList"/>
    <dgm:cxn modelId="{310576DD-C365-41AD-B6D9-6CA02432ABEB}" type="presParOf" srcId="{79A6C311-014C-4876-94E9-AC2AA0789466}" destId="{4DEF3117-8A5A-458D-881B-10B2ACCAB362}" srcOrd="6" destOrd="0" presId="urn:microsoft.com/office/officeart/2018/2/layout/IconVerticalSolidList"/>
    <dgm:cxn modelId="{44E8DEC6-4B8F-42CC-A66F-CA92CBA59E4C}" type="presParOf" srcId="{4DEF3117-8A5A-458D-881B-10B2ACCAB362}" destId="{AEF938DC-0277-4425-B5AA-B6E145ABDF3E}" srcOrd="0" destOrd="0" presId="urn:microsoft.com/office/officeart/2018/2/layout/IconVerticalSolidList"/>
    <dgm:cxn modelId="{1F691E76-54F1-43FB-8FD9-B81098CF318F}" type="presParOf" srcId="{4DEF3117-8A5A-458D-881B-10B2ACCAB362}" destId="{BE8DF815-E4EC-4C8B-89A3-02381B28C402}" srcOrd="1" destOrd="0" presId="urn:microsoft.com/office/officeart/2018/2/layout/IconVerticalSolidList"/>
    <dgm:cxn modelId="{34B65E84-D93C-4DA5-B009-40327A0A0738}" type="presParOf" srcId="{4DEF3117-8A5A-458D-881B-10B2ACCAB362}" destId="{EFBC4F42-3390-49A4-B52F-7A9440C85FC1}" srcOrd="2" destOrd="0" presId="urn:microsoft.com/office/officeart/2018/2/layout/IconVerticalSolidList"/>
    <dgm:cxn modelId="{5AF5C03F-1FA6-474E-AC0D-0BAD7B76583A}"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505B1CB8-8707-464E-A9A2-2B22C01991C1}">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2500" b="0" i="0" strike="noStrike" cap="none" spc="0" baseline="0">
              <a:solidFill>
                <a:srgbClr val="FFFFFF"/>
              </a:solidFill>
              <a:effectLst/>
              <a:latin typeface="Arial"/>
              <a:ea typeface="Arial"/>
              <a:cs typeface="Arial"/>
            </a:rPr>
            <a:t>Hành vi của bạn có khiến mọi người khó chịu hoặc tạo ra xung đột không cần thiết không?</a:t>
          </a:r>
          <a:endParaRPr lang="en-US"/>
        </a:p>
      </dgm:t>
    </dgm:pt>
    <dgm:pt modelId="{EF4C7FAD-6507-4D93-A5CA-31A3D9E541FB}" type="sibTrans" cxnId="{505B1CB8-8707-464E-A9A2-2B22C01991C1}">
      <dgm:prSet/>
      <dgm:spPr/>
      <dgm:t>
        <a:bodyPr/>
        <a:lstStyle/>
        <a:p>
          <a:endParaRPr lang="en-US"/>
        </a:p>
      </dgm:t>
    </dgm:pt>
    <dgm:pt modelId="{B4F0A06B-6C5B-49F8-8386-5178C2202F1F}" type="parTrans" cxnId="{A29F191B-7B8E-477B-8D9F-5B7E12283B9F}">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2500" b="0" i="0" strike="noStrike" cap="none" spc="0" baseline="0">
              <a:solidFill>
                <a:srgbClr val="FFFFFF"/>
              </a:solidFill>
              <a:effectLst/>
              <a:latin typeface="Arial"/>
              <a:ea typeface="Arial"/>
              <a:cs typeface="Arial"/>
            </a:rPr>
            <a:t>Bạn có xấu hổ nếu bạn bè, gia đình hoặc lãnh đạo cộng đồng của bạn biết về hành vi của bạn không?</a:t>
          </a:r>
          <a:endParaRPr lang="en-US"/>
        </a:p>
      </dgm:t>
    </dgm:pt>
    <dgm:pt modelId="{37C34F6D-8763-4626-85D8-27B76A047C36}" type="sibTrans" cxnId="{A29F191B-7B8E-477B-8D9F-5B7E12283B9F}">
      <dgm:prSet/>
      <dgm:spPr/>
      <dgm:t>
        <a:bodyPr/>
        <a:lstStyle/>
        <a:p>
          <a:endParaRPr lang="en-US"/>
        </a:p>
      </dgm:t>
    </dgm:pt>
    <dgm:pt modelId="{36E166FB-1D32-4380-849D-9E46BEC66E4B}" type="parTrans" cxnId="{777EA441-C206-43AA-881B-7BBCA717F0BE}">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2500" b="0" i="0" strike="noStrike" cap="none" spc="0" baseline="0">
              <a:solidFill>
                <a:srgbClr val="FFFFFF"/>
              </a:solidFill>
              <a:effectLst/>
              <a:latin typeface="Arial"/>
              <a:ea typeface="Arial"/>
              <a:cs typeface="Arial"/>
            </a:rPr>
            <a:t>Hành vi của bạn có liên quan hoặc cần thiết cho công việc hoặc hiệu suất của bạn không?</a:t>
          </a:r>
          <a:endParaRPr lang="en-US"/>
        </a:p>
      </dgm:t>
    </dgm:pt>
    <dgm:pt modelId="{4452BAC6-2866-4B98-816A-4BB16706752C}" type="sibTrans" cxnId="{777EA441-C206-43AA-881B-7BBCA717F0BE}">
      <dgm:prSet/>
      <dgm:spPr/>
      <dgm:t>
        <a:bodyPr/>
        <a:lstStyle/>
        <a:p>
          <a:endParaRPr lang="en-US"/>
        </a:p>
      </dgm:t>
    </dgm:pt>
    <dgm:pt modelId="{763C86D9-2FBC-451F-807E-0D6E3FC96AC4}" type="parTrans" cxnId="{725845AA-B252-42CA-B7AB-39F0D7D10B8A}">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2500" b="0" i="0" strike="noStrike" cap="none" spc="0" baseline="0">
              <a:solidFill>
                <a:srgbClr val="FFFFFF"/>
              </a:solidFill>
              <a:effectLst/>
              <a:latin typeface="Arial"/>
              <a:ea typeface="Arial"/>
              <a:cs typeface="Arial"/>
            </a:rPr>
            <a:t>Nếu bạn trả lời có cho bất kỳ câu hỏi nào trong số này, hãy suy nghĩ xem những gì bạn đang làm hoặc nói có phù hợp hay không.</a:t>
          </a:r>
          <a:endParaRPr lang="en-US"/>
        </a:p>
      </dgm:t>
    </dgm:pt>
    <dgm:pt modelId="{16B654AB-35BC-4062-8FB9-A021A4EDF7E1}" type="sibTrans" cxnId="{725845AA-B252-42CA-B7AB-39F0D7D10B8A}">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D2D7580A-7FD8-4864-9D9F-F319B769DF48}" type="presOf" srcId="{E36DD077-4630-49D3-894A-E54327E79495}" destId="{8E972E1B-CF68-4A49-915B-097B6B17B149}" srcOrd="0" destOrd="0" presId="urn:microsoft.com/office/officeart/2005/8/layout/default"/>
    <dgm:cxn modelId="{A29F191B-7B8E-477B-8D9F-5B7E12283B9F}" srcId="{ED7DFDA6-E816-47B2-9567-C5BB0EEB594A}" destId="{E36DD077-4630-49D3-894A-E54327E79495}" srcOrd="1" destOrd="0" parTransId="{B4F0A06B-6C5B-49F8-8386-5178C2202F1F}" sibTransId="{37C34F6D-8763-4626-85D8-27B76A047C36}"/>
    <dgm:cxn modelId="{777EA441-C206-43AA-881B-7BBCA717F0BE}" srcId="{ED7DFDA6-E816-47B2-9567-C5BB0EEB594A}" destId="{22A170D8-7824-4DB9-A761-E3407BE28B42}" srcOrd="2" destOrd="0" parTransId="{36E166FB-1D32-4380-849D-9E46BEC66E4B}" sibTransId="{4452BAC6-2866-4B98-816A-4BB16706752C}"/>
    <dgm:cxn modelId="{09FF3C51-441D-43CC-9D8C-A1562AD58C17}" type="presOf" srcId="{99AECD81-A579-436B-B436-13B4FBC1CBD3}" destId="{3345AED3-E8AE-40AD-B56E-281783EF31F5}" srcOrd="0" destOrd="0" presId="urn:microsoft.com/office/officeart/2005/8/layout/default"/>
    <dgm:cxn modelId="{2B6D5481-C4FC-4DD2-9B53-33300DF3ACE1}" type="presOf" srcId="{04AB9A4F-D9FE-47DA-8246-2A78DFA5655C}" destId="{6DF8FA57-199B-4FDE-9C3F-99E925313025}" srcOrd="0" destOrd="0" presId="urn:microsoft.com/office/officeart/2005/8/layout/default"/>
    <dgm:cxn modelId="{725845AA-B252-42CA-B7AB-39F0D7D10B8A}" srcId="{ED7DFDA6-E816-47B2-9567-C5BB0EEB594A}" destId="{99AECD81-A579-436B-B436-13B4FBC1CBD3}" srcOrd="3" destOrd="0" parTransId="{763C86D9-2FBC-451F-807E-0D6E3FC96AC4}" sibTransId="{16B654AB-35BC-4062-8FB9-A021A4EDF7E1}"/>
    <dgm:cxn modelId="{505B1CB8-8707-464E-A9A2-2B22C01991C1}" srcId="{ED7DFDA6-E816-47B2-9567-C5BB0EEB594A}" destId="{04AB9A4F-D9FE-47DA-8246-2A78DFA5655C}" srcOrd="0" destOrd="0" parTransId="{ED59F25E-8D6B-4DDC-88B3-DDA63EF0643B}" sibTransId="{EF4C7FAD-6507-4D93-A5CA-31A3D9E541FB}"/>
    <dgm:cxn modelId="{076F72E8-9704-4D29-AECA-158547E50ABC}" type="presOf" srcId="{22A170D8-7824-4DB9-A761-E3407BE28B42}" destId="{243CC102-BC16-4CF6-99B1-D3653BCF54DD}" srcOrd="0" destOrd="0" presId="urn:microsoft.com/office/officeart/2005/8/layout/default"/>
    <dgm:cxn modelId="{69A39AFF-6A69-45CA-BFB1-AD7FB29FE441}" type="presOf" srcId="{ED7DFDA6-E816-47B2-9567-C5BB0EEB594A}" destId="{0F90807F-9B06-41A3-9F46-0A44E44457E4}" srcOrd="0" destOrd="0" presId="urn:microsoft.com/office/officeart/2005/8/layout/default"/>
    <dgm:cxn modelId="{8DED0813-CC16-4546-B7B1-1D2C8ADF573F}" type="presParOf" srcId="{0F90807F-9B06-41A3-9F46-0A44E44457E4}" destId="{6DF8FA57-199B-4FDE-9C3F-99E925313025}" srcOrd="0" destOrd="0" presId="urn:microsoft.com/office/officeart/2005/8/layout/default"/>
    <dgm:cxn modelId="{3111B2ED-420A-4DCF-915A-21D50642D4A7}" type="presParOf" srcId="{0F90807F-9B06-41A3-9F46-0A44E44457E4}" destId="{C8248DB2-9292-4124-B95E-ED8B9287618C}" srcOrd="1" destOrd="0" presId="urn:microsoft.com/office/officeart/2005/8/layout/default"/>
    <dgm:cxn modelId="{FFD3A848-D652-4278-97D2-502EF6AA987D}" type="presParOf" srcId="{0F90807F-9B06-41A3-9F46-0A44E44457E4}" destId="{8E972E1B-CF68-4A49-915B-097B6B17B149}" srcOrd="2" destOrd="0" presId="urn:microsoft.com/office/officeart/2005/8/layout/default"/>
    <dgm:cxn modelId="{C815BD23-75AA-4ECD-953B-BBF10E15CCEF}" type="presParOf" srcId="{0F90807F-9B06-41A3-9F46-0A44E44457E4}" destId="{A072F57F-2EA5-41A1-9F6E-0A889D4B4517}" srcOrd="3" destOrd="0" presId="urn:microsoft.com/office/officeart/2005/8/layout/default"/>
    <dgm:cxn modelId="{04429A1F-4390-4DD0-89EE-1817576FD8DC}" type="presParOf" srcId="{0F90807F-9B06-41A3-9F46-0A44E44457E4}" destId="{243CC102-BC16-4CF6-99B1-D3653BCF54DD}" srcOrd="4" destOrd="0" presId="urn:microsoft.com/office/officeart/2005/8/layout/default"/>
    <dgm:cxn modelId="{7A5CA305-780B-4953-903C-B2BE588D3B44}" type="presParOf" srcId="{0F90807F-9B06-41A3-9F46-0A44E44457E4}" destId="{3444DF13-928C-4745-AA5A-98EC000EA8C8}" srcOrd="5" destOrd="0" presId="urn:microsoft.com/office/officeart/2005/8/layout/default"/>
    <dgm:cxn modelId="{093DA6C3-E259-4D80-9328-E42E67DB3F56}"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899D7762-54F8-4EE2-BFC5-F127532A696F}">
      <dgm:prSet/>
      <dgm:spPr/>
      <dgm:t>
        <a:bodyPr/>
        <a:lstStyle/>
        <a:p>
          <a:endParaRPr lang="en-US"/>
        </a:p>
      </dgm:t>
    </dgm:pt>
    <dgm:pt modelId="{972C802A-DE7C-4CFB-AB82-96FFF3476E4E}">
      <dgm:prSet phldrT="[Text]" custT="1"/>
      <dgm:spPr>
        <a:noFill/>
        <a:ln>
          <a:noFill/>
        </a:ln>
      </dgm:spPr>
      <dgm:t>
        <a:bodyPr/>
        <a:lstStyle/>
        <a:p>
          <a:r>
            <a:rPr lang="vi" sz="1800" b="0" i="0" strike="noStrike" cap="none" spc="0" baseline="0">
              <a:solidFill>
                <a:srgbClr val="000000"/>
              </a:solidFill>
              <a:effectLst/>
              <a:latin typeface="Arial"/>
              <a:ea typeface="Arial"/>
              <a:cs typeface="Arial"/>
            </a:rPr>
            <a:t>Tiếp xúc mắt</a:t>
          </a:r>
        </a:p>
      </dgm:t>
    </dgm:pt>
    <dgm:pt modelId="{FECE0BF8-ECB4-4A4E-8988-734D3D2C1857}" type="parTrans" cxnId="{ADC8D167-AD7F-46D8-8CF7-4C2298982F17}">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Người có giao tiếp bằng mắt không? Hay họ đang né tránh?</a:t>
          </a:r>
        </a:p>
      </dgm:t>
    </dgm:pt>
    <dgm:pt modelId="{CA457DF6-CDBB-4DA3-BD1A-617D376AAEBA}" type="sibTrans" cxnId="{ADC8D167-AD7F-46D8-8CF7-4C2298982F17}">
      <dgm:prSet/>
      <dgm:spPr/>
      <dgm:t>
        <a:bodyPr/>
        <a:lstStyle/>
        <a:p>
          <a:endParaRPr lang="en-US"/>
        </a:p>
      </dgm:t>
    </dgm:pt>
    <dgm:pt modelId="{256E1FC6-3853-4AE2-86E4-6245C7BF4F37}" type="sibTrans" cxnId="{899D7762-54F8-4EE2-BFC5-F127532A696F}">
      <dgm:prSet/>
      <dgm:spPr/>
      <dgm:t>
        <a:bodyPr/>
        <a:lstStyle/>
        <a:p>
          <a:endParaRPr lang="en-US"/>
        </a:p>
      </dgm:t>
    </dgm:pt>
    <dgm:pt modelId="{67B9D431-DA4A-4643-B490-76689F1C1084}" type="parTrans" cxnId="{35442DFF-6FB0-4DAE-A162-543F5B0FE06A}">
      <dgm:prSet/>
      <dgm:spPr/>
      <dgm:t>
        <a:bodyPr/>
        <a:lstStyle/>
        <a:p>
          <a:endParaRPr lang="en-US"/>
        </a:p>
      </dgm:t>
    </dgm:pt>
    <dgm:pt modelId="{F338A198-B74D-4D23-AE14-A82F11E1DAD8}">
      <dgm:prSet phldrT="[Text]" custT="1"/>
      <dgm:spPr>
        <a:noFill/>
        <a:ln>
          <a:noFill/>
        </a:ln>
      </dgm:spPr>
      <dgm:t>
        <a:bodyPr/>
        <a:lstStyle/>
        <a:p>
          <a:r>
            <a:rPr lang="vi" sz="1800" b="0" i="0" strike="noStrike" cap="none" spc="0" baseline="0">
              <a:solidFill>
                <a:srgbClr val="000000"/>
              </a:solidFill>
              <a:effectLst/>
              <a:latin typeface="Arial"/>
              <a:ea typeface="Arial"/>
              <a:cs typeface="Arial"/>
            </a:rPr>
            <a:t>Biểu cảm trên khuôn mặt</a:t>
          </a:r>
        </a:p>
      </dgm:t>
    </dgm:pt>
    <dgm:pt modelId="{64C787F3-2068-421D-BD82-D745F1B49B24}" type="parTrans" cxnId="{A491EFC2-7625-4AE5-A70A-ACCAAE90BDA6}">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Khuôn mặt của người đó có thể hiện sự ấm áp và hứng thú không? Hay nó trống trơn hoặc thể hiện sự khó chịu?</a:t>
          </a:r>
        </a:p>
      </dgm:t>
    </dgm:pt>
    <dgm:pt modelId="{54346FDA-23C8-4590-AE78-C257FFBA5052}" type="sibTrans" cxnId="{A491EFC2-7625-4AE5-A70A-ACCAAE90BDA6}">
      <dgm:prSet/>
      <dgm:spPr/>
      <dgm:t>
        <a:bodyPr/>
        <a:lstStyle/>
        <a:p>
          <a:endParaRPr lang="en-US"/>
        </a:p>
      </dgm:t>
    </dgm:pt>
    <dgm:pt modelId="{C58A6317-70AB-4D9F-B558-C995C9E345F3}" type="sibTrans" cxnId="{35442DFF-6FB0-4DAE-A162-543F5B0FE06A}">
      <dgm:prSet/>
      <dgm:spPr/>
      <dgm:t>
        <a:bodyPr/>
        <a:lstStyle/>
        <a:p>
          <a:endParaRPr lang="en-US"/>
        </a:p>
      </dgm:t>
    </dgm:pt>
    <dgm:pt modelId="{37BEA225-0283-4195-B462-B25B05722CBB}" type="parTrans" cxnId="{4F165B1C-59D2-4E91-81C6-FA5D641B07DB}">
      <dgm:prSet/>
      <dgm:spPr/>
      <dgm:t>
        <a:bodyPr/>
        <a:lstStyle/>
        <a:p>
          <a:endParaRPr lang="en-US"/>
        </a:p>
      </dgm:t>
    </dgm:pt>
    <dgm:pt modelId="{9B75E048-2AA5-47D4-B202-E2AF294A9841}">
      <dgm:prSet phldrT="[Text]" custT="1"/>
      <dgm:spPr>
        <a:noFill/>
        <a:ln>
          <a:noFill/>
        </a:ln>
      </dgm:spPr>
      <dgm:t>
        <a:bodyPr/>
        <a:lstStyle/>
        <a:p>
          <a:r>
            <a:rPr lang="vi" sz="1800" b="0" i="0" strike="noStrike" cap="none" spc="0" baseline="0">
              <a:solidFill>
                <a:srgbClr val="000000"/>
              </a:solidFill>
              <a:effectLst/>
              <a:latin typeface="Arial"/>
              <a:ea typeface="Arial"/>
              <a:cs typeface="Arial"/>
            </a:rPr>
            <a:t>Giọng điệu</a:t>
          </a:r>
        </a:p>
      </dgm:t>
    </dgm:pt>
    <dgm:pt modelId="{9F71C79D-2DD7-4C89-AEFB-6AAFE803B690}" type="parTrans" cxnId="{3ED843D6-D615-4F4F-8F15-55652A72E4AD}">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Giọng nói của người đó có thoải mái hoặc quan tâm đến dự án không? Hay nó bị căng thẳng?</a:t>
          </a:r>
        </a:p>
      </dgm:t>
    </dgm:pt>
    <dgm:pt modelId="{94CDA1BF-C6A2-44A8-AD23-C61A10A970F6}" type="sibTrans" cxnId="{3ED843D6-D615-4F4F-8F15-55652A72E4AD}">
      <dgm:prSet/>
      <dgm:spPr/>
      <dgm:t>
        <a:bodyPr/>
        <a:lstStyle/>
        <a:p>
          <a:endParaRPr lang="en-US"/>
        </a:p>
      </dgm:t>
    </dgm:pt>
    <dgm:pt modelId="{98FC8C8A-113E-4040-8FD7-F6E4AEB3E5A7}" type="sibTrans" cxnId="{4F165B1C-59D2-4E91-81C6-FA5D641B07DB}">
      <dgm:prSet/>
      <dgm:spPr/>
      <dgm:t>
        <a:bodyPr/>
        <a:lstStyle/>
        <a:p>
          <a:endParaRPr lang="en-US"/>
        </a:p>
      </dgm:t>
    </dgm:pt>
    <dgm:pt modelId="{9ACD4190-12A2-49CD-AB0A-A5666B7B7918}" type="parTrans" cxnId="{32AE7C90-0C58-4A83-9CF9-FDD1E4C07ED0}">
      <dgm:prSet/>
      <dgm:spPr/>
      <dgm:t>
        <a:bodyPr/>
        <a:lstStyle/>
        <a:p>
          <a:endParaRPr lang="en-US"/>
        </a:p>
      </dgm:t>
    </dgm:pt>
    <dgm:pt modelId="{6CBE69AA-1EAC-4424-B2B7-3F6E128CB8BA}">
      <dgm:prSet phldrT="[Text]" custT="1"/>
      <dgm:spPr>
        <a:noFill/>
        <a:ln>
          <a:noFill/>
        </a:ln>
      </dgm:spPr>
      <dgm:t>
        <a:bodyPr/>
        <a:lstStyle/>
        <a:p>
          <a:r>
            <a:rPr lang="vi" sz="1800" b="0" i="0" strike="noStrike" cap="none" spc="0" baseline="0">
              <a:solidFill>
                <a:srgbClr val="000000"/>
              </a:solidFill>
              <a:effectLst/>
              <a:latin typeface="Arial"/>
              <a:ea typeface="Arial"/>
              <a:cs typeface="Arial"/>
            </a:rPr>
            <a:t>Tư thế và cử chỉ</a:t>
          </a:r>
        </a:p>
      </dgm:t>
    </dgm:pt>
    <dgm:pt modelId="{F38D2D14-BB0A-4111-968D-AD271D79AD40}" type="parTrans" cxnId="{776481F9-93CA-4E50-8E32-4F8D558EF3AD}">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Cơ thể của người đó có được thư giãn không? Hay nó cứng nhắc và bất động?</a:t>
          </a:r>
        </a:p>
      </dgm:t>
    </dgm:pt>
    <dgm:pt modelId="{29DE9D28-1260-47FE-910D-47692CA2A79C}" type="sibTrans" cxnId="{776481F9-93CA-4E50-8E32-4F8D558EF3AD}">
      <dgm:prSet/>
      <dgm:spPr/>
      <dgm:t>
        <a:bodyPr/>
        <a:lstStyle/>
        <a:p>
          <a:endParaRPr lang="en-US"/>
        </a:p>
      </dgm:t>
    </dgm:pt>
    <dgm:pt modelId="{7B16840F-5494-45CE-9189-F7F911A2009B}" type="sibTrans" cxnId="{32AE7C90-0C58-4A83-9CF9-FDD1E4C07ED0}">
      <dgm:prSet/>
      <dgm:spPr/>
      <dgm:t>
        <a:bodyPr/>
        <a:lstStyle/>
        <a:p>
          <a:endParaRPr lang="en-US"/>
        </a:p>
      </dgm:t>
    </dgm:pt>
    <dgm:pt modelId="{807F1521-882E-4D39-8BF8-417E16E78EDB}" type="parTrans" cxnId="{8C617123-D913-491C-8C77-84C2240FC646}">
      <dgm:prSet/>
      <dgm:spPr/>
      <dgm:t>
        <a:bodyPr/>
        <a:lstStyle/>
        <a:p>
          <a:endParaRPr lang="en-US"/>
        </a:p>
      </dgm:t>
    </dgm:pt>
    <dgm:pt modelId="{89CC7EA6-749B-42BC-978E-A38075F5C72B}">
      <dgm:prSet phldrT="[Text]" custT="1"/>
      <dgm:spPr>
        <a:noFill/>
        <a:ln>
          <a:noFill/>
        </a:ln>
      </dgm:spPr>
      <dgm:t>
        <a:bodyPr/>
        <a:lstStyle/>
        <a:p>
          <a:r>
            <a:rPr lang="vi" sz="1800" b="0" i="0" strike="noStrike" cap="none" spc="0" baseline="0">
              <a:solidFill>
                <a:srgbClr val="000000"/>
              </a:solidFill>
              <a:effectLst/>
              <a:latin typeface="Arial"/>
              <a:ea typeface="Arial"/>
              <a:cs typeface="Arial"/>
            </a:rPr>
            <a:t>Thời gian và địa điểm</a:t>
          </a:r>
        </a:p>
      </dgm:t>
    </dgm:pt>
    <dgm:pt modelId="{FDC2816E-1A03-468B-9061-AEA76AC6A994}" type="parTrans" cxnId="{00CAC6DD-7380-466E-A453-E113E8DFE17C}">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Có luồng thông tin qua lại dễ dàng không? Hay đó là cuộc trò chuyện một chiều?</a:t>
          </a:r>
        </a:p>
      </dgm:t>
    </dgm:pt>
    <dgm:pt modelId="{F690D86F-5A1D-4097-8241-2BC5BE27F639}" type="sibTrans" cxnId="{00CAC6DD-7380-466E-A453-E113E8DFE17C}">
      <dgm:prSet/>
      <dgm:spPr/>
      <dgm:t>
        <a:bodyPr/>
        <a:lstStyle/>
        <a:p>
          <a:endParaRPr lang="en-US"/>
        </a:p>
      </dgm:t>
    </dgm:pt>
    <dgm:pt modelId="{343B9B90-5CA5-4DF2-A625-3A6F77D8A08D}" type="sibTrans" cxnId="{8C617123-D913-491C-8C77-84C2240FC646}">
      <dgm:prSet/>
      <dgm:spPr/>
      <dgm:t>
        <a:bodyPr/>
        <a:lstStyle/>
        <a:p>
          <a:endParaRPr lang="en-US"/>
        </a:p>
      </dgm:t>
    </dgm:pt>
    <dgm:pt modelId="{1D9BFEA0-AC8A-42F4-B30D-03560ADA1EA1}" type="parTrans" cxnId="{835CE9ED-3E4B-4F5F-8D01-D94B8FC1351D}">
      <dgm:prSet/>
      <dgm:spPr/>
      <dgm:t>
        <a:bodyPr/>
        <a:lstStyle/>
        <a:p>
          <a:endParaRPr lang="en-US"/>
        </a:p>
      </dgm:t>
    </dgm:pt>
    <dgm:pt modelId="{D627C789-0051-4A89-95D0-9984E46E197F}">
      <dgm:prSet phldrT="[Text]" custT="1"/>
      <dgm:spPr>
        <a:noFill/>
        <a:ln>
          <a:noFill/>
        </a:ln>
      </dgm:spPr>
      <dgm:t>
        <a:bodyPr/>
        <a:lstStyle/>
        <a:p>
          <a:r>
            <a:rPr lang="vi" sz="1800" b="0" i="0" strike="noStrike" cap="none" spc="0" baseline="0">
              <a:solidFill>
                <a:srgbClr val="000000"/>
              </a:solidFill>
              <a:effectLst/>
              <a:latin typeface="Arial"/>
              <a:ea typeface="Arial"/>
              <a:cs typeface="Arial"/>
            </a:rPr>
            <a:t>Tham gia</a:t>
          </a:r>
        </a:p>
      </dgm:t>
    </dgm:pt>
    <dgm:pt modelId="{EAD9AE3A-A04C-45C7-881F-78EF9496FA8C}" type="parTrans" cxnId="{19CC2E87-B5B8-4F69-833E-79549410303A}">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Người đó có vẻ thích cuộc trò chuyện không? Hay họ đang tìm cách thoát khỏi tương tác?</a:t>
          </a:r>
        </a:p>
      </dgm:t>
    </dgm:pt>
    <dgm:pt modelId="{97E46952-7C1B-4E28-9386-BD36EE33617D}" type="sibTrans" cxnId="{19CC2E87-B5B8-4F69-833E-79549410303A}">
      <dgm:prSet/>
      <dgm:spPr/>
      <dgm:t>
        <a:bodyPr/>
        <a:lstStyle/>
        <a:p>
          <a:endParaRPr lang="en-US"/>
        </a:p>
      </dgm:t>
    </dgm:pt>
    <dgm:pt modelId="{93187921-8FD1-4FDC-8010-6C08D72CF9A5}" type="sibTrans" cxnId="{835CE9ED-3E4B-4F5F-8D01-D94B8FC1351D}">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8D47F818-D600-43DD-865C-46757399737E}" type="presOf" srcId="{BD181532-2AC9-4658-A2DD-0F002D433353}" destId="{0ECD8488-674C-4C0C-9655-2C89CD3ACFBA}" srcOrd="0" destOrd="0" presId="urn:diagrams.loki3.com/BracketList"/>
    <dgm:cxn modelId="{4F165B1C-59D2-4E91-81C6-FA5D641B07DB}" srcId="{A9FC8E42-7B95-42F1-983B-A5AE72E8C5C0}" destId="{9B75E048-2AA5-47D4-B202-E2AF294A9841}" srcOrd="2" destOrd="0" parTransId="{37BEA225-0283-4195-B462-B25B05722CBB}" sibTransId="{98FC8C8A-113E-4040-8FD7-F6E4AEB3E5A7}"/>
    <dgm:cxn modelId="{FA67D81F-72FC-4651-A674-D7FDC6D446D6}" type="presOf" srcId="{9B75E048-2AA5-47D4-B202-E2AF294A9841}" destId="{5400C3F5-CC03-4C92-9C64-BD6ED3005EC2}" srcOrd="0" destOrd="0" presId="urn:diagrams.loki3.com/BracketList"/>
    <dgm:cxn modelId="{8C617123-D913-491C-8C77-84C2240FC646}" srcId="{A9FC8E42-7B95-42F1-983B-A5AE72E8C5C0}" destId="{89CC7EA6-749B-42BC-978E-A38075F5C72B}" srcOrd="4" destOrd="0" parTransId="{807F1521-882E-4D39-8BF8-417E16E78EDB}" sibTransId="{343B9B90-5CA5-4DF2-A625-3A6F77D8A08D}"/>
    <dgm:cxn modelId="{5EFCC626-FDF4-4F03-848E-B9C92D0E066D}" type="presOf" srcId="{DA8ECFEB-D442-451D-8936-BBB3F6B74CCF}" destId="{B846999F-8B22-4EFB-AAE0-C9D0AFC0A833}" srcOrd="0" destOrd="0" presId="urn:diagrams.loki3.com/BracketList"/>
    <dgm:cxn modelId="{8764CE2A-4D86-4B9B-8678-5218B60D2869}" type="presOf" srcId="{A9FC8E42-7B95-42F1-983B-A5AE72E8C5C0}" destId="{60E112F2-CD0F-460D-921B-374A913F71ED}" srcOrd="0" destOrd="0" presId="urn:diagrams.loki3.com/BracketList"/>
    <dgm:cxn modelId="{7BBED93F-E025-452B-8EFD-B5E4C65DCDEE}" type="presOf" srcId="{D627C789-0051-4A89-95D0-9984E46E197F}" destId="{1165B149-41F8-4D08-BA1A-5857706E9CDE}" srcOrd="0" destOrd="0" presId="urn:diagrams.loki3.com/BracketList"/>
    <dgm:cxn modelId="{899D7762-54F8-4EE2-BFC5-F127532A696F}" srcId="{A9FC8E42-7B95-42F1-983B-A5AE72E8C5C0}" destId="{972C802A-DE7C-4CFB-AB82-96FFF3476E4E}" srcOrd="0" destOrd="0" parTransId="{EB4AC6B5-0AE8-4CF2-984B-CC67AC15CFC5}" sibTransId="{256E1FC6-3853-4AE2-86E4-6245C7BF4F37}"/>
    <dgm:cxn modelId="{ADC8D167-AD7F-46D8-8CF7-4C2298982F17}" srcId="{972C802A-DE7C-4CFB-AB82-96FFF3476E4E}" destId="{5F062A7C-B06E-4406-B0DD-354232FCE705}" srcOrd="0" destOrd="0" parTransId="{FECE0BF8-ECB4-4A4E-8988-734D3D2C1857}" sibTransId="{CA457DF6-CDBB-4DA3-BD1A-617D376AAEBA}"/>
    <dgm:cxn modelId="{16CD904F-D02D-4B47-8387-D64E3A289D83}" type="presOf" srcId="{DDF099B8-1FB4-42BC-8CF7-4F0946E8CE06}" destId="{2A87B468-0784-4F3F-9515-BBB3492CC8A0}" srcOrd="0" destOrd="0" presId="urn:diagrams.loki3.com/BracketList"/>
    <dgm:cxn modelId="{246C4875-EDC1-4490-AD3B-2E1DD855D300}" type="presOf" srcId="{5F062A7C-B06E-4406-B0DD-354232FCE705}" destId="{D5929079-7C2E-4F45-A6B9-1B7792F83AEF}" srcOrd="0" destOrd="0" presId="urn:diagrams.loki3.com/BracketList"/>
    <dgm:cxn modelId="{F645EC59-7317-4155-BA1E-53921D0F77AC}" type="presOf" srcId="{89CC7EA6-749B-42BC-978E-A38075F5C72B}" destId="{A3CD7AA6-38F4-4A44-AF0C-AA53CC2A4238}" srcOrd="0" destOrd="0" presId="urn:diagrams.loki3.com/BracketList"/>
    <dgm:cxn modelId="{19CC2E87-B5B8-4F69-833E-79549410303A}" srcId="{D627C789-0051-4A89-95D0-9984E46E197F}" destId="{DA8ECFEB-D442-451D-8936-BBB3F6B74CCF}" srcOrd="0" destOrd="0" parTransId="{EAD9AE3A-A04C-45C7-881F-78EF9496FA8C}" sibTransId="{97E46952-7C1B-4E28-9386-BD36EE33617D}"/>
    <dgm:cxn modelId="{8859758E-5E59-4205-AC30-D3144B22E96C}" type="presOf" srcId="{972C802A-DE7C-4CFB-AB82-96FFF3476E4E}" destId="{66F51E0D-D045-4E2B-AB0C-4F2EC15C2742}" srcOrd="0" destOrd="0" presId="urn:diagrams.loki3.com/BracketList"/>
    <dgm:cxn modelId="{32AE7C90-0C58-4A83-9CF9-FDD1E4C07ED0}" srcId="{A9FC8E42-7B95-42F1-983B-A5AE72E8C5C0}" destId="{6CBE69AA-1EAC-4424-B2B7-3F6E128CB8BA}" srcOrd="3" destOrd="0" parTransId="{9ACD4190-12A2-49CD-AB0A-A5666B7B7918}" sibTransId="{7B16840F-5494-45CE-9189-F7F911A2009B}"/>
    <dgm:cxn modelId="{BA1D8697-37BE-4448-94AE-5AD18BAEBED9}" type="presOf" srcId="{6CBE69AA-1EAC-4424-B2B7-3F6E128CB8BA}" destId="{85BD6EBC-B7BD-4283-9195-03758FD188DF}" srcOrd="0" destOrd="0" presId="urn:diagrams.loki3.com/BracketList"/>
    <dgm:cxn modelId="{A491EFC2-7625-4AE5-A70A-ACCAAE90BDA6}" srcId="{F338A198-B74D-4D23-AE14-A82F11E1DAD8}" destId="{84A836FC-AAFB-43A3-89CD-795F4C354296}" srcOrd="0" destOrd="0" parTransId="{64C787F3-2068-421D-BD82-D745F1B49B24}" sibTransId="{54346FDA-23C8-4590-AE78-C257FFBA5052}"/>
    <dgm:cxn modelId="{58BDFECB-25BF-4581-92BA-0B41E35AC985}" type="presOf" srcId="{F338A198-B74D-4D23-AE14-A82F11E1DAD8}" destId="{33D9AD84-C2DD-43AA-B8C0-6E15771BE78B}" srcOrd="0" destOrd="0" presId="urn:diagrams.loki3.com/BracketList"/>
    <dgm:cxn modelId="{3ED843D6-D615-4F4F-8F15-55652A72E4AD}" srcId="{9B75E048-2AA5-47D4-B202-E2AF294A9841}" destId="{DDF099B8-1FB4-42BC-8CF7-4F0946E8CE06}" srcOrd="0" destOrd="0" parTransId="{9F71C79D-2DD7-4C89-AEFB-6AAFE803B690}" sibTransId="{94CDA1BF-C6A2-44A8-AD23-C61A10A970F6}"/>
    <dgm:cxn modelId="{00CAC6DD-7380-466E-A453-E113E8DFE17C}" srcId="{89CC7EA6-749B-42BC-978E-A38075F5C72B}" destId="{CF86E16C-B51F-4AC4-B847-500574210A22}" srcOrd="0" destOrd="0" parTransId="{FDC2816E-1A03-468B-9061-AEA76AC6A994}" sibTransId="{F690D86F-5A1D-4097-8241-2BC5BE27F639}"/>
    <dgm:cxn modelId="{9C964FEA-E9DC-4087-8E57-26DCE5134926}" type="presOf" srcId="{CF86E16C-B51F-4AC4-B847-500574210A22}" destId="{66AAEBA6-B695-4691-8B00-49D1E4CA4B7B}" srcOrd="0" destOrd="0" presId="urn:diagrams.loki3.com/BracketList"/>
    <dgm:cxn modelId="{0E6BA1EB-0C86-48C5-AB2F-E1C661BC0D42}" type="presOf" srcId="{84A836FC-AAFB-43A3-89CD-795F4C354296}" destId="{34E5CFAF-7A5E-4128-8997-A5651A906319}" srcOrd="0" destOrd="0" presId="urn:diagrams.loki3.com/BracketList"/>
    <dgm:cxn modelId="{835CE9ED-3E4B-4F5F-8D01-D94B8FC1351D}" srcId="{A9FC8E42-7B95-42F1-983B-A5AE72E8C5C0}" destId="{D627C789-0051-4A89-95D0-9984E46E197F}" srcOrd="5" destOrd="0" parTransId="{1D9BFEA0-AC8A-42F4-B30D-03560ADA1EA1}" sibTransId="{93187921-8FD1-4FDC-8010-6C08D72CF9A5}"/>
    <dgm:cxn modelId="{776481F9-93CA-4E50-8E32-4F8D558EF3AD}" srcId="{6CBE69AA-1EAC-4424-B2B7-3F6E128CB8BA}" destId="{BD181532-2AC9-4658-A2DD-0F002D433353}" srcOrd="0" destOrd="0" parTransId="{F38D2D14-BB0A-4111-968D-AD271D79AD40}" sibTransId="{29DE9D28-1260-47FE-910D-47692CA2A79C}"/>
    <dgm:cxn modelId="{35442DFF-6FB0-4DAE-A162-543F5B0FE06A}" srcId="{A9FC8E42-7B95-42F1-983B-A5AE72E8C5C0}" destId="{F338A198-B74D-4D23-AE14-A82F11E1DAD8}" srcOrd="1" destOrd="0" parTransId="{67B9D431-DA4A-4643-B490-76689F1C1084}" sibTransId="{C58A6317-70AB-4D9F-B558-C995C9E345F3}"/>
    <dgm:cxn modelId="{F5CF1BD5-0FB0-4334-AA8D-5CA4F612C004}" type="presParOf" srcId="{60E112F2-CD0F-460D-921B-374A913F71ED}" destId="{1A038524-604E-4D2F-9D7E-113C69B7C141}" srcOrd="0" destOrd="0" presId="urn:diagrams.loki3.com/BracketList"/>
    <dgm:cxn modelId="{1207089B-227D-44EC-BA62-9979B307A5F2}" type="presParOf" srcId="{1A038524-604E-4D2F-9D7E-113C69B7C141}" destId="{66F51E0D-D045-4E2B-AB0C-4F2EC15C2742}" srcOrd="0" destOrd="0" presId="urn:diagrams.loki3.com/BracketList"/>
    <dgm:cxn modelId="{4F4D102F-14F2-4D4D-AE73-2B8F2E37EF27}" type="presParOf" srcId="{1A038524-604E-4D2F-9D7E-113C69B7C141}" destId="{FC80247D-E118-4105-90BF-F29AB52D411B}" srcOrd="1" destOrd="0" presId="urn:diagrams.loki3.com/BracketList"/>
    <dgm:cxn modelId="{0550E5BC-E854-4DAD-9B32-4DEB3DF26EB0}" type="presParOf" srcId="{1A038524-604E-4D2F-9D7E-113C69B7C141}" destId="{0FD2FB49-ED8B-4824-AEAF-3A94420311F8}" srcOrd="2" destOrd="0" presId="urn:diagrams.loki3.com/BracketList"/>
    <dgm:cxn modelId="{BFE7016F-685A-4C3A-94C0-FC81224F38FF}" type="presParOf" srcId="{1A038524-604E-4D2F-9D7E-113C69B7C141}" destId="{D5929079-7C2E-4F45-A6B9-1B7792F83AEF}" srcOrd="3" destOrd="0" presId="urn:diagrams.loki3.com/BracketList"/>
    <dgm:cxn modelId="{18FA6EBA-A2A5-498B-BC46-38AC9ECA8D17}" type="presParOf" srcId="{60E112F2-CD0F-460D-921B-374A913F71ED}" destId="{7DF0E247-63B9-4008-A971-6F49D7F9E081}" srcOrd="1" destOrd="0" presId="urn:diagrams.loki3.com/BracketList"/>
    <dgm:cxn modelId="{1015BA3E-BB0D-452E-A002-A12224E96E80}" type="presParOf" srcId="{60E112F2-CD0F-460D-921B-374A913F71ED}" destId="{E59D26DB-AF0C-4FA9-84AF-32ED08C4AC0A}" srcOrd="2" destOrd="0" presId="urn:diagrams.loki3.com/BracketList"/>
    <dgm:cxn modelId="{439E5D03-8E9C-4C30-A7E4-48FF82E1E701}" type="presParOf" srcId="{E59D26DB-AF0C-4FA9-84AF-32ED08C4AC0A}" destId="{33D9AD84-C2DD-43AA-B8C0-6E15771BE78B}" srcOrd="0" destOrd="0" presId="urn:diagrams.loki3.com/BracketList"/>
    <dgm:cxn modelId="{1BC2AB25-4BA0-492C-A17B-4F753822DD6D}" type="presParOf" srcId="{E59D26DB-AF0C-4FA9-84AF-32ED08C4AC0A}" destId="{9117B35D-C06B-428F-8A45-50C11E8FFA23}" srcOrd="1" destOrd="0" presId="urn:diagrams.loki3.com/BracketList"/>
    <dgm:cxn modelId="{8A290F81-DAC1-481A-A9CE-7774B9FCC42E}" type="presParOf" srcId="{E59D26DB-AF0C-4FA9-84AF-32ED08C4AC0A}" destId="{EA474D2E-5346-44AA-8F49-9AD64CE626D8}" srcOrd="2" destOrd="0" presId="urn:diagrams.loki3.com/BracketList"/>
    <dgm:cxn modelId="{57215E01-7E49-4E11-A52A-D22C0B493856}" type="presParOf" srcId="{E59D26DB-AF0C-4FA9-84AF-32ED08C4AC0A}" destId="{34E5CFAF-7A5E-4128-8997-A5651A906319}" srcOrd="3" destOrd="0" presId="urn:diagrams.loki3.com/BracketList"/>
    <dgm:cxn modelId="{532D34B3-E001-4663-A9FE-6362BB9051CA}" type="presParOf" srcId="{60E112F2-CD0F-460D-921B-374A913F71ED}" destId="{00C54DFA-A3F8-406C-B094-0E3D2CF0786D}" srcOrd="3" destOrd="0" presId="urn:diagrams.loki3.com/BracketList"/>
    <dgm:cxn modelId="{D9A67E67-E3E8-4ED9-8922-F82E7FE391DF}" type="presParOf" srcId="{60E112F2-CD0F-460D-921B-374A913F71ED}" destId="{92973F54-1F5B-4C40-BBAB-9E62B4F56DA9}" srcOrd="4" destOrd="0" presId="urn:diagrams.loki3.com/BracketList"/>
    <dgm:cxn modelId="{8D99918F-5B46-400D-89A5-CBF2D60EAC28}" type="presParOf" srcId="{92973F54-1F5B-4C40-BBAB-9E62B4F56DA9}" destId="{5400C3F5-CC03-4C92-9C64-BD6ED3005EC2}" srcOrd="0" destOrd="0" presId="urn:diagrams.loki3.com/BracketList"/>
    <dgm:cxn modelId="{F8E5A823-A133-4B93-AE99-995772B00CCA}" type="presParOf" srcId="{92973F54-1F5B-4C40-BBAB-9E62B4F56DA9}" destId="{C3AF3EC1-996A-46C1-B710-476892751235}" srcOrd="1" destOrd="0" presId="urn:diagrams.loki3.com/BracketList"/>
    <dgm:cxn modelId="{951857F9-4E80-4C7A-B0D5-9B7EB67FAA67}" type="presParOf" srcId="{92973F54-1F5B-4C40-BBAB-9E62B4F56DA9}" destId="{7A4A087B-252F-42E5-A266-D59FD817BE35}" srcOrd="2" destOrd="0" presId="urn:diagrams.loki3.com/BracketList"/>
    <dgm:cxn modelId="{2C094334-1BC5-4182-92B7-CA8316FD0D70}" type="presParOf" srcId="{92973F54-1F5B-4C40-BBAB-9E62B4F56DA9}" destId="{2A87B468-0784-4F3F-9515-BBB3492CC8A0}" srcOrd="3" destOrd="0" presId="urn:diagrams.loki3.com/BracketList"/>
    <dgm:cxn modelId="{1090B05A-2130-4D84-BA60-3F41B8C3FC51}" type="presParOf" srcId="{60E112F2-CD0F-460D-921B-374A913F71ED}" destId="{DB5F5B3A-2AB1-40C7-A339-6D58ABE1BB22}" srcOrd="5" destOrd="0" presId="urn:diagrams.loki3.com/BracketList"/>
    <dgm:cxn modelId="{43F39B2A-1E67-4325-9390-2C4B227762F2}" type="presParOf" srcId="{60E112F2-CD0F-460D-921B-374A913F71ED}" destId="{308F86B7-D941-4219-B1EF-1DF0218329AF}" srcOrd="6" destOrd="0" presId="urn:diagrams.loki3.com/BracketList"/>
    <dgm:cxn modelId="{731F0B33-F642-4EB6-802A-D75A45338829}" type="presParOf" srcId="{308F86B7-D941-4219-B1EF-1DF0218329AF}" destId="{85BD6EBC-B7BD-4283-9195-03758FD188DF}" srcOrd="0" destOrd="0" presId="urn:diagrams.loki3.com/BracketList"/>
    <dgm:cxn modelId="{03FCC65F-CF5B-4C45-80C2-DCD42C16B404}" type="presParOf" srcId="{308F86B7-D941-4219-B1EF-1DF0218329AF}" destId="{E0FC9C9B-F53E-4A4C-8BA2-1529EE697C2B}" srcOrd="1" destOrd="0" presId="urn:diagrams.loki3.com/BracketList"/>
    <dgm:cxn modelId="{6F31F3CD-6F02-4C84-8177-05A05608C099}" type="presParOf" srcId="{308F86B7-D941-4219-B1EF-1DF0218329AF}" destId="{F34B3F96-6075-42A2-BF96-870BB31D26EF}" srcOrd="2" destOrd="0" presId="urn:diagrams.loki3.com/BracketList"/>
    <dgm:cxn modelId="{16860A82-6FFA-4713-B9FF-B7AFA62E25A4}" type="presParOf" srcId="{308F86B7-D941-4219-B1EF-1DF0218329AF}" destId="{0ECD8488-674C-4C0C-9655-2C89CD3ACFBA}" srcOrd="3" destOrd="0" presId="urn:diagrams.loki3.com/BracketList"/>
    <dgm:cxn modelId="{2A01310C-C3DE-4C47-8E18-BFD34ACB3C5C}" type="presParOf" srcId="{60E112F2-CD0F-460D-921B-374A913F71ED}" destId="{6D7C8854-9976-4879-849A-A5B35E279A0D}" srcOrd="7" destOrd="0" presId="urn:diagrams.loki3.com/BracketList"/>
    <dgm:cxn modelId="{CA6EF2C3-2321-4A33-B70A-699078609EE3}" type="presParOf" srcId="{60E112F2-CD0F-460D-921B-374A913F71ED}" destId="{24457AD7-6E8B-451C-9C78-107477CEA4C7}" srcOrd="8" destOrd="0" presId="urn:diagrams.loki3.com/BracketList"/>
    <dgm:cxn modelId="{C17E1EA6-8068-4C03-AA44-C0BFB8C32D7A}" type="presParOf" srcId="{24457AD7-6E8B-451C-9C78-107477CEA4C7}" destId="{A3CD7AA6-38F4-4A44-AF0C-AA53CC2A4238}" srcOrd="0" destOrd="0" presId="urn:diagrams.loki3.com/BracketList"/>
    <dgm:cxn modelId="{D8B1015F-7006-4A78-A9F6-465532C72B09}" type="presParOf" srcId="{24457AD7-6E8B-451C-9C78-107477CEA4C7}" destId="{A0BBA243-A395-4F9E-9DD5-840A3D69F33B}" srcOrd="1" destOrd="0" presId="urn:diagrams.loki3.com/BracketList"/>
    <dgm:cxn modelId="{147E8753-E68B-430E-B684-10798FB42F04}" type="presParOf" srcId="{24457AD7-6E8B-451C-9C78-107477CEA4C7}" destId="{9650CA60-831C-4DAE-AD3E-09277EDC17F8}" srcOrd="2" destOrd="0" presId="urn:diagrams.loki3.com/BracketList"/>
    <dgm:cxn modelId="{30972373-477F-4A77-BB75-0CFB96DB562B}" type="presParOf" srcId="{24457AD7-6E8B-451C-9C78-107477CEA4C7}" destId="{66AAEBA6-B695-4691-8B00-49D1E4CA4B7B}" srcOrd="3" destOrd="0" presId="urn:diagrams.loki3.com/BracketList"/>
    <dgm:cxn modelId="{9C72FBFE-E60C-4410-B8DE-C754AD4EE09C}" type="presParOf" srcId="{60E112F2-CD0F-460D-921B-374A913F71ED}" destId="{A5ED09AD-6A6C-4925-BEC7-2C2EBCB9A713}" srcOrd="9" destOrd="0" presId="urn:diagrams.loki3.com/BracketList"/>
    <dgm:cxn modelId="{7FB1CD7E-804C-4A2B-8E7C-FFA3374748F4}" type="presParOf" srcId="{60E112F2-CD0F-460D-921B-374A913F71ED}" destId="{79C6ACE2-EAD3-40F1-A40D-7C08DA6A36F9}" srcOrd="10" destOrd="0" presId="urn:diagrams.loki3.com/BracketList"/>
    <dgm:cxn modelId="{2CE2A5B8-D641-444A-806A-70E732FE544B}" type="presParOf" srcId="{79C6ACE2-EAD3-40F1-A40D-7C08DA6A36F9}" destId="{1165B149-41F8-4D08-BA1A-5857706E9CDE}" srcOrd="0" destOrd="0" presId="urn:diagrams.loki3.com/BracketList"/>
    <dgm:cxn modelId="{CAD18375-9340-451B-A8FF-ED7192087D2D}" type="presParOf" srcId="{79C6ACE2-EAD3-40F1-A40D-7C08DA6A36F9}" destId="{0A6E157B-C627-4B14-8B26-59B96448430A}" srcOrd="1" destOrd="0" presId="urn:diagrams.loki3.com/BracketList"/>
    <dgm:cxn modelId="{5168D462-CC1D-4A07-85AE-4E65F62165DF}" type="presParOf" srcId="{79C6ACE2-EAD3-40F1-A40D-7C08DA6A36F9}" destId="{2D612181-86BE-42DF-B0C0-83C5CE48BEBE}" srcOrd="2" destOrd="0" presId="urn:diagrams.loki3.com/BracketList"/>
    <dgm:cxn modelId="{6B6E09D7-E266-4982-8866-E9782F98FCE6}"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D9A0B6BB-79FE-4F29-AF62-4B8653A2BCA3}">
      <dgm:prSet/>
      <dgm:spPr/>
      <dgm:t>
        <a:bodyPr/>
        <a:lstStyle/>
        <a:p>
          <a:endParaRPr lang="en-US"/>
        </a:p>
      </dgm:t>
    </dgm:pt>
    <dgm:pt modelId="{EBD060C5-95F5-4EE7-A21D-4D675CDEDCC3}">
      <dgm:prSet custT="1"/>
      <dgm:spPr>
        <a:noFill/>
        <a:ln>
          <a:noFill/>
        </a:ln>
      </dgm:spPr>
      <dgm:t>
        <a:bodyPr/>
        <a:lstStyle/>
        <a:p>
          <a:pPr>
            <a:defRPr cap="all"/>
          </a:pPr>
          <a:r>
            <a:rPr lang="vi" sz="1110" b="0" i="0" strike="noStrike" cap="all" spc="0" baseline="0">
              <a:solidFill>
                <a:srgbClr val="000000"/>
              </a:solidFill>
              <a:effectLst/>
              <a:latin typeface="Arial"/>
              <a:ea typeface="Arial"/>
              <a:cs typeface="Arial"/>
            </a:rPr>
            <a:t>Làm gián đoạn, đối đầu, hỗ trợ – nhưng chỉ iF phù hợp!</a:t>
          </a:r>
          <a:endParaRPr lang="en-US"/>
        </a:p>
      </dgm:t>
    </dgm:pt>
    <dgm:pt modelId="{08F2C995-22F9-446E-8812-A0D5B508C4C6}" type="sibTrans" cxnId="{D9A0B6BB-79FE-4F29-AF62-4B8653A2BCA3}">
      <dgm:prSet/>
      <dgm:spPr/>
      <dgm:t>
        <a:bodyPr/>
        <a:lstStyle/>
        <a:p>
          <a:endParaRPr lang="en-US"/>
        </a:p>
      </dgm:t>
    </dgm:pt>
    <dgm:pt modelId="{C06B86FE-9873-4154-8479-7797CFC38831}" type="parTrans" cxnId="{9E922801-3466-48B3-BBEF-AAEFCBB3B931}">
      <dgm:prSet/>
      <dgm:spPr/>
      <dgm:t>
        <a:bodyPr/>
        <a:lstStyle/>
        <a:p>
          <a:endParaRPr lang="en-US"/>
        </a:p>
      </dgm:t>
    </dgm:pt>
    <dgm:pt modelId="{215514A5-DF66-4904-9406-77784F162B95}">
      <dgm:prSet custT="1"/>
      <dgm:spPr>
        <a:noFill/>
        <a:ln>
          <a:noFill/>
        </a:ln>
      </dgm:spPr>
      <dgm:t>
        <a:bodyPr/>
        <a:lstStyle/>
        <a:p>
          <a:pPr>
            <a:defRPr cap="all"/>
          </a:pPr>
          <a:r>
            <a:rPr lang="vi" sz="1110" b="0" i="0" strike="noStrike" cap="all" spc="0" baseline="0">
              <a:solidFill>
                <a:srgbClr val="000000"/>
              </a:solidFill>
              <a:effectLst/>
              <a:latin typeface="Arial"/>
              <a:ea typeface="Arial"/>
              <a:cs typeface="Arial"/>
            </a:rPr>
            <a:t>Chúng tôi muốn biết liệu bạn nghĩ hành vi của ai đó là không phù hợp hay bất hợp pháp. </a:t>
          </a:r>
          <a:endParaRPr lang="en-US"/>
        </a:p>
      </dgm:t>
    </dgm:pt>
    <dgm:pt modelId="{B250ECC4-DD4B-44B9-9935-6E9734B98612}" type="sibTrans" cxnId="{9E922801-3466-48B3-BBEF-AAEFCBB3B931}">
      <dgm:prSet/>
      <dgm:spPr/>
      <dgm:t>
        <a:bodyPr/>
        <a:lstStyle/>
        <a:p>
          <a:endParaRPr lang="en-US"/>
        </a:p>
      </dgm:t>
    </dgm:pt>
    <dgm:pt modelId="{56605AA0-B23C-41CB-A9E9-FB42C77D3F9B}" type="parTrans" cxnId="{BFC7344F-FD91-44D6-8170-3B8608720DFF}">
      <dgm:prSet/>
      <dgm:spPr/>
      <dgm:t>
        <a:bodyPr/>
        <a:lstStyle/>
        <a:p>
          <a:endParaRPr lang="en-US"/>
        </a:p>
      </dgm:t>
    </dgm:pt>
    <dgm:pt modelId="{22C75CE3-3B87-4E45-A239-769E3391166C}">
      <dgm:prSet custT="1"/>
      <dgm:spPr>
        <a:noFill/>
        <a:ln>
          <a:noFill/>
        </a:ln>
      </dgm:spPr>
      <dgm:t>
        <a:bodyPr/>
        <a:lstStyle/>
        <a:p>
          <a:pPr>
            <a:defRPr cap="all"/>
          </a:pPr>
          <a:r>
            <a:rPr lang="vi" sz="1110" b="0" i="0" strike="noStrike" cap="all" spc="0" baseline="0">
              <a:solidFill>
                <a:srgbClr val="000000"/>
              </a:solidFill>
              <a:effectLst/>
              <a:latin typeface="Arial"/>
              <a:ea typeface="Arial"/>
              <a:cs typeface="Arial"/>
            </a:rPr>
            <a:t>Tất cả các khiếu nại sẽ được xem xét nghiêm túc, điều tra và xử lý nếu thích hợp. </a:t>
          </a:r>
          <a:endParaRPr lang="en-US"/>
        </a:p>
      </dgm:t>
    </dgm:pt>
    <dgm:pt modelId="{873C7F80-16FF-4C2A-9AB6-7A5889C0339F}" type="sibTrans" cxnId="{BFC7344F-FD91-44D6-8170-3B8608720DFF}">
      <dgm:prSet/>
      <dgm:spPr/>
      <dgm:t>
        <a:bodyPr/>
        <a:lstStyle/>
        <a:p>
          <a:endParaRPr lang="en-US"/>
        </a:p>
      </dgm:t>
    </dgm:pt>
    <dgm:pt modelId="{F47EF451-94B4-4BD6-A5AE-ADAECA63667A}" type="parTrans" cxnId="{536B6AD8-F609-4EC3-AE93-FDAF2329C1BD}">
      <dgm:prSet/>
      <dgm:spPr/>
      <dgm:t>
        <a:bodyPr/>
        <a:lstStyle/>
        <a:p>
          <a:endParaRPr lang="en-US"/>
        </a:p>
      </dgm:t>
    </dgm:pt>
    <dgm:pt modelId="{544412E3-BEF3-41AF-9D5A-7DA5FBAE64B4}">
      <dgm:prSet custT="1"/>
      <dgm:spPr>
        <a:noFill/>
        <a:ln>
          <a:noFill/>
        </a:ln>
      </dgm:spPr>
      <dgm:t>
        <a:bodyPr/>
        <a:lstStyle/>
        <a:p>
          <a:pPr>
            <a:defRPr cap="all"/>
          </a:pPr>
          <a:r>
            <a:rPr lang="vi" sz="1110" b="0" i="0" strike="noStrike" cap="all" spc="0" baseline="0">
              <a:solidFill>
                <a:srgbClr val="000000"/>
              </a:solidFill>
              <a:effectLst/>
              <a:latin typeface="Arial"/>
              <a:ea typeface="Arial"/>
              <a:cs typeface="Arial"/>
            </a:rPr>
            <a:t>Liên hệ với quản lý của bạn, nhân viên địa phương, nhóm tuân thủ rpm hoặc đường dây nóng</a:t>
          </a:r>
          <a:endParaRPr lang="en-US"/>
        </a:p>
      </dgm:t>
    </dgm:pt>
    <dgm:pt modelId="{32D20FFA-0D8A-4FAF-9CB1-AE232A3FCBE7}" type="sibTrans" cxnId="{536B6AD8-F609-4EC3-AE93-FDAF2329C1BD}">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9E922801-3466-48B3-BBEF-AAEFCBB3B931}" srcId="{3985AF7C-53D6-44AD-87E4-4EA338F4D7FA}" destId="{215514A5-DF66-4904-9406-77784F162B95}" srcOrd="1" destOrd="0" parTransId="{C06B86FE-9873-4154-8479-7797CFC38831}" sibTransId="{B250ECC4-DD4B-44B9-9935-6E9734B98612}"/>
    <dgm:cxn modelId="{56AE6117-6DB2-4D79-B9DD-B952B5E088DB}" type="presOf" srcId="{22C75CE3-3B87-4E45-A239-769E3391166C}" destId="{30BC5A38-EAF4-4B1E-9660-0ECB3613D90C}" srcOrd="0" destOrd="0" presId="urn:microsoft.com/office/officeart/2018/5/layout/IconLeafLabelList"/>
    <dgm:cxn modelId="{F5894B21-36CB-4187-9ADE-2BA570577CB7}" type="presOf" srcId="{EBD060C5-95F5-4EE7-A21D-4D675CDEDCC3}" destId="{6AA18965-2D4D-4724-835A-2A765ACE07BF}" srcOrd="0" destOrd="0" presId="urn:microsoft.com/office/officeart/2018/5/layout/IconLeafLabelList"/>
    <dgm:cxn modelId="{BFC7344F-FD91-44D6-8170-3B8608720DFF}" srcId="{3985AF7C-53D6-44AD-87E4-4EA338F4D7FA}" destId="{22C75CE3-3B87-4E45-A239-769E3391166C}" srcOrd="2" destOrd="0" parTransId="{56605AA0-B23C-41CB-A9E9-FB42C77D3F9B}" sibTransId="{873C7F80-16FF-4C2A-9AB6-7A5889C0339F}"/>
    <dgm:cxn modelId="{153D7B88-20A6-4B8C-843B-49C0C5D20D1A}" type="presOf" srcId="{3985AF7C-53D6-44AD-87E4-4EA338F4D7FA}" destId="{F99DBA00-032E-4B6D-BCA8-3FF88387C013}" srcOrd="0" destOrd="0" presId="urn:microsoft.com/office/officeart/2018/5/layout/IconLeafLabelList"/>
    <dgm:cxn modelId="{CC50BE96-08B9-4422-BB39-7BC5DE0262D1}" type="presOf" srcId="{544412E3-BEF3-41AF-9D5A-7DA5FBAE64B4}" destId="{6CB0CDB9-D0AE-470D-ABFC-DED3FE7A9B30}" srcOrd="0" destOrd="0" presId="urn:microsoft.com/office/officeart/2018/5/layout/IconLeafLabelList"/>
    <dgm:cxn modelId="{D9A0B6BB-79FE-4F29-AF62-4B8653A2BCA3}" srcId="{3985AF7C-53D6-44AD-87E4-4EA338F4D7FA}" destId="{EBD060C5-95F5-4EE7-A21D-4D675CDEDCC3}" srcOrd="0" destOrd="0" parTransId="{C2A297BC-DA42-4860-A108-8EE79AEB2CA0}" sibTransId="{08F2C995-22F9-446E-8812-A0D5B508C4C6}"/>
    <dgm:cxn modelId="{536B6AD8-F609-4EC3-AE93-FDAF2329C1BD}" srcId="{3985AF7C-53D6-44AD-87E4-4EA338F4D7FA}" destId="{544412E3-BEF3-41AF-9D5A-7DA5FBAE64B4}" srcOrd="3" destOrd="0" parTransId="{F47EF451-94B4-4BD6-A5AE-ADAECA63667A}" sibTransId="{32D20FFA-0D8A-4FAF-9CB1-AE232A3FCBE7}"/>
    <dgm:cxn modelId="{B01526F5-DA20-4AFE-8AA4-FE9896BD1041}" type="presOf" srcId="{215514A5-DF66-4904-9406-77784F162B95}" destId="{6FF8B6D1-5618-4F35-9FB1-447D4C8D3EB4}" srcOrd="0" destOrd="0" presId="urn:microsoft.com/office/officeart/2018/5/layout/IconLeafLabelList"/>
    <dgm:cxn modelId="{69E3E742-FA36-4BD0-888B-02A343FC37DC}" type="presParOf" srcId="{F99DBA00-032E-4B6D-BCA8-3FF88387C013}" destId="{786B84CB-C00B-40AB-8D9F-DE78A427A091}" srcOrd="0" destOrd="0" presId="urn:microsoft.com/office/officeart/2018/5/layout/IconLeafLabelList"/>
    <dgm:cxn modelId="{2158A1A8-95B8-4511-B1BE-063B84822DA5}" type="presParOf" srcId="{786B84CB-C00B-40AB-8D9F-DE78A427A091}" destId="{073D0F38-1697-4DDF-87B5-31AB4FDDCA6E}" srcOrd="0" destOrd="0" presId="urn:microsoft.com/office/officeart/2018/5/layout/IconLeafLabelList"/>
    <dgm:cxn modelId="{BB695A2E-E824-4EED-8553-4F384535550F}" type="presParOf" srcId="{786B84CB-C00B-40AB-8D9F-DE78A427A091}" destId="{972CB9A9-E8F4-48A6-863C-3857BF4A1898}" srcOrd="1" destOrd="0" presId="urn:microsoft.com/office/officeart/2018/5/layout/IconLeafLabelList"/>
    <dgm:cxn modelId="{B4124584-4B76-4E65-8FE9-470363DF189D}" type="presParOf" srcId="{786B84CB-C00B-40AB-8D9F-DE78A427A091}" destId="{0F2B5B2A-8E93-4FB1-A7B8-4DBAF9E36D1F}" srcOrd="2" destOrd="0" presId="urn:microsoft.com/office/officeart/2018/5/layout/IconLeafLabelList"/>
    <dgm:cxn modelId="{C31E3C99-118B-407B-967E-E9685457E303}" type="presParOf" srcId="{786B84CB-C00B-40AB-8D9F-DE78A427A091}" destId="{6AA18965-2D4D-4724-835A-2A765ACE07BF}" srcOrd="3" destOrd="0" presId="urn:microsoft.com/office/officeart/2018/5/layout/IconLeafLabelList"/>
    <dgm:cxn modelId="{91DCE6C6-3DFB-429F-AE15-6ADE0C2B5FBE}" type="presParOf" srcId="{F99DBA00-032E-4B6D-BCA8-3FF88387C013}" destId="{8760EC41-2AED-4DF9-BBCD-2EB65F816AD5}" srcOrd="1" destOrd="0" presId="urn:microsoft.com/office/officeart/2018/5/layout/IconLeafLabelList"/>
    <dgm:cxn modelId="{769B61EB-8897-4DC4-BEBA-7B91FDA456A5}" type="presParOf" srcId="{F99DBA00-032E-4B6D-BCA8-3FF88387C013}" destId="{3622DCD7-14D2-4476-A1D7-9FC0F2DF9AEC}" srcOrd="2" destOrd="0" presId="urn:microsoft.com/office/officeart/2018/5/layout/IconLeafLabelList"/>
    <dgm:cxn modelId="{7E4256A5-2A73-440D-B204-A368C37D7C34}" type="presParOf" srcId="{3622DCD7-14D2-4476-A1D7-9FC0F2DF9AEC}" destId="{71CADC7A-C1B0-44C3-93BB-21CE4C51B4F2}" srcOrd="0" destOrd="0" presId="urn:microsoft.com/office/officeart/2018/5/layout/IconLeafLabelList"/>
    <dgm:cxn modelId="{0382A55E-40A7-4A1B-92D8-38E0CDF235C1}" type="presParOf" srcId="{3622DCD7-14D2-4476-A1D7-9FC0F2DF9AEC}" destId="{CE7A4B8A-9FB1-49BB-AD5F-E16F4D6B1202}" srcOrd="1" destOrd="0" presId="urn:microsoft.com/office/officeart/2018/5/layout/IconLeafLabelList"/>
    <dgm:cxn modelId="{8B2201CF-431D-479C-B240-67A114A08C3C}" type="presParOf" srcId="{3622DCD7-14D2-4476-A1D7-9FC0F2DF9AEC}" destId="{77223BB5-08AB-4699-B274-66F6273C5AEC}" srcOrd="2" destOrd="0" presId="urn:microsoft.com/office/officeart/2018/5/layout/IconLeafLabelList"/>
    <dgm:cxn modelId="{F4CDB480-BBFE-4C62-8C30-A841BEF352C9}" type="presParOf" srcId="{3622DCD7-14D2-4476-A1D7-9FC0F2DF9AEC}" destId="{6FF8B6D1-5618-4F35-9FB1-447D4C8D3EB4}" srcOrd="3" destOrd="0" presId="urn:microsoft.com/office/officeart/2018/5/layout/IconLeafLabelList"/>
    <dgm:cxn modelId="{881097E9-B5E1-4032-8E79-35E7A8638323}" type="presParOf" srcId="{F99DBA00-032E-4B6D-BCA8-3FF88387C013}" destId="{EAB3F13C-5F23-491D-9F8A-D25748D3216F}" srcOrd="3" destOrd="0" presId="urn:microsoft.com/office/officeart/2018/5/layout/IconLeafLabelList"/>
    <dgm:cxn modelId="{8B97F9EE-2929-463B-AA87-C6983B9DCABF}" type="presParOf" srcId="{F99DBA00-032E-4B6D-BCA8-3FF88387C013}" destId="{0F7AB7E7-3384-4E1C-A41F-020CE1D72EA1}" srcOrd="4" destOrd="0" presId="urn:microsoft.com/office/officeart/2018/5/layout/IconLeafLabelList"/>
    <dgm:cxn modelId="{C969407F-066D-44AC-A0C4-F26AC3A9508F}" type="presParOf" srcId="{0F7AB7E7-3384-4E1C-A41F-020CE1D72EA1}" destId="{1FE7E204-545F-440C-8C97-4A51872D9726}" srcOrd="0" destOrd="0" presId="urn:microsoft.com/office/officeart/2018/5/layout/IconLeafLabelList"/>
    <dgm:cxn modelId="{888102F7-6247-49FB-8907-8ACB6E217F30}" type="presParOf" srcId="{0F7AB7E7-3384-4E1C-A41F-020CE1D72EA1}" destId="{85FF4209-844A-4978-977D-D9B2596F75E9}" srcOrd="1" destOrd="0" presId="urn:microsoft.com/office/officeart/2018/5/layout/IconLeafLabelList"/>
    <dgm:cxn modelId="{341361B0-A21C-46A4-87A3-5EC8828ADC37}" type="presParOf" srcId="{0F7AB7E7-3384-4E1C-A41F-020CE1D72EA1}" destId="{19232F93-B28C-4008-9D2C-5CC2B171F6BF}" srcOrd="2" destOrd="0" presId="urn:microsoft.com/office/officeart/2018/5/layout/IconLeafLabelList"/>
    <dgm:cxn modelId="{D69A86C4-6F82-4120-B1E0-A208E141325A}" type="presParOf" srcId="{0F7AB7E7-3384-4E1C-A41F-020CE1D72EA1}" destId="{30BC5A38-EAF4-4B1E-9660-0ECB3613D90C}" srcOrd="3" destOrd="0" presId="urn:microsoft.com/office/officeart/2018/5/layout/IconLeafLabelList"/>
    <dgm:cxn modelId="{AB029ACC-E592-4D57-B7A1-178781B51119}" type="presParOf" srcId="{F99DBA00-032E-4B6D-BCA8-3FF88387C013}" destId="{E20E414B-C7F7-4B94-A0E0-F90A48E33FBB}" srcOrd="5" destOrd="0" presId="urn:microsoft.com/office/officeart/2018/5/layout/IconLeafLabelList"/>
    <dgm:cxn modelId="{05EE0AD1-8DB1-4234-84AC-968E7B65F288}" type="presParOf" srcId="{F99DBA00-032E-4B6D-BCA8-3FF88387C013}" destId="{4B26835B-4D7D-49AA-8750-6FD0C36A7C28}" srcOrd="6" destOrd="0" presId="urn:microsoft.com/office/officeart/2018/5/layout/IconLeafLabelList"/>
    <dgm:cxn modelId="{3D82EDDE-6334-462D-828A-FD78F22558BA}" type="presParOf" srcId="{4B26835B-4D7D-49AA-8750-6FD0C36A7C28}" destId="{10143779-9C38-42BF-84D1-1850484485B4}" srcOrd="0" destOrd="0" presId="urn:microsoft.com/office/officeart/2018/5/layout/IconLeafLabelList"/>
    <dgm:cxn modelId="{AB3559C8-18EE-4FA5-A91F-7265646554DA}" type="presParOf" srcId="{4B26835B-4D7D-49AA-8750-6FD0C36A7C28}" destId="{537D5008-931D-4678-B3D6-809AC5E131FA}" srcOrd="1" destOrd="0" presId="urn:microsoft.com/office/officeart/2018/5/layout/IconLeafLabelList"/>
    <dgm:cxn modelId="{65C54091-7C99-45AD-88F9-F5AE31090CAF}" type="presParOf" srcId="{4B26835B-4D7D-49AA-8750-6FD0C36A7C28}" destId="{3D256092-D4EE-4D98-9242-1FDD6ED656DA}" srcOrd="2" destOrd="0" presId="urn:microsoft.com/office/officeart/2018/5/layout/IconLeafLabelList"/>
    <dgm:cxn modelId="{4D286DEA-5CE7-4C45-B5F7-DD3EEDE9BE51}"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40A68A80-680B-4B79-91EB-8E3F0866174E}">
      <dgm:prSet/>
      <dgm:spPr/>
      <dgm:t>
        <a:bodyPr/>
        <a:lstStyle/>
        <a:p>
          <a:endParaRPr lang="en-US"/>
        </a:p>
      </dgm:t>
    </dgm:pt>
    <dgm:pt modelId="{79707194-1D02-4749-851A-78251A8D6A8E}">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Từ chối</a:t>
          </a:r>
          <a:endParaRPr lang="en-US"/>
        </a:p>
      </dgm:t>
    </dgm:pt>
    <dgm:pt modelId="{CE8F1689-E460-49B6-A0B4-2F42C7441D1E}" type="sibTrans" cxnId="{40A68A80-680B-4B79-91EB-8E3F0866174E}">
      <dgm:prSet/>
      <dgm:spPr/>
      <dgm:t>
        <a:bodyPr/>
        <a:lstStyle/>
        <a:p>
          <a:endParaRPr lang="en-US"/>
        </a:p>
      </dgm:t>
    </dgm:pt>
    <dgm:pt modelId="{AC4E4FE5-E6E9-4735-AABB-0C6819A38BD3}" type="parTrans" cxnId="{607A3B23-12AF-42C9-8F06-505B29BCF239}">
      <dgm:prSet/>
      <dgm:spPr/>
      <dgm:t>
        <a:bodyPr/>
        <a:lstStyle/>
        <a:p>
          <a:endParaRPr lang="en-US"/>
        </a:p>
      </dgm:t>
    </dgm:pt>
    <dgm:pt modelId="{75B6AE6A-9B0F-4ADC-B232-83EB04025669}">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Giáng chức</a:t>
          </a:r>
          <a:endParaRPr lang="en-US"/>
        </a:p>
      </dgm:t>
    </dgm:pt>
    <dgm:pt modelId="{55B0ED60-47A9-4C9D-BED3-2A9BE70A9BE5}" type="sibTrans" cxnId="{607A3B23-12AF-42C9-8F06-505B29BCF239}">
      <dgm:prSet/>
      <dgm:spPr/>
      <dgm:t>
        <a:bodyPr/>
        <a:lstStyle/>
        <a:p>
          <a:endParaRPr lang="en-US"/>
        </a:p>
      </dgm:t>
    </dgm:pt>
    <dgm:pt modelId="{4F78A490-1C23-4BBF-8016-997EFAAE478F}" type="parTrans" cxnId="{B5430E47-F3CD-431F-A603-DF1B5D0F5F20}">
      <dgm:prSet/>
      <dgm:spPr/>
      <dgm:t>
        <a:bodyPr/>
        <a:lstStyle/>
        <a:p>
          <a:endParaRPr lang="en-US"/>
        </a:p>
      </dgm:t>
    </dgm:pt>
    <dgm:pt modelId="{0C3E5329-EB5E-4889-9701-0849A8CD9D82}">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Chuyển khoản</a:t>
          </a:r>
          <a:endParaRPr lang="en-US"/>
        </a:p>
      </dgm:t>
    </dgm:pt>
    <dgm:pt modelId="{1E1AEB77-E215-409E-B983-A154334C1190}" type="sibTrans" cxnId="{B5430E47-F3CD-431F-A603-DF1B5D0F5F20}">
      <dgm:prSet/>
      <dgm:spPr/>
      <dgm:t>
        <a:bodyPr/>
        <a:lstStyle/>
        <a:p>
          <a:endParaRPr lang="en-US"/>
        </a:p>
      </dgm:t>
    </dgm:pt>
    <dgm:pt modelId="{ADCB2420-3E8D-4D10-815F-BFB534DBDEEC}" type="parTrans" cxnId="{AC22A78E-09D9-479B-B9E8-AD0267BC8B08}">
      <dgm:prSet/>
      <dgm:spPr/>
      <dgm:t>
        <a:bodyPr/>
        <a:lstStyle/>
        <a:p>
          <a:endParaRPr lang="en-US"/>
        </a:p>
      </dgm:t>
    </dgm:pt>
    <dgm:pt modelId="{49DA00EC-20E3-4959-92DB-5FE0DB4E1078}">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Nhiệm vụ hoặc lịch làm việc ít thuận lợi hơn</a:t>
          </a:r>
          <a:endParaRPr lang="en-US"/>
        </a:p>
      </dgm:t>
    </dgm:pt>
    <dgm:pt modelId="{1407D1F4-DC74-4D0C-B033-11CE032EE418}" type="sibTrans" cxnId="{AC22A78E-09D9-479B-B9E8-AD0267BC8B08}">
      <dgm:prSet/>
      <dgm:spPr/>
      <dgm:t>
        <a:bodyPr/>
        <a:lstStyle/>
        <a:p>
          <a:endParaRPr lang="en-US"/>
        </a:p>
      </dgm:t>
    </dgm:pt>
    <dgm:pt modelId="{5ADD28B4-A80F-4093-AC94-16D6D563B90B}" type="parTrans" cxnId="{1122E6CE-54DE-47F7-B7FD-A90C24EB9A7B}">
      <dgm:prSet/>
      <dgm:spPr/>
      <dgm:t>
        <a:bodyPr/>
        <a:lstStyle/>
        <a:p>
          <a:endParaRPr lang="en-US"/>
        </a:p>
      </dgm:t>
    </dgm:pt>
    <dgm:pt modelId="{1EB4BC62-DA52-4EFC-9CA8-418C08D2348D}">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Rò rỉ hồ sơ nhân sự để chê bai hoặc làm mất uy tín của nạn nhân hoặc nhân chứng của hành vi phân biệt đối xử</a:t>
          </a:r>
          <a:endParaRPr lang="en-US"/>
        </a:p>
      </dgm:t>
    </dgm:pt>
    <dgm:pt modelId="{C9EFA232-B22D-4D18-BF81-0244D2085864}" type="sibTrans" cxnId="{1122E6CE-54DE-47F7-B7FD-A90C24EB9A7B}">
      <dgm:prSet/>
      <dgm:spPr/>
      <dgm:t>
        <a:bodyPr/>
        <a:lstStyle/>
        <a:p>
          <a:endParaRPr lang="en-US"/>
        </a:p>
      </dgm:t>
    </dgm:pt>
    <dgm:pt modelId="{2BC36E68-80C0-47FE-9E60-1D6E80AC1868}" type="parTrans" cxnId="{BF862381-2C24-410E-9A76-19943DC089FB}">
      <dgm:prSet/>
      <dgm:spPr/>
      <dgm:t>
        <a:bodyPr/>
        <a:lstStyle/>
        <a:p>
          <a:endParaRPr lang="en-US"/>
        </a:p>
      </dgm:t>
    </dgm:pt>
    <dgm:pt modelId="{231A5E3E-BEAC-4643-AEC0-494E55F94A3B}">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Bị đồng nghiệp xa lánh hoặc tẩy chay</a:t>
          </a:r>
          <a:endParaRPr lang="en-US"/>
        </a:p>
      </dgm:t>
    </dgm:pt>
    <dgm:pt modelId="{8F061D4F-67C0-462D-98B5-6197DF537B08}" type="sibTrans" cxnId="{BF862381-2C24-410E-9A76-19943DC089FB}">
      <dgm:prSet/>
      <dgm:spPr/>
      <dgm:t>
        <a:bodyPr/>
        <a:lstStyle/>
        <a:p>
          <a:endParaRPr lang="en-US"/>
        </a:p>
      </dgm:t>
    </dgm:pt>
    <dgm:pt modelId="{8CE7926D-684E-4318-8AD1-74B82DCD2295}" type="parTrans" cxnId="{B2224895-0C68-4D23-BA74-FC031927DF5C}">
      <dgm:prSet/>
      <dgm:spPr/>
      <dgm:t>
        <a:bodyPr/>
        <a:lstStyle/>
        <a:p>
          <a:endParaRPr lang="en-US"/>
        </a:p>
      </dgm:t>
    </dgm:pt>
    <dgm:pt modelId="{66759DA8-7923-4702-8294-94150FFE7905}">
      <dgm:prSet custT="1"/>
      <dgm:spPr>
        <a:noFill/>
        <a:ln>
          <a:noFill/>
        </a:ln>
      </dgm:spPr>
      <dgm:t>
        <a:bodyPr/>
        <a:lstStyle/>
        <a:p>
          <a:pPr>
            <a:lnSpc>
              <a:spcPct val="100000"/>
            </a:lnSpc>
          </a:pPr>
          <a:r>
            <a:rPr lang="vi" sz="1600" b="0" i="0" strike="noStrike" cap="none" spc="0" baseline="0">
              <a:solidFill>
                <a:srgbClr val="000000"/>
              </a:solidFill>
              <a:effectLst/>
              <a:latin typeface="Arial"/>
              <a:ea typeface="Arial"/>
              <a:cs typeface="Arial"/>
            </a:rPr>
            <a:t>Bị đồng nghiệp phá hoại</a:t>
          </a:r>
          <a:endParaRPr lang="en-US"/>
        </a:p>
      </dgm:t>
    </dgm:pt>
    <dgm:pt modelId="{94499F2B-AD42-41F6-B221-73712FCD1BC6}" type="sibTrans" cxnId="{B2224895-0C68-4D23-BA74-FC031927DF5C}">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607A3B23-12AF-42C9-8F06-505B29BCF239}" srcId="{847EA9A9-2A7E-4FE6-BE29-8DF151ECBC7E}" destId="{75B6AE6A-9B0F-4ADC-B232-83EB04025669}" srcOrd="1" destOrd="0" parTransId="{AC4E4FE5-E6E9-4735-AABB-0C6819A38BD3}" sibTransId="{55B0ED60-47A9-4C9D-BED3-2A9BE70A9BE5}"/>
    <dgm:cxn modelId="{C78C6C2F-A4BA-447B-AC44-F67921F8AB14}" type="presOf" srcId="{1EB4BC62-DA52-4EFC-9CA8-418C08D2348D}" destId="{01E7E8D9-EBEA-4B3C-B1F3-7D20DA711A7B}" srcOrd="0" destOrd="0" presId="urn:microsoft.com/office/officeart/2018/2/layout/IconVerticalSolidList"/>
    <dgm:cxn modelId="{B5430E47-F3CD-431F-A603-DF1B5D0F5F20}" srcId="{847EA9A9-2A7E-4FE6-BE29-8DF151ECBC7E}" destId="{0C3E5329-EB5E-4889-9701-0849A8CD9D82}" srcOrd="2" destOrd="0" parTransId="{4F78A490-1C23-4BBF-8016-997EFAAE478F}" sibTransId="{1E1AEB77-E215-409E-B983-A154334C1190}"/>
    <dgm:cxn modelId="{2B427569-C757-4257-A8FB-D4F819D6E1CB}" type="presOf" srcId="{0C3E5329-EB5E-4889-9701-0849A8CD9D82}" destId="{635091B8-29C0-4ABE-8DEC-334A61052E0C}" srcOrd="0" destOrd="0" presId="urn:microsoft.com/office/officeart/2018/2/layout/IconVerticalSolidList"/>
    <dgm:cxn modelId="{7602114D-E7E9-4792-B55B-7CCFD1BAF49D}" type="presOf" srcId="{49DA00EC-20E3-4959-92DB-5FE0DB4E1078}" destId="{CDB89971-F98F-4B5E-A3E6-D8B427874E72}" srcOrd="0" destOrd="0" presId="urn:microsoft.com/office/officeart/2018/2/layout/IconVerticalSolidList"/>
    <dgm:cxn modelId="{DD556876-F8B6-4344-A0E6-C28CDA13A6DA}" type="presOf" srcId="{75B6AE6A-9B0F-4ADC-B232-83EB04025669}" destId="{A97B8EB0-C577-4054-84C1-818EA38BF5B9}" srcOrd="0" destOrd="0" presId="urn:microsoft.com/office/officeart/2018/2/layout/IconVerticalSolidList"/>
    <dgm:cxn modelId="{40A68A80-680B-4B79-91EB-8E3F0866174E}" srcId="{847EA9A9-2A7E-4FE6-BE29-8DF151ECBC7E}" destId="{79707194-1D02-4749-851A-78251A8D6A8E}" srcOrd="0" destOrd="0" parTransId="{B397E0D1-58FC-466E-A76A-0F9A90D32313}" sibTransId="{CE8F1689-E460-49B6-A0B4-2F42C7441D1E}"/>
    <dgm:cxn modelId="{BF862381-2C24-410E-9A76-19943DC089FB}" srcId="{847EA9A9-2A7E-4FE6-BE29-8DF151ECBC7E}" destId="{231A5E3E-BEAC-4643-AEC0-494E55F94A3B}" srcOrd="5" destOrd="0" parTransId="{2BC36E68-80C0-47FE-9E60-1D6E80AC1868}" sibTransId="{8F061D4F-67C0-462D-98B5-6197DF537B08}"/>
    <dgm:cxn modelId="{AC22A78E-09D9-479B-B9E8-AD0267BC8B08}" srcId="{847EA9A9-2A7E-4FE6-BE29-8DF151ECBC7E}" destId="{49DA00EC-20E3-4959-92DB-5FE0DB4E1078}" srcOrd="3" destOrd="0" parTransId="{ADCB2420-3E8D-4D10-815F-BFB534DBDEEC}" sibTransId="{1407D1F4-DC74-4D0C-B033-11CE032EE418}"/>
    <dgm:cxn modelId="{B2224895-0C68-4D23-BA74-FC031927DF5C}" srcId="{847EA9A9-2A7E-4FE6-BE29-8DF151ECBC7E}" destId="{66759DA8-7923-4702-8294-94150FFE7905}" srcOrd="6" destOrd="0" parTransId="{8CE7926D-684E-4318-8AD1-74B82DCD2295}" sibTransId="{94499F2B-AD42-41F6-B221-73712FCD1BC6}"/>
    <dgm:cxn modelId="{37F2D8B9-A784-486E-9BDC-B2F7803F5242}" type="presOf" srcId="{847EA9A9-2A7E-4FE6-BE29-8DF151ECBC7E}" destId="{41503E0F-AB6D-4568-9453-ABA59B82A4CC}" srcOrd="0" destOrd="0" presId="urn:microsoft.com/office/officeart/2018/2/layout/IconVerticalSolidList"/>
    <dgm:cxn modelId="{1122E6CE-54DE-47F7-B7FD-A90C24EB9A7B}" srcId="{847EA9A9-2A7E-4FE6-BE29-8DF151ECBC7E}" destId="{1EB4BC62-DA52-4EFC-9CA8-418C08D2348D}" srcOrd="4" destOrd="0" parTransId="{5ADD28B4-A80F-4093-AC94-16D6D563B90B}" sibTransId="{C9EFA232-B22D-4D18-BF81-0244D2085864}"/>
    <dgm:cxn modelId="{A6D817DF-36CB-4F3D-A0F1-13E480E58A44}" type="presOf" srcId="{66759DA8-7923-4702-8294-94150FFE7905}" destId="{D7759015-1B81-45A3-B24B-BC9FC83003A9}" srcOrd="0" destOrd="0" presId="urn:microsoft.com/office/officeart/2018/2/layout/IconVerticalSolidList"/>
    <dgm:cxn modelId="{CEB4A0E4-DE3E-4EE2-BE02-2AF890704E03}" type="presOf" srcId="{79707194-1D02-4749-851A-78251A8D6A8E}" destId="{DCAD54F1-4A2A-422E-A86B-590182CAB8AA}" srcOrd="0" destOrd="0" presId="urn:microsoft.com/office/officeart/2018/2/layout/IconVerticalSolidList"/>
    <dgm:cxn modelId="{0778C3F7-7B8A-4711-933B-54FA059B9457}" type="presOf" srcId="{231A5E3E-BEAC-4643-AEC0-494E55F94A3B}" destId="{1D5AEC99-75BD-4251-A255-724AD0F0A785}" srcOrd="0" destOrd="0" presId="urn:microsoft.com/office/officeart/2018/2/layout/IconVerticalSolidList"/>
    <dgm:cxn modelId="{825466E5-DE2B-4B91-831B-BBA3688D89D4}" type="presParOf" srcId="{41503E0F-AB6D-4568-9453-ABA59B82A4CC}" destId="{818C0BB3-442E-42EB-B956-37DA187B65FF}" srcOrd="0" destOrd="0" presId="urn:microsoft.com/office/officeart/2018/2/layout/IconVerticalSolidList"/>
    <dgm:cxn modelId="{57838D37-28D5-4342-BB05-FF5611D7FB2E}" type="presParOf" srcId="{818C0BB3-442E-42EB-B956-37DA187B65FF}" destId="{52A512D9-B40D-47F9-A846-C726F51B1EC6}" srcOrd="0" destOrd="0" presId="urn:microsoft.com/office/officeart/2018/2/layout/IconVerticalSolidList"/>
    <dgm:cxn modelId="{DFFE2850-8CF5-42BE-8F55-0DF76C9971E3}" type="presParOf" srcId="{818C0BB3-442E-42EB-B956-37DA187B65FF}" destId="{CA508474-D63E-4A16-9167-594C791466C4}" srcOrd="1" destOrd="0" presId="urn:microsoft.com/office/officeart/2018/2/layout/IconVerticalSolidList"/>
    <dgm:cxn modelId="{C188949A-0922-450F-8EA8-36848B67BCE0}" type="presParOf" srcId="{818C0BB3-442E-42EB-B956-37DA187B65FF}" destId="{58DC08D3-6ECA-4AC7-A6C4-0D833EF8AF69}" srcOrd="2" destOrd="0" presId="urn:microsoft.com/office/officeart/2018/2/layout/IconVerticalSolidList"/>
    <dgm:cxn modelId="{470E1374-5B2A-4A4D-A5A7-324AFA6C77E9}" type="presParOf" srcId="{818C0BB3-442E-42EB-B956-37DA187B65FF}" destId="{DCAD54F1-4A2A-422E-A86B-590182CAB8AA}" srcOrd="3" destOrd="0" presId="urn:microsoft.com/office/officeart/2018/2/layout/IconVerticalSolidList"/>
    <dgm:cxn modelId="{19EF1CF5-B357-4824-8605-3AC5E5184B00}" type="presParOf" srcId="{41503E0F-AB6D-4568-9453-ABA59B82A4CC}" destId="{446014D1-B799-4496-B82A-4DBBC3131499}" srcOrd="1" destOrd="0" presId="urn:microsoft.com/office/officeart/2018/2/layout/IconVerticalSolidList"/>
    <dgm:cxn modelId="{ACAB62ED-C552-4585-B2F2-A6CF99324804}" type="presParOf" srcId="{41503E0F-AB6D-4568-9453-ABA59B82A4CC}" destId="{4FFB4288-2951-440D-A775-60785C73E6AA}" srcOrd="2" destOrd="0" presId="urn:microsoft.com/office/officeart/2018/2/layout/IconVerticalSolidList"/>
    <dgm:cxn modelId="{79BB2AC5-2076-4625-AE2F-23EFBB660EE9}" type="presParOf" srcId="{4FFB4288-2951-440D-A775-60785C73E6AA}" destId="{02EE004D-26FC-47D1-8269-69D20901CA23}" srcOrd="0" destOrd="0" presId="urn:microsoft.com/office/officeart/2018/2/layout/IconVerticalSolidList"/>
    <dgm:cxn modelId="{C989B13E-E09E-4FCB-9C5A-65ABC2EF1935}" type="presParOf" srcId="{4FFB4288-2951-440D-A775-60785C73E6AA}" destId="{9E412361-0DD8-455E-ABDC-E515BF65EB9D}" srcOrd="1" destOrd="0" presId="urn:microsoft.com/office/officeart/2018/2/layout/IconVerticalSolidList"/>
    <dgm:cxn modelId="{0EBC5985-EABA-4543-B1EF-D8D5EA39E0E6}" type="presParOf" srcId="{4FFB4288-2951-440D-A775-60785C73E6AA}" destId="{C21354FB-AD36-42B0-93BE-5F83ED150F04}" srcOrd="2" destOrd="0" presId="urn:microsoft.com/office/officeart/2018/2/layout/IconVerticalSolidList"/>
    <dgm:cxn modelId="{08A19B82-FBF1-46C9-B1A2-31DF70D78013}" type="presParOf" srcId="{4FFB4288-2951-440D-A775-60785C73E6AA}" destId="{A97B8EB0-C577-4054-84C1-818EA38BF5B9}" srcOrd="3" destOrd="0" presId="urn:microsoft.com/office/officeart/2018/2/layout/IconVerticalSolidList"/>
    <dgm:cxn modelId="{97E4FB5B-AE42-434F-B434-66D43847F503}" type="presParOf" srcId="{41503E0F-AB6D-4568-9453-ABA59B82A4CC}" destId="{9D06C7C4-FB12-4400-9E9F-3C637653350D}" srcOrd="3" destOrd="0" presId="urn:microsoft.com/office/officeart/2018/2/layout/IconVerticalSolidList"/>
    <dgm:cxn modelId="{C5473FCC-DFC8-4FA1-BBC6-AB674BB896DE}" type="presParOf" srcId="{41503E0F-AB6D-4568-9453-ABA59B82A4CC}" destId="{40ADC1F3-7B7B-415D-B1A9-2DD20BC18B22}" srcOrd="4" destOrd="0" presId="urn:microsoft.com/office/officeart/2018/2/layout/IconVerticalSolidList"/>
    <dgm:cxn modelId="{2ACEF9E4-AA05-439F-9072-532618C02B48}" type="presParOf" srcId="{40ADC1F3-7B7B-415D-B1A9-2DD20BC18B22}" destId="{3951A61D-F069-4616-989D-20A828000FE1}" srcOrd="0" destOrd="0" presId="urn:microsoft.com/office/officeart/2018/2/layout/IconVerticalSolidList"/>
    <dgm:cxn modelId="{33A85A1E-1976-43A7-A5D8-F8E82BACA55E}" type="presParOf" srcId="{40ADC1F3-7B7B-415D-B1A9-2DD20BC18B22}" destId="{B2C44930-8854-438D-90B1-22C51B82B008}" srcOrd="1" destOrd="0" presId="urn:microsoft.com/office/officeart/2018/2/layout/IconVerticalSolidList"/>
    <dgm:cxn modelId="{6EA8AB7B-EF5A-47CC-9B5F-49867FF0A257}" type="presParOf" srcId="{40ADC1F3-7B7B-415D-B1A9-2DD20BC18B22}" destId="{BFF2EDA0-9815-4D23-9634-A8908693BE85}" srcOrd="2" destOrd="0" presId="urn:microsoft.com/office/officeart/2018/2/layout/IconVerticalSolidList"/>
    <dgm:cxn modelId="{267F1E28-B587-4B0B-AA5B-429FFA92FECB}" type="presParOf" srcId="{40ADC1F3-7B7B-415D-B1A9-2DD20BC18B22}" destId="{635091B8-29C0-4ABE-8DEC-334A61052E0C}" srcOrd="3" destOrd="0" presId="urn:microsoft.com/office/officeart/2018/2/layout/IconVerticalSolidList"/>
    <dgm:cxn modelId="{95571FA8-9900-4EAD-A165-A9A6ACCABC3B}" type="presParOf" srcId="{41503E0F-AB6D-4568-9453-ABA59B82A4CC}" destId="{935AB0F7-C73A-4D15-9A92-396AE39B2FBF}" srcOrd="5" destOrd="0" presId="urn:microsoft.com/office/officeart/2018/2/layout/IconVerticalSolidList"/>
    <dgm:cxn modelId="{EB413F5C-203D-46BB-82DC-8D1A47A6DA62}" type="presParOf" srcId="{41503E0F-AB6D-4568-9453-ABA59B82A4CC}" destId="{5668A616-B452-4CEF-8524-26589C63C0B2}" srcOrd="6" destOrd="0" presId="urn:microsoft.com/office/officeart/2018/2/layout/IconVerticalSolidList"/>
    <dgm:cxn modelId="{41A6CB7A-35BC-42A6-9833-350B10B0E7E5}" type="presParOf" srcId="{5668A616-B452-4CEF-8524-26589C63C0B2}" destId="{2B9FBFC2-2DA2-4537-8E9D-0102188BB8DA}" srcOrd="0" destOrd="0" presId="urn:microsoft.com/office/officeart/2018/2/layout/IconVerticalSolidList"/>
    <dgm:cxn modelId="{59002602-A141-4247-88B2-ED571DD384F7}" type="presParOf" srcId="{5668A616-B452-4CEF-8524-26589C63C0B2}" destId="{098824A6-FCA5-4A1B-9C93-02EBF6CE40C2}" srcOrd="1" destOrd="0" presId="urn:microsoft.com/office/officeart/2018/2/layout/IconVerticalSolidList"/>
    <dgm:cxn modelId="{83973CDD-DC4E-4FD9-AE0A-1DF42CD67879}" type="presParOf" srcId="{5668A616-B452-4CEF-8524-26589C63C0B2}" destId="{73A4532D-A95C-4D67-8544-DF90B65AF08C}" srcOrd="2" destOrd="0" presId="urn:microsoft.com/office/officeart/2018/2/layout/IconVerticalSolidList"/>
    <dgm:cxn modelId="{78BFE353-0A08-453E-8235-1E0D0EADB3B1}" type="presParOf" srcId="{5668A616-B452-4CEF-8524-26589C63C0B2}" destId="{CDB89971-F98F-4B5E-A3E6-D8B427874E72}" srcOrd="3" destOrd="0" presId="urn:microsoft.com/office/officeart/2018/2/layout/IconVerticalSolidList"/>
    <dgm:cxn modelId="{3BC28DB4-530C-4FB6-9A48-A25373C581FE}" type="presParOf" srcId="{41503E0F-AB6D-4568-9453-ABA59B82A4CC}" destId="{C8798EC8-CDEE-4D35-BD8F-FAC6BDEAA192}" srcOrd="7" destOrd="0" presId="urn:microsoft.com/office/officeart/2018/2/layout/IconVerticalSolidList"/>
    <dgm:cxn modelId="{5E32DF02-E1CC-4536-A9CC-FEFC1B25DD25}" type="presParOf" srcId="{41503E0F-AB6D-4568-9453-ABA59B82A4CC}" destId="{4729E7F1-7AFB-47B7-90AD-2020F44037FA}" srcOrd="8" destOrd="0" presId="urn:microsoft.com/office/officeart/2018/2/layout/IconVerticalSolidList"/>
    <dgm:cxn modelId="{1AA24D74-2FF6-422B-A88C-F8FE9CC0133C}" type="presParOf" srcId="{4729E7F1-7AFB-47B7-90AD-2020F44037FA}" destId="{5A0D2530-66A5-456F-BF2D-18FEAD527C88}" srcOrd="0" destOrd="0" presId="urn:microsoft.com/office/officeart/2018/2/layout/IconVerticalSolidList"/>
    <dgm:cxn modelId="{0030EF23-50D2-4A99-97E9-4D40B3826857}" type="presParOf" srcId="{4729E7F1-7AFB-47B7-90AD-2020F44037FA}" destId="{D114D602-97C4-4F4E-85C6-8EC0B97D38A5}" srcOrd="1" destOrd="0" presId="urn:microsoft.com/office/officeart/2018/2/layout/IconVerticalSolidList"/>
    <dgm:cxn modelId="{C0D34AF9-00E9-4DB4-B75F-E01859DFD851}" type="presParOf" srcId="{4729E7F1-7AFB-47B7-90AD-2020F44037FA}" destId="{F68ED1C6-C795-4016-B7C9-7ECEB42F8720}" srcOrd="2" destOrd="0" presId="urn:microsoft.com/office/officeart/2018/2/layout/IconVerticalSolidList"/>
    <dgm:cxn modelId="{E00389C1-4A49-425C-BFF3-3A4FE1A8BFE9}" type="presParOf" srcId="{4729E7F1-7AFB-47B7-90AD-2020F44037FA}" destId="{01E7E8D9-EBEA-4B3C-B1F3-7D20DA711A7B}" srcOrd="3" destOrd="0" presId="urn:microsoft.com/office/officeart/2018/2/layout/IconVerticalSolidList"/>
    <dgm:cxn modelId="{A5702198-5BD1-4D28-98AB-9230CA277976}" type="presParOf" srcId="{41503E0F-AB6D-4568-9453-ABA59B82A4CC}" destId="{6D0477B7-4235-4AC0-8113-107D722676B1}" srcOrd="9" destOrd="0" presId="urn:microsoft.com/office/officeart/2018/2/layout/IconVerticalSolidList"/>
    <dgm:cxn modelId="{A952E77C-15FF-4A16-84B0-7E6C1AEA3911}" type="presParOf" srcId="{41503E0F-AB6D-4568-9453-ABA59B82A4CC}" destId="{9953D956-CD16-4C82-BDAF-7032F64A9D82}" srcOrd="10" destOrd="0" presId="urn:microsoft.com/office/officeart/2018/2/layout/IconVerticalSolidList"/>
    <dgm:cxn modelId="{BFAE2EB0-4321-4C14-9C89-EAA35AFEE131}" type="presParOf" srcId="{9953D956-CD16-4C82-BDAF-7032F64A9D82}" destId="{82650058-36C7-4EF2-A510-6B2A3BC56CBA}" srcOrd="0" destOrd="0" presId="urn:microsoft.com/office/officeart/2018/2/layout/IconVerticalSolidList"/>
    <dgm:cxn modelId="{83261312-3F32-4889-80EF-8C9D9FA52D99}" type="presParOf" srcId="{9953D956-CD16-4C82-BDAF-7032F64A9D82}" destId="{572EC3DD-4747-4D08-8080-FEFD01566235}" srcOrd="1" destOrd="0" presId="urn:microsoft.com/office/officeart/2018/2/layout/IconVerticalSolidList"/>
    <dgm:cxn modelId="{49F8321C-ED10-4357-9988-CDEA82134C9A}" type="presParOf" srcId="{9953D956-CD16-4C82-BDAF-7032F64A9D82}" destId="{C07ACDF1-B1C1-4585-90B0-3E3EA7B79A09}" srcOrd="2" destOrd="0" presId="urn:microsoft.com/office/officeart/2018/2/layout/IconVerticalSolidList"/>
    <dgm:cxn modelId="{01AC392F-819C-4C9E-BE09-0670D8881FCA}" type="presParOf" srcId="{9953D956-CD16-4C82-BDAF-7032F64A9D82}" destId="{1D5AEC99-75BD-4251-A255-724AD0F0A785}" srcOrd="3" destOrd="0" presId="urn:microsoft.com/office/officeart/2018/2/layout/IconVerticalSolidList"/>
    <dgm:cxn modelId="{16D2C72A-95D0-4AA1-AE01-95FE8DB7B8C8}" type="presParOf" srcId="{41503E0F-AB6D-4568-9453-ABA59B82A4CC}" destId="{0F635DEF-46EA-4A08-8E08-AA4EB08FB4FB}" srcOrd="11" destOrd="0" presId="urn:microsoft.com/office/officeart/2018/2/layout/IconVerticalSolidList"/>
    <dgm:cxn modelId="{9122EC80-4DE4-4E69-98D2-68894973B1DC}" type="presParOf" srcId="{41503E0F-AB6D-4568-9453-ABA59B82A4CC}" destId="{BD66F62F-8C23-456A-8572-580B0566BB24}" srcOrd="12" destOrd="0" presId="urn:microsoft.com/office/officeart/2018/2/layout/IconVerticalSolidList"/>
    <dgm:cxn modelId="{EAAB78E6-08CB-49CF-B1F6-E7424FF87EBB}" type="presParOf" srcId="{BD66F62F-8C23-456A-8572-580B0566BB24}" destId="{BE66F222-4B7E-4DCF-98CD-4A27921714C6}" srcOrd="0" destOrd="0" presId="urn:microsoft.com/office/officeart/2018/2/layout/IconVerticalSolidList"/>
    <dgm:cxn modelId="{28E47CAE-F4FF-4F0C-B6BF-030ED59098D7}" type="presParOf" srcId="{BD66F62F-8C23-456A-8572-580B0566BB24}" destId="{ABDFA904-3FD3-466E-BD6D-472D480E10CF}" srcOrd="1" destOrd="0" presId="urn:microsoft.com/office/officeart/2018/2/layout/IconVerticalSolidList"/>
    <dgm:cxn modelId="{836094F7-11F8-44EB-9A0E-D21F02BDCCBF}" type="presParOf" srcId="{BD66F62F-8C23-456A-8572-580B0566BB24}" destId="{8FA247E0-6072-457B-89A1-DED4048B43F8}" srcOrd="2" destOrd="0" presId="urn:microsoft.com/office/officeart/2018/2/layout/IconVerticalSolidList"/>
    <dgm:cxn modelId="{BC3430CF-E57B-4065-A545-ACBD5EC1DF8F}"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3EB8B1FA-D60F-4579-93BA-FB8982BB04DB}">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vi" sz="2100" b="0" i="0" strike="noStrike" cap="none" spc="0" baseline="0">
              <a:solidFill>
                <a:srgbClr val="FFFFFF"/>
              </a:solidFill>
              <a:effectLst/>
              <a:latin typeface="Arial"/>
              <a:ea typeface="Arial"/>
              <a:cs typeface="Arial"/>
            </a:rPr>
            <a:t>Quấy rối tại Nơi làm việc</a:t>
          </a:r>
          <a:endParaRPr lang="en-GB"/>
        </a:p>
      </dgm:t>
    </dgm:pt>
    <dgm:pt modelId="{E4D8EC6F-60EA-4903-9AE3-265F0EC19DDD}" type="parTrans" cxnId="{2E85B574-8342-405D-AE9F-442F8596A5CB}">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vi" sz="2100" b="0" i="0" strike="noStrike" cap="none" spc="0" baseline="0">
              <a:solidFill>
                <a:srgbClr val="000000"/>
              </a:solidFill>
              <a:effectLst/>
              <a:latin typeface="Arial"/>
              <a:ea typeface="Arial"/>
              <a:cs typeface="Arial"/>
            </a:rPr>
            <a:t>Hành vi không được hoan nghênh hoặc xúc phạm dựa trên </a:t>
          </a:r>
          <a:r>
            <a:rPr lang="vi" sz="2100" b="0" i="1" strike="noStrike" cap="none" spc="0" baseline="0">
              <a:solidFill>
                <a:srgbClr val="000000"/>
              </a:solidFill>
              <a:effectLst/>
              <a:latin typeface="Arial"/>
              <a:ea typeface="Arial"/>
              <a:cs typeface="Arial"/>
            </a:rPr>
            <a:t>bất kỳ cơ sở </a:t>
          </a:r>
          <a:r>
            <a:rPr lang="vi" sz="2100" b="0" i="0" strike="noStrike" cap="none" spc="0" baseline="0">
              <a:solidFill>
                <a:srgbClr val="000000"/>
              </a:solidFill>
              <a:effectLst/>
              <a:latin typeface="Arial"/>
              <a:ea typeface="Arial"/>
              <a:cs typeface="Arial"/>
            </a:rPr>
            <a:t>được bảo vệ nào.</a:t>
          </a:r>
        </a:p>
      </dgm:t>
    </dgm:pt>
    <dgm:pt modelId="{21C90245-59AD-4456-922C-A50A5148DBF2}" type="sibTrans" cxnId="{2E85B574-8342-405D-AE9F-442F8596A5CB}">
      <dgm:prSet/>
      <dgm:spPr/>
      <dgm:t>
        <a:bodyPr/>
        <a:lstStyle/>
        <a:p>
          <a:endParaRPr lang="en-GB"/>
        </a:p>
      </dgm:t>
    </dgm:pt>
    <dgm:pt modelId="{234ECDCA-080C-43A2-ACFE-8CED12658805}" type="sibTrans" cxnId="{3EB8B1FA-D60F-4579-93BA-FB8982BB04DB}">
      <dgm:prSet/>
      <dgm:spPr/>
      <dgm:t>
        <a:bodyPr/>
        <a:lstStyle/>
        <a:p>
          <a:endParaRPr lang="en-GB"/>
        </a:p>
      </dgm:t>
    </dgm:pt>
    <dgm:pt modelId="{5826039D-93BE-4C3C-BF14-BA91B7E8A1CC}" type="parTrans" cxnId="{9EB357C6-74DE-4E5C-912A-29437F49B00D}">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vi" sz="2100" b="0" i="0" strike="noStrike" cap="none" spc="0" baseline="0">
              <a:solidFill>
                <a:srgbClr val="FFFFFF"/>
              </a:solidFill>
              <a:effectLst/>
              <a:latin typeface="Arial"/>
              <a:ea typeface="Arial"/>
              <a:cs typeface="Arial"/>
            </a:rPr>
            <a:t>Nền tảng được bảo vệ</a:t>
          </a:r>
          <a:endParaRPr lang="en-GB"/>
        </a:p>
      </dgm:t>
    </dgm:pt>
    <dgm:pt modelId="{6673230B-FBEF-4439-B2A7-4E383CCD7B9A}" type="parTrans" cxnId="{5A73407C-C517-4978-89A3-C5810FFC0841}">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vi" sz="2100" b="0" i="0" strike="noStrike" cap="none" spc="0" baseline="0">
              <a:solidFill>
                <a:srgbClr val="000000"/>
              </a:solidFill>
              <a:effectLst/>
              <a:latin typeface="Arial"/>
              <a:ea typeface="Arial"/>
              <a:cs typeface="Arial"/>
            </a:rPr>
            <a:t>Các đặc điểm cá nhân không được phép ảnh hưởng đến các quyết định liên quan đến việc làm hoặc việc làm. </a:t>
          </a:r>
        </a:p>
      </dgm:t>
    </dgm:pt>
    <dgm:pt modelId="{4BBBD690-4134-49AB-AC0C-39A005EB0B05}" type="sibTrans" cxnId="{5A73407C-C517-4978-89A3-C5810FFC0841}">
      <dgm:prSet/>
      <dgm:spPr/>
      <dgm:t>
        <a:bodyPr/>
        <a:lstStyle/>
        <a:p>
          <a:endParaRPr lang="en-GB"/>
        </a:p>
      </dgm:t>
    </dgm:pt>
    <dgm:pt modelId="{6BB0F509-FF30-4DCA-9060-AF24BAB8AA60}" type="parTrans" cxnId="{965F87C6-41A6-4B54-8C0B-28D474B9BB54}">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vi" sz="2100" b="0" i="0" strike="noStrike" cap="none" spc="0" baseline="0">
              <a:solidFill>
                <a:srgbClr val="000000"/>
              </a:solidFill>
              <a:effectLst/>
              <a:latin typeface="Arial"/>
              <a:ea typeface="Arial"/>
              <a:cs typeface="Arial"/>
            </a:rPr>
            <a:t>Mọi người có thể có nhiều hơn một nền tảng được bảo vệ</a:t>
          </a:r>
        </a:p>
      </dgm:t>
    </dgm:pt>
    <dgm:pt modelId="{E3D22D90-1931-4C1B-AA8B-D22F38EAF7EE}" type="sibTrans" cxnId="{965F87C6-41A6-4B54-8C0B-28D474B9BB54}">
      <dgm:prSet/>
      <dgm:spPr/>
      <dgm:t>
        <a:bodyPr/>
        <a:lstStyle/>
        <a:p>
          <a:endParaRPr lang="en-GB"/>
        </a:p>
      </dgm:t>
    </dgm:pt>
    <dgm:pt modelId="{C216D1D6-3A84-44F9-B1FF-E74F77D90E6D}" type="sibTrans" cxnId="{9EB357C6-74DE-4E5C-912A-29437F49B00D}">
      <dgm:prSet/>
      <dgm:spPr/>
      <dgm:t>
        <a:bodyPr/>
        <a:lstStyle/>
        <a:p>
          <a:endParaRPr lang="en-GB"/>
        </a:p>
      </dgm:t>
    </dgm:pt>
    <dgm:pt modelId="{B714127B-1401-4012-8F90-450026D014FF}" type="parTrans" cxnId="{1F95CD96-9D60-46FA-9782-75EECB2260AC}">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vi" sz="2100" b="0" i="0" strike="noStrike" cap="none" spc="0" baseline="0">
              <a:solidFill>
                <a:srgbClr val="FFFFFF"/>
              </a:solidFill>
              <a:effectLst/>
              <a:latin typeface="Arial"/>
              <a:ea typeface="Arial"/>
              <a:cs typeface="Arial"/>
            </a:rPr>
            <a:t>Hành vi cắt ngang</a:t>
          </a:r>
          <a:endParaRPr lang="en-GB"/>
        </a:p>
      </dgm:t>
    </dgm:pt>
    <dgm:pt modelId="{4B04EFF0-8494-45E6-8388-35E677B94DE7}" type="parTrans" cxnId="{56BF08F9-B61C-497B-9D96-3FB0888200D3}">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vi" sz="2100" b="0" i="0" strike="noStrike" cap="none" spc="0" baseline="0">
              <a:solidFill>
                <a:srgbClr val="000000"/>
              </a:solidFill>
              <a:effectLst/>
              <a:latin typeface="Arial"/>
              <a:ea typeface="Arial"/>
              <a:cs typeface="Arial"/>
            </a:rPr>
            <a:t>Hành vi không phù hợp nhắm vào nhiều hơn một nền tảng được bảo vệ.</a:t>
          </a:r>
        </a:p>
      </dgm:t>
    </dgm:pt>
    <dgm:pt modelId="{7A00C314-1333-4C01-ACD9-D8DA13F98F78}" type="sibTrans" cxnId="{56BF08F9-B61C-497B-9D96-3FB0888200D3}">
      <dgm:prSet/>
      <dgm:spPr/>
      <dgm:t>
        <a:bodyPr/>
        <a:lstStyle/>
        <a:p>
          <a:endParaRPr lang="en-GB"/>
        </a:p>
      </dgm:t>
    </dgm:pt>
    <dgm:pt modelId="{746779FD-0831-4795-B732-3F2981C93DCE}" type="parTrans" cxnId="{ED879554-4DA8-4B3B-AF6A-F617CAD0ADB8}">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ED879554-4DA8-4B3B-AF6A-F617CAD0ADB8}">
      <dgm:prSet/>
      <dgm:spPr/>
      <dgm:t>
        <a:bodyPr/>
        <a:lstStyle/>
        <a:p>
          <a:endParaRPr lang="en-GB"/>
        </a:p>
      </dgm:t>
    </dgm:pt>
    <dgm:pt modelId="{8656FD64-C920-4C1A-B228-DDB0A8E05BB7}" type="sibTrans" cxnId="{1F95CD96-9D60-46FA-9782-75EECB2260AC}">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7ACA6E03-D8DD-4CDD-BEB3-AA958B672912}" type="presOf" srcId="{7D531FA8-26FB-40E8-8E51-E296BACB2531}" destId="{E09FF709-B9A1-467B-BBF8-2127A63B2EF3}" srcOrd="0" destOrd="1" presId="urn:microsoft.com/office/officeart/2005/8/layout/hList1"/>
    <dgm:cxn modelId="{E9B08326-0027-45A9-86A0-E39544000121}" type="presOf" srcId="{F6E8E447-F8CD-43F1-87DE-F74AE20E1C91}" destId="{5A01AD50-A4BE-433F-882C-7262AEE7DECE}" srcOrd="0" destOrd="0" presId="urn:microsoft.com/office/officeart/2005/8/layout/hList1"/>
    <dgm:cxn modelId="{13A17C3D-8AB9-4A32-B735-E188FDBE7548}" type="presOf" srcId="{2C970401-B79F-44D8-840F-AFC1E28EEAE5}" destId="{205221B7-809E-408A-8761-924C5606E944}" srcOrd="0" destOrd="0" presId="urn:microsoft.com/office/officeart/2005/8/layout/hList1"/>
    <dgm:cxn modelId="{9301D03E-DB59-4F2C-9662-13803B4331BC}" type="presOf" srcId="{223E87BF-8BFA-4539-B616-ECF59C7A60AB}" destId="{E09FF709-B9A1-467B-BBF8-2127A63B2EF3}" srcOrd="0" destOrd="0" presId="urn:microsoft.com/office/officeart/2005/8/layout/hList1"/>
    <dgm:cxn modelId="{ED879554-4DA8-4B3B-AF6A-F617CAD0ADB8}" srcId="{4488291A-BD94-4685-A34F-B885F3B8EFAD}" destId="{D4BEA0F3-CE19-48A9-A8C5-5635AF03EA29}" srcOrd="1" destOrd="0" parTransId="{746779FD-0831-4795-B732-3F2981C93DCE}" sibTransId="{39491536-F75E-4C10-899B-200BA7EC66DC}"/>
    <dgm:cxn modelId="{2E85B574-8342-405D-AE9F-442F8596A5CB}" srcId="{C29D6BEC-58D3-4007-A770-E0D07CF2E858}" destId="{F6E8E447-F8CD-43F1-87DE-F74AE20E1C91}" srcOrd="0" destOrd="0" parTransId="{E4D8EC6F-60EA-4903-9AE3-265F0EC19DDD}" sibTransId="{21C90245-59AD-4456-922C-A50A5148DBF2}"/>
    <dgm:cxn modelId="{4805E07B-6544-4A84-8B8A-11B2E07EFC1D}" type="presOf" srcId="{5B06EB90-98C5-4859-922A-0B07742D82AD}" destId="{0FEB684E-E113-451E-B492-3E45F5FEF5C1}" srcOrd="0" destOrd="0" presId="urn:microsoft.com/office/officeart/2005/8/layout/hList1"/>
    <dgm:cxn modelId="{5A73407C-C517-4978-89A3-C5810FFC0841}" srcId="{2DC141A4-B592-435C-823C-677788188CBD}" destId="{223E87BF-8BFA-4539-B616-ECF59C7A60AB}" srcOrd="0" destOrd="0" parTransId="{6673230B-FBEF-4439-B2A7-4E383CCD7B9A}" sibTransId="{4BBBD690-4134-49AB-AC0C-39A005EB0B05}"/>
    <dgm:cxn modelId="{87FD5091-D869-49C4-92BA-55486BF85F54}" type="presOf" srcId="{2DC141A4-B592-435C-823C-677788188CBD}" destId="{88EAAD68-E779-4ABE-A5DA-0983BBEBC27F}" srcOrd="0" destOrd="0" presId="urn:microsoft.com/office/officeart/2005/8/layout/hList1"/>
    <dgm:cxn modelId="{1F95CD96-9D60-46FA-9782-75EECB2260AC}" srcId="{5B06EB90-98C5-4859-922A-0B07742D82AD}" destId="{4488291A-BD94-4685-A34F-B885F3B8EFAD}" srcOrd="2" destOrd="0" parTransId="{B714127B-1401-4012-8F90-450026D014FF}" sibTransId="{8656FD64-C920-4C1A-B228-DDB0A8E05BB7}"/>
    <dgm:cxn modelId="{185C0ABD-AE8D-42CA-9F36-C4D3FE91C998}" type="presOf" srcId="{4488291A-BD94-4685-A34F-B885F3B8EFAD}" destId="{F96EBAB5-2385-44A0-9DAE-378482389753}" srcOrd="0" destOrd="0" presId="urn:microsoft.com/office/officeart/2005/8/layout/hList1"/>
    <dgm:cxn modelId="{A89C97C4-7444-435B-8203-A38DCA3E06AD}" type="presOf" srcId="{D4BEA0F3-CE19-48A9-A8C5-5635AF03EA29}" destId="{205221B7-809E-408A-8761-924C5606E944}" srcOrd="0" destOrd="1" presId="urn:microsoft.com/office/officeart/2005/8/layout/hList1"/>
    <dgm:cxn modelId="{9EB357C6-74DE-4E5C-912A-29437F49B00D}" srcId="{5B06EB90-98C5-4859-922A-0B07742D82AD}" destId="{2DC141A4-B592-435C-823C-677788188CBD}" srcOrd="1" destOrd="0" parTransId="{5826039D-93BE-4C3C-BF14-BA91B7E8A1CC}" sibTransId="{C216D1D6-3A84-44F9-B1FF-E74F77D90E6D}"/>
    <dgm:cxn modelId="{965F87C6-41A6-4B54-8C0B-28D474B9BB54}" srcId="{2DC141A4-B592-435C-823C-677788188CBD}" destId="{7D531FA8-26FB-40E8-8E51-E296BACB2531}" srcOrd="1" destOrd="0" parTransId="{6BB0F509-FF30-4DCA-9060-AF24BAB8AA60}" sibTransId="{E3D22D90-1931-4C1B-AA8B-D22F38EAF7EE}"/>
    <dgm:cxn modelId="{6E5F92DE-B6A1-4938-9715-235C8C3BEAAD}" type="presOf" srcId="{C29D6BEC-58D3-4007-A770-E0D07CF2E858}" destId="{B77136BE-66B6-43CA-ABD3-5EC058011C77}" srcOrd="0" destOrd="0" presId="urn:microsoft.com/office/officeart/2005/8/layout/hList1"/>
    <dgm:cxn modelId="{56BF08F9-B61C-497B-9D96-3FB0888200D3}" srcId="{4488291A-BD94-4685-A34F-B885F3B8EFAD}" destId="{2C970401-B79F-44D8-840F-AFC1E28EEAE5}" srcOrd="0" destOrd="0" parTransId="{4B04EFF0-8494-45E6-8388-35E677B94DE7}" sibTransId="{7A00C314-1333-4C01-ACD9-D8DA13F98F78}"/>
    <dgm:cxn modelId="{3EB8B1FA-D60F-4579-93BA-FB8982BB04DB}" srcId="{5B06EB90-98C5-4859-922A-0B07742D82AD}" destId="{C29D6BEC-58D3-4007-A770-E0D07CF2E858}" srcOrd="0" destOrd="0" parTransId="{FD113CBC-AF41-4DDD-A93A-E07E64820BFB}" sibTransId="{234ECDCA-080C-43A2-ACFE-8CED12658805}"/>
    <dgm:cxn modelId="{92891E56-0C36-4A63-BB53-3C338EEF5F61}" type="presParOf" srcId="{0FEB684E-E113-451E-B492-3E45F5FEF5C1}" destId="{17481383-1DBB-4595-AEFE-D8D1DA23F699}" srcOrd="0" destOrd="0" presId="urn:microsoft.com/office/officeart/2005/8/layout/hList1"/>
    <dgm:cxn modelId="{1CB2389E-04DE-46E2-BCB4-51B11D3DFF7C}" type="presParOf" srcId="{17481383-1DBB-4595-AEFE-D8D1DA23F699}" destId="{B77136BE-66B6-43CA-ABD3-5EC058011C77}" srcOrd="0" destOrd="0" presId="urn:microsoft.com/office/officeart/2005/8/layout/hList1"/>
    <dgm:cxn modelId="{41D57D08-154A-4EFD-88A1-6EF6E00EE4A6}" type="presParOf" srcId="{17481383-1DBB-4595-AEFE-D8D1DA23F699}" destId="{5A01AD50-A4BE-433F-882C-7262AEE7DECE}" srcOrd="1" destOrd="0" presId="urn:microsoft.com/office/officeart/2005/8/layout/hList1"/>
    <dgm:cxn modelId="{C12DFB08-376C-439D-9EB2-A042E907596D}" type="presParOf" srcId="{0FEB684E-E113-451E-B492-3E45F5FEF5C1}" destId="{60AC7C03-037F-4D1B-9634-D54EE3C5640B}" srcOrd="1" destOrd="0" presId="urn:microsoft.com/office/officeart/2005/8/layout/hList1"/>
    <dgm:cxn modelId="{1C731E5A-DFA3-43B2-938F-8E694AB42313}" type="presParOf" srcId="{0FEB684E-E113-451E-B492-3E45F5FEF5C1}" destId="{ECE42E4D-E658-4135-AE0B-4C8C74A989ED}" srcOrd="2" destOrd="0" presId="urn:microsoft.com/office/officeart/2005/8/layout/hList1"/>
    <dgm:cxn modelId="{7C0667B5-1BA4-45AF-B03C-EF33C2E16C2F}" type="presParOf" srcId="{ECE42E4D-E658-4135-AE0B-4C8C74A989ED}" destId="{88EAAD68-E779-4ABE-A5DA-0983BBEBC27F}" srcOrd="0" destOrd="0" presId="urn:microsoft.com/office/officeart/2005/8/layout/hList1"/>
    <dgm:cxn modelId="{32B813E5-AE6C-42DF-A295-E079176B016A}" type="presParOf" srcId="{ECE42E4D-E658-4135-AE0B-4C8C74A989ED}" destId="{E09FF709-B9A1-467B-BBF8-2127A63B2EF3}" srcOrd="1" destOrd="0" presId="urn:microsoft.com/office/officeart/2005/8/layout/hList1"/>
    <dgm:cxn modelId="{DC59F7A5-5D18-4DA1-8045-BF5E7BD4D0DC}" type="presParOf" srcId="{0FEB684E-E113-451E-B492-3E45F5FEF5C1}" destId="{9C741542-FC0D-4FA2-8EF6-9DC8D76C0ADD}" srcOrd="3" destOrd="0" presId="urn:microsoft.com/office/officeart/2005/8/layout/hList1"/>
    <dgm:cxn modelId="{0E2D7F61-1BEF-4501-B4B7-7443DCC72CD7}" type="presParOf" srcId="{0FEB684E-E113-451E-B492-3E45F5FEF5C1}" destId="{16AA0DCF-6F46-4C2E-80CE-761D09CFA840}" srcOrd="4" destOrd="0" presId="urn:microsoft.com/office/officeart/2005/8/layout/hList1"/>
    <dgm:cxn modelId="{13FAD91C-ACC2-4CCD-A9C0-4D7B8F270674}" type="presParOf" srcId="{16AA0DCF-6F46-4C2E-80CE-761D09CFA840}" destId="{F96EBAB5-2385-44A0-9DAE-378482389753}" srcOrd="0" destOrd="0" presId="urn:microsoft.com/office/officeart/2005/8/layout/hList1"/>
    <dgm:cxn modelId="{8A389BE8-BC41-4026-B622-90A1FCCACFDC}"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310F0BD9-EE21-4CB6-B4B3-A0ADF9286B41}">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Tuổi (40 trở lên)</a:t>
          </a:r>
          <a:endParaRPr lang="en-US"/>
        </a:p>
      </dgm:t>
    </dgm:pt>
    <dgm:pt modelId="{C98A1F1B-A0C7-43B9-9E01-A003135CB10F}" type="sibTrans" cxnId="{310F0BD9-EE21-4CB6-B4B3-A0ADF9286B41}">
      <dgm:prSet/>
      <dgm:spPr/>
      <dgm:t>
        <a:bodyPr/>
        <a:lstStyle/>
        <a:p>
          <a:endParaRPr lang="en-US"/>
        </a:p>
      </dgm:t>
    </dgm:pt>
    <dgm:pt modelId="{C650762C-5077-45D8-90A5-966139F10F0D}" type="parTrans" cxnId="{CE87285C-1B7F-4271-9354-252886FDEFC6}">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Chủng tộc / màu sắc</a:t>
          </a:r>
          <a:endParaRPr lang="en-US"/>
        </a:p>
      </dgm:t>
    </dgm:pt>
    <dgm:pt modelId="{B0A30908-0AEB-414E-B9D4-8F235A79FC3D}" type="sibTrans" cxnId="{CE87285C-1B7F-4271-9354-252886FDEFC6}">
      <dgm:prSet/>
      <dgm:spPr/>
      <dgm:t>
        <a:bodyPr/>
        <a:lstStyle/>
        <a:p>
          <a:endParaRPr lang="en-US"/>
        </a:p>
      </dgm:t>
    </dgm:pt>
    <dgm:pt modelId="{265C025C-70C6-4FA8-99B2-955218BA8D42}" type="parTrans" cxnId="{2228EF22-E496-485F-AB36-7FCFBB5D1C81}">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Nguồn gốc quốc gia / Quốc tịch</a:t>
          </a:r>
          <a:endParaRPr lang="en-US"/>
        </a:p>
      </dgm:t>
    </dgm:pt>
    <dgm:pt modelId="{1D3EF33A-9E18-4617-9552-E7C811B5A57C}" type="sibTrans" cxnId="{2228EF22-E496-485F-AB36-7FCFBB5D1C81}">
      <dgm:prSet/>
      <dgm:spPr/>
      <dgm:t>
        <a:bodyPr/>
        <a:lstStyle/>
        <a:p>
          <a:endParaRPr lang="en-US"/>
        </a:p>
      </dgm:t>
    </dgm:pt>
    <dgm:pt modelId="{E697FD85-26BA-4676-826E-0DDA05BB8786}" type="parTrans" cxnId="{D8BFDC61-1534-41F4-8C13-3286233D2E4F}">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Thông tin Di truyền</a:t>
          </a:r>
          <a:endParaRPr lang="en-US"/>
        </a:p>
      </dgm:t>
    </dgm:pt>
    <dgm:pt modelId="{2AC6CF8D-EA7B-4E6B-AAA0-36E8122C0BAF}" type="sibTrans" cxnId="{D8BFDC61-1534-41F4-8C13-3286233D2E4F}">
      <dgm:prSet/>
      <dgm:spPr/>
      <dgm:t>
        <a:bodyPr/>
        <a:lstStyle/>
        <a:p>
          <a:endParaRPr lang="en-US"/>
        </a:p>
      </dgm:t>
    </dgm:pt>
    <dgm:pt modelId="{71FB683F-DBE8-4F7D-BA4C-BDE8C98C24ED}" type="parTrans" cxnId="{04AE2F1C-55AD-46F2-8F05-8790D512A658}">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Ngôn ngữ</a:t>
          </a:r>
          <a:endParaRPr lang="en-US"/>
        </a:p>
      </dgm:t>
    </dgm:pt>
    <dgm:pt modelId="{8F0B935F-DBF3-4CCD-BF3C-D39AF35CD421}" type="sibTrans" cxnId="{04AE2F1C-55AD-46F2-8F05-8790D512A658}">
      <dgm:prSet/>
      <dgm:spPr/>
      <dgm:t>
        <a:bodyPr/>
        <a:lstStyle/>
        <a:p>
          <a:endParaRPr lang="en-US"/>
        </a:p>
      </dgm:t>
    </dgm:pt>
    <dgm:pt modelId="{2B5865D3-CFDB-4A67-A55A-89F722393BB5}" type="parTrans" cxnId="{8D04A6AC-1634-4EFC-A559-91D715C6AC20}">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Tôn giáo hoặc tín ngưỡng</a:t>
          </a:r>
          <a:endParaRPr lang="en-US"/>
        </a:p>
      </dgm:t>
    </dgm:pt>
    <dgm:pt modelId="{A34CF339-3BCF-4C8D-A48C-3B167F1D3083}" type="sibTrans" cxnId="{8D04A6AC-1634-4EFC-A559-91D715C6AC20}">
      <dgm:prSet/>
      <dgm:spPr/>
      <dgm:t>
        <a:bodyPr/>
        <a:lstStyle/>
        <a:p>
          <a:endParaRPr lang="en-US"/>
        </a:p>
      </dgm:t>
    </dgm:pt>
    <dgm:pt modelId="{8B8931D4-C5B0-4122-874C-804A44376DD5}" type="parTrans" cxnId="{4EB304FF-AB3D-4B94-947D-55DF9EC4D463}">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Ý tưởng Chính trị hoặc Công đoàn</a:t>
          </a:r>
          <a:endParaRPr lang="en-US"/>
        </a:p>
      </dgm:t>
    </dgm:pt>
    <dgm:pt modelId="{4A32E3D9-A3F8-4709-A336-BCF80D717EB0}" type="sibTrans" cxnId="{4EB304FF-AB3D-4B94-947D-55DF9EC4D463}">
      <dgm:prSet/>
      <dgm:spPr/>
      <dgm:t>
        <a:bodyPr/>
        <a:lstStyle/>
        <a:p>
          <a:endParaRPr lang="en-US"/>
        </a:p>
      </dgm:t>
    </dgm:pt>
    <dgm:pt modelId="{D6F1117D-7524-408D-A5EE-39AD838EE339}" type="parTrans" cxnId="{0138B1BE-76DD-41FD-B489-32319080B167}">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Trạng thái Cựu chiến binh</a:t>
          </a:r>
          <a:endParaRPr lang="en-US"/>
        </a:p>
      </dgm:t>
    </dgm:pt>
    <dgm:pt modelId="{5DC5A7CA-3518-405F-8121-71430A94FFBC}" type="sibTrans" cxnId="{0138B1BE-76DD-41FD-B489-32319080B167}">
      <dgm:prSet/>
      <dgm:spPr/>
      <dgm:t>
        <a:bodyPr/>
        <a:lstStyle/>
        <a:p>
          <a:endParaRPr lang="en-US"/>
        </a:p>
      </dgm:t>
    </dgm:pt>
    <dgm:pt modelId="{AC8A5AFF-175A-4F41-AF35-DBEC5235A8A5}" type="parTrans" cxnId="{68169881-90C4-4A3D-ADFA-DD334310EE58}">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Giới tính (Bao gồm mang thai/sinh con)</a:t>
          </a:r>
        </a:p>
      </dgm:t>
    </dgm:pt>
    <dgm:pt modelId="{C8FCAC15-A25E-40E0-A3EB-7826ADFD9AB3}" type="sibTrans" cxnId="{68169881-90C4-4A3D-ADFA-DD334310EE58}">
      <dgm:prSet/>
      <dgm:spPr/>
      <dgm:t>
        <a:bodyPr/>
        <a:lstStyle/>
        <a:p>
          <a:endParaRPr lang="en-US"/>
        </a:p>
      </dgm:t>
    </dgm:pt>
    <dgm:pt modelId="{3BA743DB-F0C7-4C18-8B32-924A3D02F4D8}" type="parTrans" cxnId="{9BDCCA2A-7B6D-4475-BC38-0C105C1CDE1C}">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Bản dạng Giới tính</a:t>
          </a:r>
          <a:endParaRPr lang="en-US"/>
        </a:p>
      </dgm:t>
    </dgm:pt>
    <dgm:pt modelId="{88371F9B-07F6-4868-A36C-998E067F5033}" type="sibTrans" cxnId="{9BDCCA2A-7B6D-4475-BC38-0C105C1CDE1C}">
      <dgm:prSet/>
      <dgm:spPr/>
      <dgm:t>
        <a:bodyPr/>
        <a:lstStyle/>
        <a:p>
          <a:endParaRPr lang="en-US"/>
        </a:p>
      </dgm:t>
    </dgm:pt>
    <dgm:pt modelId="{A7E3C7F5-9C15-4A8B-8A1C-CED1AEA2A46A}" type="parTrans" cxnId="{EA8287C8-C932-4B0E-A9E1-FD55C71C1792}">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Khuyết tật Thể chất hoặc Tâm thần </a:t>
          </a:r>
          <a:endParaRPr lang="en-US"/>
        </a:p>
      </dgm:t>
    </dgm:pt>
    <dgm:pt modelId="{59892764-B9F5-4CE6-A33E-886B13C45D5C}" type="sibTrans" cxnId="{EA8287C8-C932-4B0E-A9E1-FD55C71C1792}">
      <dgm:prSet/>
      <dgm:spPr/>
      <dgm:t>
        <a:bodyPr/>
        <a:lstStyle/>
        <a:p>
          <a:endParaRPr lang="en-US"/>
        </a:p>
      </dgm:t>
    </dgm:pt>
    <dgm:pt modelId="{CABA8938-F305-40CB-BC7C-E6D2B75C5E50}" type="parTrans" cxnId="{378CE081-2FC1-4234-BC92-CF7ACBEE2E65}">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vi" sz="1500" b="0" i="0" strike="noStrike" cap="none" spc="0" baseline="0">
              <a:solidFill>
                <a:srgbClr val="FFFFFF"/>
              </a:solidFill>
              <a:effectLst/>
              <a:latin typeface="Arial"/>
              <a:ea typeface="Arial"/>
              <a:cs typeface="Arial"/>
            </a:rPr>
            <a:t>Khuynh hướng tình dục</a:t>
          </a:r>
          <a:endParaRPr lang="en-US"/>
        </a:p>
      </dgm:t>
    </dgm:pt>
    <dgm:pt modelId="{6DEF558F-1461-40A3-B660-305F6075B3AD}" type="sibTrans" cxnId="{378CE081-2FC1-4234-BC92-CF7ACBEE2E65}">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94B95200-583C-4050-A11A-9C2368FEA417}" type="presOf" srcId="{8E97A603-FEBF-4B61-9C74-AEF3D1F4B7BC}" destId="{B97059E4-569B-439D-ACCE-C703E8EBB9E0}" srcOrd="0" destOrd="0" presId="urn:microsoft.com/office/officeart/2005/8/layout/default"/>
    <dgm:cxn modelId="{6CDBDC19-622F-4577-BCF9-3A2EEE204423}" type="presOf" srcId="{96179C8C-1DD2-46BA-9583-4CA22832C5E1}" destId="{00672C99-BC32-447E-BE26-36407AA2BDB2}" srcOrd="0" destOrd="0" presId="urn:microsoft.com/office/officeart/2005/8/layout/default"/>
    <dgm:cxn modelId="{04AE2F1C-55AD-46F2-8F05-8790D512A658}" srcId="{A5A8BE3A-9990-4232-8912-110E6E121807}" destId="{8E97A603-FEBF-4B61-9C74-AEF3D1F4B7BC}" srcOrd="4" destOrd="0" parTransId="{71FB683F-DBE8-4F7D-BA4C-BDE8C98C24ED}" sibTransId="{8F0B935F-DBF3-4CCD-BF3C-D39AF35CD421}"/>
    <dgm:cxn modelId="{B57A631C-1C5C-4CB8-A71E-398A315C0A53}" type="presOf" srcId="{A5A8BE3A-9990-4232-8912-110E6E121807}" destId="{15814E76-000F-4776-B97F-8B899AD44BAC}" srcOrd="0" destOrd="0" presId="urn:microsoft.com/office/officeart/2005/8/layout/default"/>
    <dgm:cxn modelId="{2228EF22-E496-485F-AB36-7FCFBB5D1C81}" srcId="{A5A8BE3A-9990-4232-8912-110E6E121807}" destId="{AA483315-E412-498F-B60E-0DFFBECDA905}" srcOrd="2" destOrd="0" parTransId="{265C025C-70C6-4FA8-99B2-955218BA8D42}" sibTransId="{1D3EF33A-9E18-4617-9552-E7C811B5A57C}"/>
    <dgm:cxn modelId="{9BDCCA2A-7B6D-4475-BC38-0C105C1CDE1C}" srcId="{A5A8BE3A-9990-4232-8912-110E6E121807}" destId="{F2479D3B-5491-487C-B349-8B92252484F4}" srcOrd="9" destOrd="0" parTransId="{3BA743DB-F0C7-4C18-8B32-924A3D02F4D8}" sibTransId="{88371F9B-07F6-4868-A36C-998E067F5033}"/>
    <dgm:cxn modelId="{CE87285C-1B7F-4271-9354-252886FDEFC6}" srcId="{A5A8BE3A-9990-4232-8912-110E6E121807}" destId="{84B79948-5B19-4C78-9BA7-00828FCB7C0C}" srcOrd="1" destOrd="0" parTransId="{C650762C-5077-45D8-90A5-966139F10F0D}" sibTransId="{B0A30908-0AEB-414E-B9D4-8F235A79FC3D}"/>
    <dgm:cxn modelId="{55B8D060-9C1C-4CFD-B6A8-463B296081EA}" type="presOf" srcId="{84B79948-5B19-4C78-9BA7-00828FCB7C0C}" destId="{314BF5E9-6D32-4139-B1EF-52F90BD3589D}" srcOrd="0" destOrd="0" presId="urn:microsoft.com/office/officeart/2005/8/layout/default"/>
    <dgm:cxn modelId="{D8BFDC61-1534-41F4-8C13-3286233D2E4F}" srcId="{A5A8BE3A-9990-4232-8912-110E6E121807}" destId="{1A32B718-F6E8-49ED-B712-04CBBA6EA4EA}" srcOrd="3" destOrd="0" parTransId="{E697FD85-26BA-4676-826E-0DDA05BB8786}" sibTransId="{2AC6CF8D-EA7B-4E6B-AAA0-36E8122C0BAF}"/>
    <dgm:cxn modelId="{3F118E44-BF61-48ED-9AC7-9F567EC569BB}" type="presOf" srcId="{30B572C5-5221-4FD0-8E3E-DC053333C8C3}" destId="{6956F062-E831-4C9D-8295-EBD859E85986}" srcOrd="0" destOrd="0" presId="urn:microsoft.com/office/officeart/2005/8/layout/default"/>
    <dgm:cxn modelId="{55BE4747-A66B-4C4A-8620-768723BCA143}" type="presOf" srcId="{D0895D99-5AA0-4CCE-8B73-FE41472C79C3}" destId="{A26D54B5-B4E7-40E8-9B74-824A0E4BCFBB}" srcOrd="0" destOrd="0" presId="urn:microsoft.com/office/officeart/2005/8/layout/default"/>
    <dgm:cxn modelId="{15D37949-1351-4771-8B36-95EB8F063F3F}" type="presOf" srcId="{6CCC8163-9C03-44DC-8CD0-BE8BB1ECA829}" destId="{4CCD97D0-30AC-4C6D-BD06-F8D29050925E}" srcOrd="0" destOrd="0" presId="urn:microsoft.com/office/officeart/2005/8/layout/default"/>
    <dgm:cxn modelId="{68169881-90C4-4A3D-ADFA-DD334310EE58}" srcId="{A5A8BE3A-9990-4232-8912-110E6E121807}" destId="{6CCC8163-9C03-44DC-8CD0-BE8BB1ECA829}" srcOrd="8" destOrd="0" parTransId="{AC8A5AFF-175A-4F41-AF35-DBEC5235A8A5}" sibTransId="{C8FCAC15-A25E-40E0-A3EB-7826ADFD9AB3}"/>
    <dgm:cxn modelId="{378CE081-2FC1-4234-BC92-CF7ACBEE2E65}" srcId="{A5A8BE3A-9990-4232-8912-110E6E121807}" destId="{3A4AD095-B8AF-4668-916C-D465093EA655}" srcOrd="11" destOrd="0" parTransId="{CABA8938-F305-40CB-BC7C-E6D2B75C5E50}" sibTransId="{6DEF558F-1461-40A3-B660-305F6075B3AD}"/>
    <dgm:cxn modelId="{FE90298A-798A-4992-AE61-F4885C2DB3CD}" type="presOf" srcId="{BA24A286-25D9-46BA-BE57-54676FA1E3DF}" destId="{1C95E413-6173-413A-912F-7DA1BB34D98F}" srcOrd="0" destOrd="0" presId="urn:microsoft.com/office/officeart/2005/8/layout/default"/>
    <dgm:cxn modelId="{69C562AA-AC09-4EEC-BAB0-4B9167925F7B}" type="presOf" srcId="{AA483315-E412-498F-B60E-0DFFBECDA905}" destId="{65B48DC4-277D-4510-87DB-C69F1B7D6DD3}" srcOrd="0" destOrd="0" presId="urn:microsoft.com/office/officeart/2005/8/layout/default"/>
    <dgm:cxn modelId="{DCA777AA-1C88-48CB-92D2-6867ACEF422D}" type="presOf" srcId="{1A32B718-F6E8-49ED-B712-04CBBA6EA4EA}" destId="{C28451D7-32EE-4871-A93E-B1ABC49EF3AC}" srcOrd="0" destOrd="0" presId="urn:microsoft.com/office/officeart/2005/8/layout/default"/>
    <dgm:cxn modelId="{8D04A6AC-1634-4EFC-A559-91D715C6AC20}" srcId="{A5A8BE3A-9990-4232-8912-110E6E121807}" destId="{BA24A286-25D9-46BA-BE57-54676FA1E3DF}" srcOrd="5" destOrd="0" parTransId="{2B5865D3-CFDB-4A67-A55A-89F722393BB5}" sibTransId="{A34CF339-3BCF-4C8D-A48C-3B167F1D3083}"/>
    <dgm:cxn modelId="{83CBDBAC-275A-4BDD-82B1-757093271868}" type="presOf" srcId="{3A4AD095-B8AF-4668-916C-D465093EA655}" destId="{498343EC-04AC-4CAD-8B5E-ABC16ACC2F20}" srcOrd="0" destOrd="0" presId="urn:microsoft.com/office/officeart/2005/8/layout/default"/>
    <dgm:cxn modelId="{7A97BFAF-73EE-4366-AA89-B3DE38ACDB96}" type="presOf" srcId="{F2479D3B-5491-487C-B349-8B92252484F4}" destId="{483AB9CE-7E99-4641-8A28-E74959ABA064}" srcOrd="0" destOrd="0" presId="urn:microsoft.com/office/officeart/2005/8/layout/default"/>
    <dgm:cxn modelId="{0138B1BE-76DD-41FD-B489-32319080B167}" srcId="{A5A8BE3A-9990-4232-8912-110E6E121807}" destId="{96179C8C-1DD2-46BA-9583-4CA22832C5E1}" srcOrd="7" destOrd="0" parTransId="{D6F1117D-7524-408D-A5EE-39AD838EE339}" sibTransId="{5DC5A7CA-3518-405F-8121-71430A94FFBC}"/>
    <dgm:cxn modelId="{EA8287C8-C932-4B0E-A9E1-FD55C71C1792}" srcId="{A5A8BE3A-9990-4232-8912-110E6E121807}" destId="{8F92365D-1570-436B-9D3F-98B02DFD5219}" srcOrd="10" destOrd="0" parTransId="{A7E3C7F5-9C15-4A8B-8A1C-CED1AEA2A46A}" sibTransId="{59892764-B9F5-4CE6-A33E-886B13C45D5C}"/>
    <dgm:cxn modelId="{310F0BD9-EE21-4CB6-B4B3-A0ADF9286B41}" srcId="{A5A8BE3A-9990-4232-8912-110E6E121807}" destId="{30B572C5-5221-4FD0-8E3E-DC053333C8C3}" srcOrd="0" destOrd="0" parTransId="{0486EE9A-3E6E-43FB-AD24-21CD026C9C41}" sibTransId="{C98A1F1B-A0C7-43B9-9E01-A003135CB10F}"/>
    <dgm:cxn modelId="{C52648DD-1268-42CF-8EDA-67638C7BCD82}" type="presOf" srcId="{8F92365D-1570-436B-9D3F-98B02DFD5219}" destId="{EAD55615-8E89-44DC-83A8-7C3F87D1D88C}" srcOrd="0" destOrd="0" presId="urn:microsoft.com/office/officeart/2005/8/layout/default"/>
    <dgm:cxn modelId="{4EB304FF-AB3D-4B94-947D-55DF9EC4D463}" srcId="{A5A8BE3A-9990-4232-8912-110E6E121807}" destId="{D0895D99-5AA0-4CCE-8B73-FE41472C79C3}" srcOrd="6" destOrd="0" parTransId="{8B8931D4-C5B0-4122-874C-804A44376DD5}" sibTransId="{4A32E3D9-A3F8-4709-A336-BCF80D717EB0}"/>
    <dgm:cxn modelId="{0FBD1783-23E1-461D-80DB-F06656676E29}" type="presParOf" srcId="{15814E76-000F-4776-B97F-8B899AD44BAC}" destId="{6956F062-E831-4C9D-8295-EBD859E85986}" srcOrd="0" destOrd="0" presId="urn:microsoft.com/office/officeart/2005/8/layout/default"/>
    <dgm:cxn modelId="{16DFB93C-6FE4-4FA5-823E-BC8658072FD2}" type="presParOf" srcId="{15814E76-000F-4776-B97F-8B899AD44BAC}" destId="{83BE6824-ECE8-467C-8569-E2F8B857E995}" srcOrd="1" destOrd="0" presId="urn:microsoft.com/office/officeart/2005/8/layout/default"/>
    <dgm:cxn modelId="{AB52C646-1C76-448D-A059-40593320B022}" type="presParOf" srcId="{15814E76-000F-4776-B97F-8B899AD44BAC}" destId="{314BF5E9-6D32-4139-B1EF-52F90BD3589D}" srcOrd="2" destOrd="0" presId="urn:microsoft.com/office/officeart/2005/8/layout/default"/>
    <dgm:cxn modelId="{2DF933EF-81DE-4535-A660-19B9B90B360A}" type="presParOf" srcId="{15814E76-000F-4776-B97F-8B899AD44BAC}" destId="{4877B61D-64F6-4AE7-BC77-59AA8DC2C961}" srcOrd="3" destOrd="0" presId="urn:microsoft.com/office/officeart/2005/8/layout/default"/>
    <dgm:cxn modelId="{AEC45382-20DB-4197-8D96-B38A67EFF3B6}" type="presParOf" srcId="{15814E76-000F-4776-B97F-8B899AD44BAC}" destId="{65B48DC4-277D-4510-87DB-C69F1B7D6DD3}" srcOrd="4" destOrd="0" presId="urn:microsoft.com/office/officeart/2005/8/layout/default"/>
    <dgm:cxn modelId="{82EBE7F4-545C-4EA9-8B58-599B7471C837}" type="presParOf" srcId="{15814E76-000F-4776-B97F-8B899AD44BAC}" destId="{783803F8-6E7F-4EEA-AAD0-483B213E43F0}" srcOrd="5" destOrd="0" presId="urn:microsoft.com/office/officeart/2005/8/layout/default"/>
    <dgm:cxn modelId="{D2BAE049-759E-4DD4-937C-3CE21AD83A46}" type="presParOf" srcId="{15814E76-000F-4776-B97F-8B899AD44BAC}" destId="{C28451D7-32EE-4871-A93E-B1ABC49EF3AC}" srcOrd="6" destOrd="0" presId="urn:microsoft.com/office/officeart/2005/8/layout/default"/>
    <dgm:cxn modelId="{2047612C-B1EA-4646-8E6C-8C757D6C56E1}" type="presParOf" srcId="{15814E76-000F-4776-B97F-8B899AD44BAC}" destId="{A43E9D34-925F-4655-AC4B-A55B519327B9}" srcOrd="7" destOrd="0" presId="urn:microsoft.com/office/officeart/2005/8/layout/default"/>
    <dgm:cxn modelId="{79006CF7-AF97-41E5-B5F2-C501B86C7F35}" type="presParOf" srcId="{15814E76-000F-4776-B97F-8B899AD44BAC}" destId="{B97059E4-569B-439D-ACCE-C703E8EBB9E0}" srcOrd="8" destOrd="0" presId="urn:microsoft.com/office/officeart/2005/8/layout/default"/>
    <dgm:cxn modelId="{4576D4AF-773E-4DE3-9211-CAEDA1E3805D}" type="presParOf" srcId="{15814E76-000F-4776-B97F-8B899AD44BAC}" destId="{F6EE2DDB-A1DE-4893-B327-CFE95B44129A}" srcOrd="9" destOrd="0" presId="urn:microsoft.com/office/officeart/2005/8/layout/default"/>
    <dgm:cxn modelId="{778004D5-305B-4FB9-80FB-FCDDFA3C7775}" type="presParOf" srcId="{15814E76-000F-4776-B97F-8B899AD44BAC}" destId="{1C95E413-6173-413A-912F-7DA1BB34D98F}" srcOrd="10" destOrd="0" presId="urn:microsoft.com/office/officeart/2005/8/layout/default"/>
    <dgm:cxn modelId="{D5ED8EE2-E136-4C4D-A943-DF593BDE64BC}" type="presParOf" srcId="{15814E76-000F-4776-B97F-8B899AD44BAC}" destId="{68AC4E92-8AE2-4175-AC30-74BB205C523D}" srcOrd="11" destOrd="0" presId="urn:microsoft.com/office/officeart/2005/8/layout/default"/>
    <dgm:cxn modelId="{AF23EC97-BC8F-4D3F-BB1E-76BF3802F21E}" type="presParOf" srcId="{15814E76-000F-4776-B97F-8B899AD44BAC}" destId="{A26D54B5-B4E7-40E8-9B74-824A0E4BCFBB}" srcOrd="12" destOrd="0" presId="urn:microsoft.com/office/officeart/2005/8/layout/default"/>
    <dgm:cxn modelId="{FC989657-DD4E-4E69-844A-A5B72BC75174}" type="presParOf" srcId="{15814E76-000F-4776-B97F-8B899AD44BAC}" destId="{68EBFB17-CAB3-420D-837A-15718F4AFEC2}" srcOrd="13" destOrd="0" presId="urn:microsoft.com/office/officeart/2005/8/layout/default"/>
    <dgm:cxn modelId="{022678C5-77BF-4AEA-95EA-528F91BA5762}" type="presParOf" srcId="{15814E76-000F-4776-B97F-8B899AD44BAC}" destId="{00672C99-BC32-447E-BE26-36407AA2BDB2}" srcOrd="14" destOrd="0" presId="urn:microsoft.com/office/officeart/2005/8/layout/default"/>
    <dgm:cxn modelId="{7E7588BB-987B-47A1-852C-5C1FA292BAD3}" type="presParOf" srcId="{15814E76-000F-4776-B97F-8B899AD44BAC}" destId="{04BA77DB-C2CB-4B5C-B33C-74BA13CCFBA4}" srcOrd="15" destOrd="0" presId="urn:microsoft.com/office/officeart/2005/8/layout/default"/>
    <dgm:cxn modelId="{D42246A2-9A82-4072-B4CF-FB699225761B}" type="presParOf" srcId="{15814E76-000F-4776-B97F-8B899AD44BAC}" destId="{4CCD97D0-30AC-4C6D-BD06-F8D29050925E}" srcOrd="16" destOrd="0" presId="urn:microsoft.com/office/officeart/2005/8/layout/default"/>
    <dgm:cxn modelId="{D36BA763-E777-4731-B38A-DB92FBEB6E52}" type="presParOf" srcId="{15814E76-000F-4776-B97F-8B899AD44BAC}" destId="{F5570305-EA47-43E3-A112-D29B322D979B}" srcOrd="17" destOrd="0" presId="urn:microsoft.com/office/officeart/2005/8/layout/default"/>
    <dgm:cxn modelId="{BA7D0470-6C24-49E2-BECE-277D07B632F4}" type="presParOf" srcId="{15814E76-000F-4776-B97F-8B899AD44BAC}" destId="{483AB9CE-7E99-4641-8A28-E74959ABA064}" srcOrd="18" destOrd="0" presId="urn:microsoft.com/office/officeart/2005/8/layout/default"/>
    <dgm:cxn modelId="{FB94BD7D-38C1-4C6B-B0EF-2B4132BF70DD}" type="presParOf" srcId="{15814E76-000F-4776-B97F-8B899AD44BAC}" destId="{3ED9C730-58CB-48F6-A44B-7F354F869F48}" srcOrd="19" destOrd="0" presId="urn:microsoft.com/office/officeart/2005/8/layout/default"/>
    <dgm:cxn modelId="{A5835A07-FD00-4767-A568-C0EFC5FFC1EE}" type="presParOf" srcId="{15814E76-000F-4776-B97F-8B899AD44BAC}" destId="{EAD55615-8E89-44DC-83A8-7C3F87D1D88C}" srcOrd="20" destOrd="0" presId="urn:microsoft.com/office/officeart/2005/8/layout/default"/>
    <dgm:cxn modelId="{EB36EE23-8C48-4C1E-90A1-BDB0F738112B}" type="presParOf" srcId="{15814E76-000F-4776-B97F-8B899AD44BAC}" destId="{35A960D8-ECEB-4390-9F81-F1AAB2ECC6FC}" srcOrd="21" destOrd="0" presId="urn:microsoft.com/office/officeart/2005/8/layout/default"/>
    <dgm:cxn modelId="{EE12B605-55CD-4B4C-BCDC-A8A7254AC630}"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28BC98B3-0B68-4F10-A20C-B58570C7F7E9}">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vi" sz="2800" b="1" i="0" u="sng" strike="noStrike" cap="none" spc="0" baseline="0">
              <a:solidFill>
                <a:srgbClr val="FFFFFF"/>
              </a:solidFill>
              <a:effectLst/>
              <a:uFill>
                <a:solidFill>
                  <a:srgbClr val="FFFFFF"/>
                </a:solidFill>
              </a:uFill>
              <a:latin typeface="Arial"/>
              <a:ea typeface="Arial"/>
              <a:cs typeface="Arial"/>
            </a:rPr>
            <a:t>Quấy rối tình dục </a:t>
          </a:r>
          <a:r>
            <a:rPr lang="vi" sz="2800" b="0" i="0" strike="noStrike" cap="none" spc="0" baseline="0">
              <a:solidFill>
                <a:srgbClr val="FFFFFF"/>
              </a:solidFill>
              <a:effectLst/>
              <a:latin typeface="Arial"/>
              <a:ea typeface="Arial"/>
              <a:cs typeface="Arial"/>
            </a:rPr>
            <a:t>là hành vi không mong muốn bằng lời nói, phi ngôn ngữ hoặc thể chất có tính chất tình dục vi phạm phẩm giá của một người.</a:t>
          </a:r>
        </a:p>
        <a:p>
          <a:r>
            <a:rPr lang="vi" sz="2800" b="0" i="0" strike="noStrike" cap="none" spc="0" baseline="0">
              <a:solidFill>
                <a:srgbClr val="FFFFFF"/>
              </a:solidFill>
              <a:effectLst/>
              <a:latin typeface="Arial"/>
              <a:ea typeface="Arial"/>
              <a:cs typeface="Arial"/>
            </a:rPr>
            <a:t> Có hai loại quấy rối tình dục khác nhau:</a:t>
          </a:r>
          <a:endParaRPr lang="en-US"/>
        </a:p>
      </dgm:t>
    </dgm:pt>
    <dgm:pt modelId="{D73A1FCF-5D89-4468-800A-D8F31CB13DD3}" type="parTrans" cxnId="{4A7A2F6D-8FB6-40C7-9E23-6898C704901C}">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vi" sz="1400" b="1" i="0" u="sng" strike="noStrike" cap="none" spc="0" baseline="0">
              <a:solidFill>
                <a:srgbClr val="FFFFFF"/>
              </a:solidFill>
              <a:effectLst/>
              <a:uFill>
                <a:solidFill>
                  <a:srgbClr val="FFFFFF"/>
                </a:solidFill>
              </a:uFill>
              <a:latin typeface="Arial"/>
              <a:ea typeface="Arial"/>
              <a:cs typeface="Arial"/>
            </a:rPr>
            <a:t>Báo giá Quid Pro</a:t>
          </a:r>
          <a:endParaRPr lang="en-GB">
            <a:solidFill>
              <a:srgbClr val="FF0000"/>
            </a:solidFill>
          </a:endParaRPr>
        </a:p>
        <a:p>
          <a:r>
            <a:rPr lang="vi" sz="1400" b="0" i="0" strike="noStrike" cap="none" spc="0" baseline="0">
              <a:solidFill>
                <a:srgbClr val="FFFFFF"/>
              </a:solidFill>
              <a:effectLst/>
              <a:latin typeface="Arial"/>
              <a:ea typeface="Arial"/>
              <a:cs typeface="Arial"/>
            </a:rPr>
            <a:t>Quid Pro Quo là tiếng Latinh và có nghĩa là “điều này vì điều đó” và có nghĩa là dựa trên các quyết định công việc về việc liệu ai đó có chấp nhận hay từ chối hành vi tình dục không mong muốn hay không.</a:t>
          </a:r>
        </a:p>
        <a:p>
          <a:r>
            <a:rPr lang="vi" sz="1400" b="0" i="0" strike="noStrike" cap="none" spc="0" baseline="0">
              <a:solidFill>
                <a:srgbClr val="FFFFFF"/>
              </a:solidFill>
              <a:effectLst/>
              <a:latin typeface="Arial"/>
              <a:ea typeface="Arial"/>
              <a:cs typeface="Arial"/>
            </a:rPr>
            <a:t> Nó có thể liên quan đến hành vi tình dục, thân mật hoặc lãng mạn.</a:t>
          </a:r>
        </a:p>
        <a:p>
          <a:r>
            <a:rPr lang="vi" sz="1400" b="0" i="0" strike="noStrike" cap="none" spc="0" baseline="0">
              <a:solidFill>
                <a:srgbClr val="FFFFFF"/>
              </a:solidFill>
              <a:effectLst/>
              <a:latin typeface="Arial"/>
              <a:ea typeface="Arial"/>
              <a:cs typeface="Arial"/>
            </a:rPr>
            <a:t> Nó luôn liên quan đến các nhà quản lý hoặc những người khác ở các vị trí có thẩm quyền. </a:t>
          </a:r>
          <a:endParaRPr lang="en-US"/>
        </a:p>
      </dgm:t>
    </dgm:pt>
    <dgm:pt modelId="{B9D1F81C-EB2C-4FF9-8BBE-58D3F5068E79}" type="sibTrans" cxnId="{4A7A2F6D-8FB6-40C7-9E23-6898C704901C}">
      <dgm:prSet/>
      <dgm:spPr/>
      <dgm:t>
        <a:bodyPr/>
        <a:lstStyle/>
        <a:p>
          <a:endParaRPr lang="en-US"/>
        </a:p>
      </dgm:t>
    </dgm:pt>
    <dgm:pt modelId="{72A70C7C-CE84-4C90-BD05-A83F54C37871}" type="parTrans" cxnId="{A01A5CF1-DF3D-4821-A42F-2A4A50A9DA4E}">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vi" sz="1400" b="1" i="0" u="sng" strike="noStrike" cap="none" spc="0" baseline="0">
              <a:solidFill>
                <a:srgbClr val="FFFFFF"/>
              </a:solidFill>
              <a:effectLst/>
              <a:uFill>
                <a:solidFill>
                  <a:srgbClr val="FFFFFF"/>
                </a:solidFill>
              </a:uFill>
              <a:latin typeface="Arial"/>
              <a:ea typeface="Arial"/>
              <a:cs typeface="Arial"/>
            </a:rPr>
            <a:t>Môi trường làm việc thù địch</a:t>
          </a:r>
          <a:r>
            <a:rPr lang="vi" sz="1400" b="0" i="0" strike="noStrike" cap="none" spc="0" baseline="0">
              <a:solidFill>
                <a:srgbClr val="FF0000"/>
              </a:solidFill>
              <a:effectLst/>
              <a:latin typeface="Arial"/>
              <a:ea typeface="Arial"/>
              <a:cs typeface="Arial"/>
            </a:rPr>
            <a:t> </a:t>
          </a:r>
        </a:p>
        <a:p>
          <a:r>
            <a:rPr lang="vi" sz="1400" b="0" i="0" strike="noStrike" cap="none" spc="0" baseline="0">
              <a:solidFill>
                <a:srgbClr val="FFFFFF"/>
              </a:solidFill>
              <a:effectLst/>
              <a:latin typeface="Arial"/>
              <a:ea typeface="Arial"/>
              <a:cs typeface="Arial"/>
            </a:rPr>
            <a:t>Hành vi không được hoan nghênh tạo ra một môi trường làm việc đáng sợ, thù địch, hạ thấp, làm nhục hoặc xúc phạm. </a:t>
          </a:r>
        </a:p>
        <a:p>
          <a:r>
            <a:rPr lang="vi" sz="1400" b="0" i="0" strike="noStrike" cap="none" spc="0" baseline="0">
              <a:solidFill>
                <a:srgbClr val="FFFFFF"/>
              </a:solidFill>
              <a:effectLst/>
              <a:latin typeface="Arial"/>
              <a:ea typeface="Arial"/>
              <a:cs typeface="Arial"/>
            </a:rPr>
            <a:t>Có thể là hành vi bằng lời nói, hình ảnh, thể chất, kỹ thuật số hoặc bằng văn bản. </a:t>
          </a:r>
        </a:p>
        <a:p>
          <a:r>
            <a:rPr lang="vi" sz="1400" b="0" i="0" strike="noStrike" cap="none" spc="0" baseline="0">
              <a:solidFill>
                <a:srgbClr val="FFFFFF"/>
              </a:solidFill>
              <a:effectLst/>
              <a:latin typeface="Arial"/>
              <a:ea typeface="Arial"/>
              <a:cs typeface="Arial"/>
            </a:rPr>
            <a:t>Bất cứ ai – không chỉ là người có thẩm quyền – đều có thể tham gia vào loại hành vi bất hợp pháp này. </a:t>
          </a:r>
          <a:endParaRPr lang="en-US"/>
        </a:p>
      </dgm:t>
    </dgm:pt>
    <dgm:pt modelId="{EED6236B-CB0B-475F-B61A-A7580C606347}" type="sibTrans" cxnId="{A01A5CF1-DF3D-4821-A42F-2A4A50A9DA4E}">
      <dgm:prSet/>
      <dgm:spPr/>
      <dgm:t>
        <a:bodyPr/>
        <a:lstStyle/>
        <a:p>
          <a:endParaRPr lang="en-US"/>
        </a:p>
      </dgm:t>
    </dgm:pt>
    <dgm:pt modelId="{24DA7CF3-04CE-4B21-BB47-B688A733DCCB}" type="sibTrans" cxnId="{28BC98B3-0B68-4F10-A20C-B58570C7F7E9}">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554D186B-56CD-4939-8C2B-1FBAFD8D287C}" type="presOf" srcId="{3CDF3A72-4E7D-44E7-9126-943CBEB76C39}" destId="{82C30EA1-251F-44D7-BE08-B40408335ACD}" srcOrd="0" destOrd="0" presId="urn:microsoft.com/office/officeart/2005/8/layout/hierarchy4"/>
    <dgm:cxn modelId="{4A7A2F6D-8FB6-40C7-9E23-6898C704901C}" srcId="{E709D1A9-032D-4046-915C-1A3C52F288E6}" destId="{51D27A79-C8E2-42E1-AC9E-C97553C130EA}" srcOrd="0" destOrd="0" parTransId="{D73A1FCF-5D89-4468-800A-D8F31CB13DD3}" sibTransId="{B9D1F81C-EB2C-4FF9-8BBE-58D3F5068E79}"/>
    <dgm:cxn modelId="{86694E53-C030-428D-B41C-15E7077B7579}" type="presOf" srcId="{51D27A79-C8E2-42E1-AC9E-C97553C130EA}" destId="{2BBD0B2E-4BE4-48AC-A125-1761F93E54D0}" srcOrd="0" destOrd="0" presId="urn:microsoft.com/office/officeart/2005/8/layout/hierarchy4"/>
    <dgm:cxn modelId="{0544969E-53BB-436F-BD49-CA3C2337E16F}" type="presOf" srcId="{E709D1A9-032D-4046-915C-1A3C52F288E6}" destId="{F0682F32-5C4B-42CE-AEF9-AB56A3FF7419}" srcOrd="0" destOrd="0" presId="urn:microsoft.com/office/officeart/2005/8/layout/hierarchy4"/>
    <dgm:cxn modelId="{28BC98B3-0B68-4F10-A20C-B58570C7F7E9}" srcId="{3CDF3A72-4E7D-44E7-9126-943CBEB76C39}" destId="{E709D1A9-032D-4046-915C-1A3C52F288E6}" srcOrd="0" destOrd="0" parTransId="{CE90C112-028F-4005-BE5A-58F1022297C6}" sibTransId="{24DA7CF3-04CE-4B21-BB47-B688A733DCCB}"/>
    <dgm:cxn modelId="{77C8C1BD-14D7-417F-ABA9-1448D76C0174}" type="presOf" srcId="{404D2D27-F06D-476A-9332-E8BF77820EE3}" destId="{88F1ABA4-3573-4291-80C5-CCCD060891F4}" srcOrd="0" destOrd="0" presId="urn:microsoft.com/office/officeart/2005/8/layout/hierarchy4"/>
    <dgm:cxn modelId="{A01A5CF1-DF3D-4821-A42F-2A4A50A9DA4E}" srcId="{E709D1A9-032D-4046-915C-1A3C52F288E6}" destId="{404D2D27-F06D-476A-9332-E8BF77820EE3}" srcOrd="1" destOrd="0" parTransId="{72A70C7C-CE84-4C90-BD05-A83F54C37871}" sibTransId="{EED6236B-CB0B-475F-B61A-A7580C606347}"/>
    <dgm:cxn modelId="{3ADE5EC1-840E-4731-A7E7-55DC7723E930}" type="presParOf" srcId="{82C30EA1-251F-44D7-BE08-B40408335ACD}" destId="{ABB18B46-294A-49A7-B30A-B2315553F715}" srcOrd="0" destOrd="0" presId="urn:microsoft.com/office/officeart/2005/8/layout/hierarchy4"/>
    <dgm:cxn modelId="{938CA33D-5CAC-4CBE-B5EB-4089A191D0CD}" type="presParOf" srcId="{ABB18B46-294A-49A7-B30A-B2315553F715}" destId="{F0682F32-5C4B-42CE-AEF9-AB56A3FF7419}" srcOrd="0" destOrd="0" presId="urn:microsoft.com/office/officeart/2005/8/layout/hierarchy4"/>
    <dgm:cxn modelId="{A4F3AFF3-F31C-4370-B466-6CFF563C8C14}" type="presParOf" srcId="{ABB18B46-294A-49A7-B30A-B2315553F715}" destId="{47C39050-60A1-45EB-A1DD-8FA91BF0A74E}" srcOrd="1" destOrd="0" presId="urn:microsoft.com/office/officeart/2005/8/layout/hierarchy4"/>
    <dgm:cxn modelId="{0F218338-9B62-4D29-A45B-0238B0A4E7C4}" type="presParOf" srcId="{ABB18B46-294A-49A7-B30A-B2315553F715}" destId="{ED6B47B3-E8E0-457E-AE81-9960865A6ADF}" srcOrd="2" destOrd="0" presId="urn:microsoft.com/office/officeart/2005/8/layout/hierarchy4"/>
    <dgm:cxn modelId="{3F7C871D-0EE4-470B-86B5-1A43C95573A9}" type="presParOf" srcId="{ED6B47B3-E8E0-457E-AE81-9960865A6ADF}" destId="{15624F3B-1895-4B52-823A-54BED7D68C96}" srcOrd="0" destOrd="0" presId="urn:microsoft.com/office/officeart/2005/8/layout/hierarchy4"/>
    <dgm:cxn modelId="{348E55CB-369B-45B3-8562-7F52C05F3761}" type="presParOf" srcId="{15624F3B-1895-4B52-823A-54BED7D68C96}" destId="{2BBD0B2E-4BE4-48AC-A125-1761F93E54D0}" srcOrd="0" destOrd="0" presId="urn:microsoft.com/office/officeart/2005/8/layout/hierarchy4"/>
    <dgm:cxn modelId="{322F1192-5A46-43C8-BCB1-92823BEF7653}" type="presParOf" srcId="{15624F3B-1895-4B52-823A-54BED7D68C96}" destId="{B6D935AB-6C09-464B-8F9B-2DF172217FA9}" srcOrd="1" destOrd="0" presId="urn:microsoft.com/office/officeart/2005/8/layout/hierarchy4"/>
    <dgm:cxn modelId="{BFB1D204-052A-42FA-BE35-782DB286BCDC}" type="presParOf" srcId="{ED6B47B3-E8E0-457E-AE81-9960865A6ADF}" destId="{B06879F3-AC6C-40F1-8DBB-CF135CEB9770}" srcOrd="1" destOrd="0" presId="urn:microsoft.com/office/officeart/2005/8/layout/hierarchy4"/>
    <dgm:cxn modelId="{251F9613-E35C-4D4F-AB1B-0E53A41210AF}" type="presParOf" srcId="{ED6B47B3-E8E0-457E-AE81-9960865A6ADF}" destId="{0B186A5D-5DB3-4AF4-BCA8-CD369901CAD6}" srcOrd="2" destOrd="0" presId="urn:microsoft.com/office/officeart/2005/8/layout/hierarchy4"/>
    <dgm:cxn modelId="{735E98BD-0145-47A1-831B-88C566FB8D98}" type="presParOf" srcId="{0B186A5D-5DB3-4AF4-BCA8-CD369901CAD6}" destId="{88F1ABA4-3573-4291-80C5-CCCD060891F4}" srcOrd="0" destOrd="0" presId="urn:microsoft.com/office/officeart/2005/8/layout/hierarchy4"/>
    <dgm:cxn modelId="{502C1F50-474A-4773-961F-FBCA49068D97}"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8ABA5443-C846-4809-95AD-05634AADE7E3}">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200" b="0" i="0" strike="noStrike" cap="none" spc="0" baseline="0">
              <a:solidFill>
                <a:srgbClr val="FFFFFF"/>
              </a:solidFill>
              <a:effectLst/>
              <a:latin typeface="Arial"/>
              <a:ea typeface="Arial"/>
              <a:cs typeface="Arial"/>
            </a:rPr>
            <a:t>Môi trường làm việc thù địch có thể bao gồm:</a:t>
          </a:r>
          <a:endParaRPr lang="en-US"/>
        </a:p>
      </dgm:t>
    </dgm:pt>
    <dgm:pt modelId="{42D87832-43F4-4BBA-AC18-2696167CC65A}" type="parTrans" cxnId="{F32BF47C-4FD4-4DE0-A737-E00935797509}">
      <dgm:prSet/>
      <dgm:spPr/>
      <dgm:t>
        <a:bodyPr/>
        <a:lstStyle/>
        <a:p>
          <a:endParaRPr lang="en-US"/>
        </a:p>
      </dgm:t>
    </dgm:pt>
    <dgm:pt modelId="{30D3E5F8-452C-48F4-8796-2E567C55EECB}">
      <dgm:prSet custT="1"/>
      <dgm:spPr>
        <a:noFill/>
        <a:ln>
          <a:noFill/>
        </a:ln>
      </dgm:spPr>
      <dgm:t>
        <a:bodyPr/>
        <a:lstStyle/>
        <a:p>
          <a:r>
            <a:rPr lang="vi" sz="2500" b="0" i="0" strike="noStrike" cap="none" spc="0" baseline="0">
              <a:solidFill>
                <a:srgbClr val="000000"/>
              </a:solidFill>
              <a:effectLst/>
              <a:latin typeface="Arial"/>
              <a:ea typeface="Arial"/>
              <a:cs typeface="Arial"/>
            </a:rPr>
            <a:t>Một sự cố nghiêm trọng duy nhất</a:t>
          </a:r>
          <a:endParaRPr lang="en-US"/>
        </a:p>
      </dgm:t>
    </dgm:pt>
    <dgm:pt modelId="{295691BB-E9F3-4CE3-9494-876350D324AA}" type="sibTrans" cxnId="{F32BF47C-4FD4-4DE0-A737-E00935797509}">
      <dgm:prSet/>
      <dgm:spPr/>
      <dgm:t>
        <a:bodyPr/>
        <a:lstStyle/>
        <a:p>
          <a:endParaRPr lang="en-US"/>
        </a:p>
      </dgm:t>
    </dgm:pt>
    <dgm:pt modelId="{579DADD7-F02E-4DDF-A6ED-B478DE045EC5}" type="parTrans" cxnId="{06893CB8-4A71-4E3B-9244-EB0B0A5EE9C5}">
      <dgm:prSet/>
      <dgm:spPr/>
      <dgm:t>
        <a:bodyPr/>
        <a:lstStyle/>
        <a:p>
          <a:endParaRPr lang="en-US"/>
        </a:p>
      </dgm:t>
    </dgm:pt>
    <dgm:pt modelId="{5642C7EE-3FA5-48FC-90AC-17A317932B02}">
      <dgm:prSet custT="1"/>
      <dgm:spPr>
        <a:noFill/>
        <a:ln>
          <a:noFill/>
        </a:ln>
      </dgm:spPr>
      <dgm:t>
        <a:bodyPr/>
        <a:lstStyle/>
        <a:p>
          <a:r>
            <a:rPr lang="vi" sz="2500" b="0" i="0" strike="noStrike" cap="none" spc="0" baseline="0" dirty="0">
              <a:solidFill>
                <a:srgbClr val="000000"/>
              </a:solidFill>
              <a:effectLst/>
              <a:latin typeface="Arial"/>
              <a:ea typeface="Arial"/>
              <a:cs typeface="Arial"/>
            </a:rPr>
            <a:t>Một mô hình các sự cố nhỏ hơn được xây dựng theo thời gian</a:t>
          </a:r>
          <a:endParaRPr lang="en-US" dirty="0"/>
        </a:p>
      </dgm:t>
    </dgm:pt>
    <dgm:pt modelId="{E3775CD1-D340-4E93-990E-06E64EF14947}" type="sibTrans" cxnId="{06893CB8-4A71-4E3B-9244-EB0B0A5EE9C5}">
      <dgm:prSet/>
      <dgm:spPr/>
      <dgm:t>
        <a:bodyPr/>
        <a:lstStyle/>
        <a:p>
          <a:endParaRPr lang="en-US"/>
        </a:p>
      </dgm:t>
    </dgm:pt>
    <dgm:pt modelId="{CD81B35C-B2B0-4868-BBD5-6826E5EEF160}" type="sibTrans" cxnId="{8ABA5443-C846-4809-95AD-05634AADE7E3}">
      <dgm:prSet/>
      <dgm:spPr/>
      <dgm:t>
        <a:bodyPr/>
        <a:lstStyle/>
        <a:p>
          <a:endParaRPr lang="en-US"/>
        </a:p>
      </dgm:t>
    </dgm:pt>
    <dgm:pt modelId="{189A9E5F-C66B-4AAA-B987-7459E9AD8F08}" type="parTrans" cxnId="{94BA8C31-9538-454E-BDB6-88E1E633F518}">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200" b="0" i="0" strike="noStrike" cap="none" spc="0" baseline="0">
              <a:solidFill>
                <a:srgbClr val="FFFFFF"/>
              </a:solidFill>
              <a:effectLst/>
              <a:latin typeface="Arial"/>
              <a:ea typeface="Arial"/>
              <a:cs typeface="Arial"/>
            </a:rPr>
            <a:t>Một kiểu hành vi có thể vô hình đối với người khác </a:t>
          </a:r>
          <a:endParaRPr lang="en-US"/>
        </a:p>
      </dgm:t>
    </dgm:pt>
    <dgm:pt modelId="{B70CA4F2-DAD3-4114-9B42-94805D0B5735}" type="sibTrans" cxnId="{94BA8C31-9538-454E-BDB6-88E1E633F518}">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1CCB2F05-7D29-41D6-B883-533A04721242}" type="presOf" srcId="{BF4022B4-D80B-461E-98CB-999DC58D8A83}" destId="{33BCEC26-C14D-4C1B-A0A8-57892C4646B9}" srcOrd="0" destOrd="0" presId="urn:microsoft.com/office/officeart/2005/8/layout/vList2"/>
    <dgm:cxn modelId="{F8E9AB18-8E18-44E9-A4B7-D7FF4486B1FB}" type="presOf" srcId="{98179FEE-AD99-4ACA-935F-5EA74350364A}" destId="{3BF44B03-DF2D-4D64-A3F2-5799B0E59223}" srcOrd="0" destOrd="0" presId="urn:microsoft.com/office/officeart/2005/8/layout/vList2"/>
    <dgm:cxn modelId="{94BA8C31-9538-454E-BDB6-88E1E633F518}" srcId="{98179FEE-AD99-4ACA-935F-5EA74350364A}" destId="{BF4022B4-D80B-461E-98CB-999DC58D8A83}" srcOrd="1" destOrd="0" parTransId="{189A9E5F-C66B-4AAA-B987-7459E9AD8F08}" sibTransId="{B70CA4F2-DAD3-4114-9B42-94805D0B5735}"/>
    <dgm:cxn modelId="{F2E88B5B-9F23-48BD-ADB9-A18870FB74A8}" type="presOf" srcId="{5642C7EE-3FA5-48FC-90AC-17A317932B02}" destId="{7652FA92-FF02-4F9E-A627-EE14DD86AB00}" srcOrd="0" destOrd="1" presId="urn:microsoft.com/office/officeart/2005/8/layout/vList2"/>
    <dgm:cxn modelId="{8ABA5443-C846-4809-95AD-05634AADE7E3}" srcId="{98179FEE-AD99-4ACA-935F-5EA74350364A}" destId="{285BBEBE-0734-4A0A-AC7C-BCC18058FA1C}" srcOrd="0" destOrd="0" parTransId="{9CEB55FE-D4C3-4C96-A765-B1B2DE801E09}" sibTransId="{CD81B35C-B2B0-4868-BBD5-6826E5EEF160}"/>
    <dgm:cxn modelId="{6CEF7375-D28A-4F6B-BB93-F480CB18F178}" type="presOf" srcId="{30D3E5F8-452C-48F4-8796-2E567C55EECB}" destId="{7652FA92-FF02-4F9E-A627-EE14DD86AB00}" srcOrd="0" destOrd="0" presId="urn:microsoft.com/office/officeart/2005/8/layout/vList2"/>
    <dgm:cxn modelId="{046AD27B-B409-45F9-850F-09F181E7EAD3}" type="presOf" srcId="{285BBEBE-0734-4A0A-AC7C-BCC18058FA1C}" destId="{9348B920-B1E0-4886-9BA5-B1554C666682}" srcOrd="0" destOrd="0" presId="urn:microsoft.com/office/officeart/2005/8/layout/vList2"/>
    <dgm:cxn modelId="{F32BF47C-4FD4-4DE0-A737-E00935797509}" srcId="{285BBEBE-0734-4A0A-AC7C-BCC18058FA1C}" destId="{30D3E5F8-452C-48F4-8796-2E567C55EECB}" srcOrd="0" destOrd="0" parTransId="{42D87832-43F4-4BBA-AC18-2696167CC65A}" sibTransId="{295691BB-E9F3-4CE3-9494-876350D324AA}"/>
    <dgm:cxn modelId="{06893CB8-4A71-4E3B-9244-EB0B0A5EE9C5}" srcId="{285BBEBE-0734-4A0A-AC7C-BCC18058FA1C}" destId="{5642C7EE-3FA5-48FC-90AC-17A317932B02}" srcOrd="1" destOrd="0" parTransId="{579DADD7-F02E-4DDF-A6ED-B478DE045EC5}" sibTransId="{E3775CD1-D340-4E93-990E-06E64EF14947}"/>
    <dgm:cxn modelId="{05A7291F-0AEA-4B3F-8FDF-FBC31916DCA8}" type="presParOf" srcId="{3BF44B03-DF2D-4D64-A3F2-5799B0E59223}" destId="{9348B920-B1E0-4886-9BA5-B1554C666682}" srcOrd="0" destOrd="0" presId="urn:microsoft.com/office/officeart/2005/8/layout/vList2"/>
    <dgm:cxn modelId="{803EB450-8EB8-41D9-AC6C-16ADBCE7B8BE}" type="presParOf" srcId="{3BF44B03-DF2D-4D64-A3F2-5799B0E59223}" destId="{7652FA92-FF02-4F9E-A627-EE14DD86AB00}" srcOrd="1" destOrd="0" presId="urn:microsoft.com/office/officeart/2005/8/layout/vList2"/>
    <dgm:cxn modelId="{6C74E52B-CF5E-4B40-A616-A4C37FA4ECB3}"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277A0E2F-A728-4380-893D-E5724B23B34D}">
      <dgm:prSet/>
      <dgm:spPr/>
      <dgm:t>
        <a:bodyPr/>
        <a:lstStyle/>
        <a:p>
          <a:endParaRPr lang="en-US"/>
        </a:p>
      </dgm:t>
    </dgm:pt>
    <dgm:pt modelId="{4EC82B13-A762-48C6-B64B-E54C118DD79C}">
      <dgm:prSet custT="1"/>
      <dgm:spPr/>
      <dgm:t>
        <a:bodyPr/>
        <a:lstStyle/>
        <a:p>
          <a:r>
            <a:rPr lang="vi" sz="3200" b="0" i="0" strike="noStrike" cap="none" spc="0" baseline="0" dirty="0">
              <a:solidFill>
                <a:srgbClr val="FFFFFF"/>
              </a:solidFill>
              <a:effectLst/>
              <a:latin typeface="Arial"/>
              <a:ea typeface="Arial"/>
              <a:cs typeface="Arial"/>
            </a:rPr>
            <a:t>Định kiến về giới tính là những ý tưởng được hình thành trước về cách một người nên hành động hoặc cư xử dựa trên giới tính của họ. </a:t>
          </a:r>
          <a:endParaRPr lang="en-US" sz="3200" dirty="0"/>
        </a:p>
      </dgm:t>
    </dgm:pt>
    <dgm:pt modelId="{CB7DC1B6-385A-4B8E-BF6A-03802530089F}" type="sibTrans" cxnId="{277A0E2F-A728-4380-893D-E5724B23B34D}">
      <dgm:prSet/>
      <dgm:spPr/>
      <dgm:t>
        <a:bodyPr/>
        <a:lstStyle/>
        <a:p>
          <a:endParaRPr lang="en-US"/>
        </a:p>
      </dgm:t>
    </dgm:pt>
    <dgm:pt modelId="{988ADC6B-3C2E-4E0C-89A0-794AD8D901E9}" type="parTrans" cxnId="{D811ED59-5485-48F3-903B-113BD46A1136}">
      <dgm:prSet/>
      <dgm:spPr/>
      <dgm:t>
        <a:bodyPr/>
        <a:lstStyle/>
        <a:p>
          <a:endParaRPr lang="en-US"/>
        </a:p>
      </dgm:t>
    </dgm:pt>
    <dgm:pt modelId="{C0B314DE-8C9A-4622-9124-4EAC4C631C63}">
      <dgm:prSet custT="1"/>
      <dgm:spPr/>
      <dgm:t>
        <a:bodyPr/>
        <a:lstStyle/>
        <a:p>
          <a:r>
            <a:rPr lang="vi" sz="3200" b="0" i="0" strike="noStrike" cap="none" spc="0" baseline="0">
              <a:solidFill>
                <a:srgbClr val="FFFFFF"/>
              </a:solidFill>
              <a:effectLst/>
              <a:latin typeface="Arial"/>
              <a:ea typeface="Arial"/>
              <a:cs typeface="Arial"/>
            </a:rPr>
            <a:t>Ví dụ: Bạn </a:t>
          </a:r>
          <a:r>
            <a:rPr lang="vi" sz="3200" b="0" i="0" u="sng" strike="noStrike" cap="none" spc="0" baseline="0">
              <a:solidFill>
                <a:srgbClr val="FFFFFF"/>
              </a:solidFill>
              <a:effectLst/>
              <a:uFill>
                <a:solidFill>
                  <a:srgbClr val="FFFFFF"/>
                </a:solidFill>
              </a:uFill>
              <a:latin typeface="Arial"/>
              <a:ea typeface="Arial"/>
              <a:cs typeface="Arial"/>
            </a:rPr>
            <a:t>chỉ</a:t>
          </a:r>
          <a:r>
            <a:rPr lang="vi" sz="3200" b="0" i="0" strike="noStrike" cap="none" spc="0" baseline="0">
              <a:solidFill>
                <a:srgbClr val="FFFFFF"/>
              </a:solidFill>
              <a:effectLst/>
              <a:latin typeface="Arial"/>
              <a:ea typeface="Arial"/>
              <a:cs typeface="Arial"/>
            </a:rPr>
            <a:t> yêu cầu nhân viên nữ nhận cà phê và đồ ăn nhẹ cho phòng hội nghị cho cuộc họp sắp tới.</a:t>
          </a:r>
          <a:endParaRPr lang="en-US" sz="3200"/>
        </a:p>
      </dgm:t>
    </dgm:pt>
    <dgm:pt modelId="{A52C1081-60BD-40F3-8777-F01D735B8ADD}" type="sibTrans" cxnId="{D811ED59-5485-48F3-903B-113BD46A1136}">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custScaleY="122717">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42811E03-78F7-4484-B0F0-0369C73E8147}" type="presOf" srcId="{C0B314DE-8C9A-4622-9124-4EAC4C631C63}" destId="{C106FE37-78FC-4B91-AB63-2959EC40C132}" srcOrd="0" destOrd="0" presId="urn:microsoft.com/office/officeart/2009/3/layout/HorizontalOrganizationChart"/>
    <dgm:cxn modelId="{277A0E2F-A728-4380-893D-E5724B23B34D}" srcId="{F58039EE-AE95-403B-AC13-37ADF24CD098}" destId="{4EC82B13-A762-48C6-B64B-E54C118DD79C}" srcOrd="0" destOrd="0" parTransId="{1A2282E7-E75F-4CBB-B6CA-E288DAE36888}" sibTransId="{CB7DC1B6-385A-4B8E-BF6A-03802530089F}"/>
    <dgm:cxn modelId="{35FD724D-4F4F-4789-B1D8-1837BC39B1F6}" type="presOf" srcId="{4EC82B13-A762-48C6-B64B-E54C118DD79C}" destId="{4EDE4789-F2C4-48F7-AD1A-1BC4182425B9}" srcOrd="0" destOrd="0" presId="urn:microsoft.com/office/officeart/2009/3/layout/HorizontalOrganizationChart"/>
    <dgm:cxn modelId="{D811ED59-5485-48F3-903B-113BD46A1136}" srcId="{F58039EE-AE95-403B-AC13-37ADF24CD098}" destId="{C0B314DE-8C9A-4622-9124-4EAC4C631C63}" srcOrd="1" destOrd="0" parTransId="{988ADC6B-3C2E-4E0C-89A0-794AD8D901E9}" sibTransId="{A52C1081-60BD-40F3-8777-F01D735B8ADD}"/>
    <dgm:cxn modelId="{9948F3D8-BBC9-431B-8D48-A53D646B7662}" type="presOf" srcId="{C0B314DE-8C9A-4622-9124-4EAC4C631C63}" destId="{860FFD42-6009-4881-8CA6-B334DA9A8178}" srcOrd="1" destOrd="0" presId="urn:microsoft.com/office/officeart/2009/3/layout/HorizontalOrganizationChart"/>
    <dgm:cxn modelId="{98B49DE6-3E28-4A9E-B235-A73BC3EB32E2}" type="presOf" srcId="{F58039EE-AE95-403B-AC13-37ADF24CD098}" destId="{D897512D-1C5A-425D-A4CA-5FD67064C449}" srcOrd="0" destOrd="0" presId="urn:microsoft.com/office/officeart/2009/3/layout/HorizontalOrganizationChart"/>
    <dgm:cxn modelId="{937B52FD-ED74-4A26-8995-4989D4477CB8}" type="presOf" srcId="{4EC82B13-A762-48C6-B64B-E54C118DD79C}" destId="{5C8871E6-F55F-4AAC-9444-953BDC8BFF40}" srcOrd="1" destOrd="0" presId="urn:microsoft.com/office/officeart/2009/3/layout/HorizontalOrganizationChart"/>
    <dgm:cxn modelId="{863493BE-5F22-46FA-A126-E306AECE8512}" type="presParOf" srcId="{D897512D-1C5A-425D-A4CA-5FD67064C449}" destId="{2A15FFC2-0A3D-49A0-A616-0230EDFF10F9}" srcOrd="0" destOrd="0" presId="urn:microsoft.com/office/officeart/2009/3/layout/HorizontalOrganizationChart"/>
    <dgm:cxn modelId="{B5940F2F-721F-4118-9EAC-5670E01099B8}" type="presParOf" srcId="{2A15FFC2-0A3D-49A0-A616-0230EDFF10F9}" destId="{19D8EA44-4891-4876-A3FD-75C069271127}" srcOrd="0" destOrd="0" presId="urn:microsoft.com/office/officeart/2009/3/layout/HorizontalOrganizationChart"/>
    <dgm:cxn modelId="{6E139106-CB02-4C50-855F-9326477CEF26}" type="presParOf" srcId="{19D8EA44-4891-4876-A3FD-75C069271127}" destId="{4EDE4789-F2C4-48F7-AD1A-1BC4182425B9}" srcOrd="0" destOrd="0" presId="urn:microsoft.com/office/officeart/2009/3/layout/HorizontalOrganizationChart"/>
    <dgm:cxn modelId="{AB2F99F1-60F5-420B-8564-41F51279299D}" type="presParOf" srcId="{19D8EA44-4891-4876-A3FD-75C069271127}" destId="{5C8871E6-F55F-4AAC-9444-953BDC8BFF40}" srcOrd="1" destOrd="0" presId="urn:microsoft.com/office/officeart/2009/3/layout/HorizontalOrganizationChart"/>
    <dgm:cxn modelId="{B37AC287-6E27-420A-9327-AC714699B14E}" type="presParOf" srcId="{2A15FFC2-0A3D-49A0-A616-0230EDFF10F9}" destId="{21E6A1A2-09CA-4457-8704-98B51B2825B1}" srcOrd="1" destOrd="0" presId="urn:microsoft.com/office/officeart/2009/3/layout/HorizontalOrganizationChart"/>
    <dgm:cxn modelId="{1E28A1AC-D479-4857-B53A-2B6003B83023}" type="presParOf" srcId="{2A15FFC2-0A3D-49A0-A616-0230EDFF10F9}" destId="{08E6EC52-31E3-4246-B7D1-AE148E6A9594}" srcOrd="2" destOrd="0" presId="urn:microsoft.com/office/officeart/2009/3/layout/HorizontalOrganizationChart"/>
    <dgm:cxn modelId="{A33F6FB5-CD9A-40C9-842F-C8BB4C107236}" type="presParOf" srcId="{D897512D-1C5A-425D-A4CA-5FD67064C449}" destId="{641A1FB8-31EA-4400-89B2-B84BF9876F04}" srcOrd="1" destOrd="0" presId="urn:microsoft.com/office/officeart/2009/3/layout/HorizontalOrganizationChart"/>
    <dgm:cxn modelId="{D50A829A-1A49-4E29-9A5B-72429B844BA8}" type="presParOf" srcId="{641A1FB8-31EA-4400-89B2-B84BF9876F04}" destId="{2215DDD9-40C1-42ED-8100-DA0EF97500ED}" srcOrd="0" destOrd="0" presId="urn:microsoft.com/office/officeart/2009/3/layout/HorizontalOrganizationChart"/>
    <dgm:cxn modelId="{9930A3A3-4766-4E3E-9D7F-21EFAEF73A9A}" type="presParOf" srcId="{2215DDD9-40C1-42ED-8100-DA0EF97500ED}" destId="{C106FE37-78FC-4B91-AB63-2959EC40C132}" srcOrd="0" destOrd="0" presId="urn:microsoft.com/office/officeart/2009/3/layout/HorizontalOrganizationChart"/>
    <dgm:cxn modelId="{047E6257-10D8-48C2-A4E4-13A1BF761FFA}" type="presParOf" srcId="{2215DDD9-40C1-42ED-8100-DA0EF97500ED}" destId="{860FFD42-6009-4881-8CA6-B334DA9A8178}" srcOrd="1" destOrd="0" presId="urn:microsoft.com/office/officeart/2009/3/layout/HorizontalOrganizationChart"/>
    <dgm:cxn modelId="{6D8D4971-B84A-45D5-8F9F-E79C3D95A3FF}" type="presParOf" srcId="{641A1FB8-31EA-4400-89B2-B84BF9876F04}" destId="{5CBC7A73-AC05-40F3-8431-9DC6AC782F09}" srcOrd="1" destOrd="0" presId="urn:microsoft.com/office/officeart/2009/3/layout/HorizontalOrganizationChart"/>
    <dgm:cxn modelId="{2BE38614-6B71-4949-ADB8-2BAC5C7B6C8B}"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9B898CED-9B9A-46A5-9C48-DCCDD18FAEB8}">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Giám sát viên</a:t>
          </a:r>
          <a:endParaRPr lang="en-US"/>
        </a:p>
      </dgm:t>
    </dgm:pt>
    <dgm:pt modelId="{7336C954-45A6-45C0-A688-FBC0481332A0}" type="sibTrans" cxnId="{9B898CED-9B9A-46A5-9C48-DCCDD18FAEB8}">
      <dgm:prSet/>
      <dgm:spPr/>
      <dgm:t>
        <a:bodyPr/>
        <a:lstStyle/>
        <a:p>
          <a:endParaRPr lang="en-US"/>
        </a:p>
      </dgm:t>
    </dgm:pt>
    <dgm:pt modelId="{D6E3759B-9562-418F-A884-F46CCF2E4539}" type="parTrans" cxnId="{5FB492B0-0245-4C53-9318-62EEF2FC44CC}">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Quản lý</a:t>
          </a:r>
          <a:endParaRPr lang="en-US"/>
        </a:p>
      </dgm:t>
    </dgm:pt>
    <dgm:pt modelId="{B41704BC-3399-4B98-8CBB-1C82DC8134AC}" type="sibTrans" cxnId="{5FB492B0-0245-4C53-9318-62EEF2FC44CC}">
      <dgm:prSet/>
      <dgm:spPr/>
      <dgm:t>
        <a:bodyPr/>
        <a:lstStyle/>
        <a:p>
          <a:endParaRPr lang="en-US"/>
        </a:p>
      </dgm:t>
    </dgm:pt>
    <dgm:pt modelId="{03350E07-5B48-4E7C-B3A5-440AC1FB5680}" type="parTrans" cxnId="{72B8085D-608E-44F0-A783-9EC547B38DD2}">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Đồng nghiệp</a:t>
          </a:r>
          <a:endParaRPr lang="en-US"/>
        </a:p>
      </dgm:t>
    </dgm:pt>
    <dgm:pt modelId="{50A5F10B-C1FB-4521-826D-3C55CB839AE2}" type="sibTrans" cxnId="{72B8085D-608E-44F0-A783-9EC547B38DD2}">
      <dgm:prSet/>
      <dgm:spPr/>
      <dgm:t>
        <a:bodyPr/>
        <a:lstStyle/>
        <a:p>
          <a:endParaRPr lang="en-US"/>
        </a:p>
      </dgm:t>
    </dgm:pt>
    <dgm:pt modelId="{5F02574E-EF70-4789-8A4E-C11738F6861A}" type="parTrans" cxnId="{DFE3110B-5292-474F-B6F2-45CEE3973882}">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Nhà cung cấp</a:t>
          </a:r>
          <a:endParaRPr lang="en-US"/>
        </a:p>
      </dgm:t>
    </dgm:pt>
    <dgm:pt modelId="{7225BED6-EFE7-401D-8A32-EBCC85760333}" type="sibTrans" cxnId="{DFE3110B-5292-474F-B6F2-45CEE3973882}">
      <dgm:prSet/>
      <dgm:spPr/>
      <dgm:t>
        <a:bodyPr/>
        <a:lstStyle/>
        <a:p>
          <a:endParaRPr lang="en-US"/>
        </a:p>
      </dgm:t>
    </dgm:pt>
    <dgm:pt modelId="{48AC272F-9CFB-4033-B69D-73E2EE0B7EC5}" type="parTrans" cxnId="{7C84ABA9-20C1-488E-B717-B40CBDD28EBC}">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Khách hàng</a:t>
          </a:r>
          <a:endParaRPr lang="en-US"/>
        </a:p>
      </dgm:t>
    </dgm:pt>
    <dgm:pt modelId="{D871D23F-569C-4FD5-AFBA-DD194F9C33FF}" type="sibTrans" cxnId="{7C84ABA9-20C1-488E-B717-B40CBDD28EBC}">
      <dgm:prSet/>
      <dgm:spPr/>
      <dgm:t>
        <a:bodyPr/>
        <a:lstStyle/>
        <a:p>
          <a:endParaRPr lang="en-US"/>
        </a:p>
      </dgm:t>
    </dgm:pt>
    <dgm:pt modelId="{56D5179D-1EFA-4854-87D9-1B62387F6DC6}" type="parTrans" cxnId="{5FF7D4CB-2A17-4204-BCEE-1DB7AD267F96}">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3600" b="0" i="0" strike="noStrike" cap="none" spc="0" baseline="0">
              <a:solidFill>
                <a:srgbClr val="FFFFFF"/>
              </a:solidFill>
              <a:effectLst/>
              <a:latin typeface="Arial"/>
              <a:ea typeface="Arial"/>
              <a:cs typeface="Arial"/>
            </a:rPr>
            <a:t>Nhà thầu</a:t>
          </a:r>
          <a:endParaRPr lang="en-US"/>
        </a:p>
      </dgm:t>
    </dgm:pt>
    <dgm:pt modelId="{5D5D3307-FD81-45B6-A978-0B64D363C3ED}" type="sibTrans" cxnId="{5FF7D4CB-2A17-4204-BCEE-1DB7AD267F96}">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DFE3110B-5292-474F-B6F2-45CEE3973882}" srcId="{E718AF86-2E83-4750-9E5F-A0B0CA96829B}" destId="{2E3CAA22-643F-4AB0-A1DA-20BE5D846CFB}" srcOrd="3" destOrd="0" parTransId="{5F02574E-EF70-4789-8A4E-C11738F6861A}" sibTransId="{7225BED6-EFE7-401D-8A32-EBCC85760333}"/>
    <dgm:cxn modelId="{46F57910-C2C5-4112-A382-1D8B4BBD7001}" type="presOf" srcId="{1B8D85C5-F2D0-42D0-A7C7-595DDFBB0B94}" destId="{4573CE03-A660-44F7-B0C8-0BF6532B8A05}" srcOrd="0" destOrd="0" presId="urn:microsoft.com/office/officeart/2005/8/layout/default"/>
    <dgm:cxn modelId="{F3138B12-64D4-41CB-8618-28269394E04D}" type="presOf" srcId="{C7781311-E474-47F5-902B-0A2B3D8FF44A}" destId="{41438514-9CE3-4267-8433-2A509C733917}" srcOrd="0" destOrd="0" presId="urn:microsoft.com/office/officeart/2005/8/layout/default"/>
    <dgm:cxn modelId="{D9464214-285B-4ED3-8807-4BBB486B6A4A}" type="presOf" srcId="{4FB763E3-8A34-4199-805A-904204A5B9E8}" destId="{CD7FF0B3-454C-4F5A-9542-9E88E96578B7}" srcOrd="0" destOrd="0" presId="urn:microsoft.com/office/officeart/2005/8/layout/default"/>
    <dgm:cxn modelId="{72B8085D-608E-44F0-A783-9EC547B38DD2}" srcId="{E718AF86-2E83-4750-9E5F-A0B0CA96829B}" destId="{877A83AA-B99B-4BD8-8DEC-185197AADBB9}" srcOrd="2" destOrd="0" parTransId="{03350E07-5B48-4E7C-B3A5-440AC1FB5680}" sibTransId="{50A5F10B-C1FB-4521-826D-3C55CB839AE2}"/>
    <dgm:cxn modelId="{4DB7FD44-A772-4C6C-BF04-5C29540495AC}" type="presOf" srcId="{877A83AA-B99B-4BD8-8DEC-185197AADBB9}" destId="{7D292785-63DD-40E5-BF38-3BDE0B2D1FB7}" srcOrd="0" destOrd="0" presId="urn:microsoft.com/office/officeart/2005/8/layout/default"/>
    <dgm:cxn modelId="{0DF16E47-7694-4F18-A798-B46A7986EE79}" type="presOf" srcId="{2E3CAA22-643F-4AB0-A1DA-20BE5D846CFB}" destId="{8E5F5894-71D7-4AD0-AB3F-825397E67428}" srcOrd="0" destOrd="0" presId="urn:microsoft.com/office/officeart/2005/8/layout/default"/>
    <dgm:cxn modelId="{7C84ABA9-20C1-488E-B717-B40CBDD28EBC}" srcId="{E718AF86-2E83-4750-9E5F-A0B0CA96829B}" destId="{C7781311-E474-47F5-902B-0A2B3D8FF44A}" srcOrd="4" destOrd="0" parTransId="{48AC272F-9CFB-4033-B69D-73E2EE0B7EC5}" sibTransId="{D871D23F-569C-4FD5-AFBA-DD194F9C33FF}"/>
    <dgm:cxn modelId="{5FB492B0-0245-4C53-9318-62EEF2FC44CC}" srcId="{E718AF86-2E83-4750-9E5F-A0B0CA96829B}" destId="{1B8D85C5-F2D0-42D0-A7C7-595DDFBB0B94}" srcOrd="1" destOrd="0" parTransId="{D6E3759B-9562-418F-A884-F46CCF2E4539}" sibTransId="{B41704BC-3399-4B98-8CBB-1C82DC8134AC}"/>
    <dgm:cxn modelId="{EA3AA2C1-4764-4CCF-B40B-383244E7C572}" type="presOf" srcId="{75D565E3-8336-48C4-90E3-0C9DA6803E1C}" destId="{BF61FA31-D264-43EA-875B-A2B7B8E7012B}" srcOrd="0" destOrd="0" presId="urn:microsoft.com/office/officeart/2005/8/layout/default"/>
    <dgm:cxn modelId="{5FF7D4CB-2A17-4204-BCEE-1DB7AD267F96}" srcId="{E718AF86-2E83-4750-9E5F-A0B0CA96829B}" destId="{4FB763E3-8A34-4199-805A-904204A5B9E8}" srcOrd="5" destOrd="0" parTransId="{56D5179D-1EFA-4854-87D9-1B62387F6DC6}" sibTransId="{5D5D3307-FD81-45B6-A978-0B64D363C3ED}"/>
    <dgm:cxn modelId="{9B898CED-9B9A-46A5-9C48-DCCDD18FAEB8}" srcId="{E718AF86-2E83-4750-9E5F-A0B0CA96829B}" destId="{75D565E3-8336-48C4-90E3-0C9DA6803E1C}" srcOrd="0" destOrd="0" parTransId="{FED36DBC-8D88-4B75-BECA-EC9BFD87DE2B}" sibTransId="{7336C954-45A6-45C0-A688-FBC0481332A0}"/>
    <dgm:cxn modelId="{A1FEE6FD-1831-4192-876B-86CC05E9C034}" type="presOf" srcId="{E718AF86-2E83-4750-9E5F-A0B0CA96829B}" destId="{7B6D35E6-14FC-460A-BFCD-18027F77E34D}" srcOrd="0" destOrd="0" presId="urn:microsoft.com/office/officeart/2005/8/layout/default"/>
    <dgm:cxn modelId="{894D568C-9402-4514-9688-E9B790979903}" type="presParOf" srcId="{7B6D35E6-14FC-460A-BFCD-18027F77E34D}" destId="{BF61FA31-D264-43EA-875B-A2B7B8E7012B}" srcOrd="0" destOrd="0" presId="urn:microsoft.com/office/officeart/2005/8/layout/default"/>
    <dgm:cxn modelId="{7217B83B-1D02-4A6E-A370-6DAE9B9FFAAC}" type="presParOf" srcId="{7B6D35E6-14FC-460A-BFCD-18027F77E34D}" destId="{3A618FCC-9271-4F94-9C7F-8E0070B1CDA1}" srcOrd="1" destOrd="0" presId="urn:microsoft.com/office/officeart/2005/8/layout/default"/>
    <dgm:cxn modelId="{80EC86EA-0039-4FD6-947C-705460892007}" type="presParOf" srcId="{7B6D35E6-14FC-460A-BFCD-18027F77E34D}" destId="{4573CE03-A660-44F7-B0C8-0BF6532B8A05}" srcOrd="2" destOrd="0" presId="urn:microsoft.com/office/officeart/2005/8/layout/default"/>
    <dgm:cxn modelId="{F698D9C0-E067-4C63-B5F1-7A2DC7C354E2}" type="presParOf" srcId="{7B6D35E6-14FC-460A-BFCD-18027F77E34D}" destId="{C2F10033-87C7-49C0-930D-446DCB2C20C3}" srcOrd="3" destOrd="0" presId="urn:microsoft.com/office/officeart/2005/8/layout/default"/>
    <dgm:cxn modelId="{35C42F54-2CD0-4E35-9DAC-3AB0D3E2B8AF}" type="presParOf" srcId="{7B6D35E6-14FC-460A-BFCD-18027F77E34D}" destId="{7D292785-63DD-40E5-BF38-3BDE0B2D1FB7}" srcOrd="4" destOrd="0" presId="urn:microsoft.com/office/officeart/2005/8/layout/default"/>
    <dgm:cxn modelId="{37DFFDBE-0DA3-483E-B987-72961B1F81C8}" type="presParOf" srcId="{7B6D35E6-14FC-460A-BFCD-18027F77E34D}" destId="{9833DF5B-68D5-41F6-A523-9A5678394E58}" srcOrd="5" destOrd="0" presId="urn:microsoft.com/office/officeart/2005/8/layout/default"/>
    <dgm:cxn modelId="{07F23752-DE5A-474B-9E75-D747F82B0B11}" type="presParOf" srcId="{7B6D35E6-14FC-460A-BFCD-18027F77E34D}" destId="{8E5F5894-71D7-4AD0-AB3F-825397E67428}" srcOrd="6" destOrd="0" presId="urn:microsoft.com/office/officeart/2005/8/layout/default"/>
    <dgm:cxn modelId="{386938E6-C409-4EAF-B746-4B989998B5E3}" type="presParOf" srcId="{7B6D35E6-14FC-460A-BFCD-18027F77E34D}" destId="{8ABC1043-C70B-4802-972F-E92D28931A33}" srcOrd="7" destOrd="0" presId="urn:microsoft.com/office/officeart/2005/8/layout/default"/>
    <dgm:cxn modelId="{F3F75051-7DCA-40F2-9FDA-2EB5A05B8D65}" type="presParOf" srcId="{7B6D35E6-14FC-460A-BFCD-18027F77E34D}" destId="{41438514-9CE3-4267-8433-2A509C733917}" srcOrd="8" destOrd="0" presId="urn:microsoft.com/office/officeart/2005/8/layout/default"/>
    <dgm:cxn modelId="{8EA795B2-2E7A-4342-9F5F-384DD35CCD7A}" type="presParOf" srcId="{7B6D35E6-14FC-460A-BFCD-18027F77E34D}" destId="{64659242-38B6-43C3-988D-CA767345F9FA}" srcOrd="9" destOrd="0" presId="urn:microsoft.com/office/officeart/2005/8/layout/default"/>
    <dgm:cxn modelId="{1D270C4D-A548-47AC-AA6D-41BA7A50D041}"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7E1E1A8D-E3E2-4259-BB7C-1E2D13E451F7}">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Ứng xử Trực quan </a:t>
          </a:r>
        </a:p>
      </dgm:t>
    </dgm:pt>
    <dgm:pt modelId="{6EE0849C-BC16-44AE-B4F4-4E3885699EAF}" type="parTrans" cxnId="{87D557AF-3A53-4511-A56E-1652AC94FC58}">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Lờ đẫn, có cử chỉ tình dục</a:t>
          </a:r>
        </a:p>
      </dgm:t>
    </dgm:pt>
    <dgm:pt modelId="{B2C67109-4C19-4CF1-A362-DDEA36B3260E}" type="sibTrans" cxnId="{87D557AF-3A53-4511-A56E-1652AC94FC58}">
      <dgm:prSet/>
      <dgm:spPr/>
      <dgm:t>
        <a:bodyPr/>
        <a:lstStyle/>
        <a:p>
          <a:endParaRPr lang="en-US"/>
        </a:p>
      </dgm:t>
    </dgm:pt>
    <dgm:pt modelId="{B0B1209E-36A1-4E04-98E3-7E1EE65124D5}" type="parTrans" cxnId="{D680DFA4-0A95-441C-9BC5-BB4D4274ED16}">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Hiển thị các đồ vật, hình ảnh, phim hoạt hình hoặc áp phích gợi ý dưới dạng in hoặc kỹ thuật số</a:t>
          </a:r>
        </a:p>
      </dgm:t>
    </dgm:pt>
    <dgm:pt modelId="{5519A9E2-41C9-4E39-8BED-4C67155F3D79}" type="sibTrans" cxnId="{D680DFA4-0A95-441C-9BC5-BB4D4274ED16}">
      <dgm:prSet/>
      <dgm:spPr/>
      <dgm:t>
        <a:bodyPr/>
        <a:lstStyle/>
        <a:p>
          <a:endParaRPr lang="en-US"/>
        </a:p>
      </dgm:t>
    </dgm:pt>
    <dgm:pt modelId="{7317062B-F1CA-45AF-ACEC-CF8A4966C4E7}" type="sibTrans" cxnId="{7E1E1A8D-E3E2-4259-BB7C-1E2D13E451F7}">
      <dgm:prSet/>
      <dgm:spPr/>
      <dgm:t>
        <a:bodyPr/>
        <a:lstStyle/>
        <a:p>
          <a:endParaRPr lang="en-US"/>
        </a:p>
      </dgm:t>
    </dgm:pt>
    <dgm:pt modelId="{01509BDB-23A7-4E1A-8EE1-9B1BA783FFD5}" type="parTrans" cxnId="{1D826377-33DB-4590-9A4F-98E2FAF76FE0}">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Ứng xử Thể chất</a:t>
          </a:r>
        </a:p>
      </dgm:t>
    </dgm:pt>
    <dgm:pt modelId="{7D4D8014-F1DB-411D-A99F-000FBF67510A}" type="parTrans" cxnId="{2FF93772-9CAF-4FD1-8994-296041927E59}">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Chạm, ôm hoặc mát xa</a:t>
          </a:r>
        </a:p>
      </dgm:t>
    </dgm:pt>
    <dgm:pt modelId="{3AA66E2B-C7F4-4738-B0C6-89117339686D}" type="sibTrans" cxnId="{2FF93772-9CAF-4FD1-8994-296041927E59}">
      <dgm:prSet/>
      <dgm:spPr/>
      <dgm:t>
        <a:bodyPr/>
        <a:lstStyle/>
        <a:p>
          <a:endParaRPr lang="en-US"/>
        </a:p>
      </dgm:t>
    </dgm:pt>
    <dgm:pt modelId="{9B816D66-BCA5-4EB0-97D2-6A6E68BCB7D8}" type="parTrans" cxnId="{0224497E-3AD0-4AC3-91A9-4D5B2CB85F6D}">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Tấn công</a:t>
          </a:r>
        </a:p>
      </dgm:t>
    </dgm:pt>
    <dgm:pt modelId="{CAF8154D-B656-4A60-911E-7D35FB8AFDAF}" type="sibTrans" cxnId="{0224497E-3AD0-4AC3-91A9-4D5B2CB85F6D}">
      <dgm:prSet/>
      <dgm:spPr/>
      <dgm:t>
        <a:bodyPr/>
        <a:lstStyle/>
        <a:p>
          <a:endParaRPr lang="en-US"/>
        </a:p>
      </dgm:t>
    </dgm:pt>
    <dgm:pt modelId="{7136BF63-0206-4684-85AB-24B66306CC42}" type="parTrans" cxnId="{1655706E-3703-400A-AEF2-C089EBE03FB9}">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Trở ngại hoặc chặn chuyển động </a:t>
          </a:r>
        </a:p>
      </dgm:t>
    </dgm:pt>
    <dgm:pt modelId="{72680BB3-04FA-41D0-987B-EFEBFE9E86BA}" type="sibTrans" cxnId="{1655706E-3703-400A-AEF2-C089EBE03FB9}">
      <dgm:prSet/>
      <dgm:spPr/>
      <dgm:t>
        <a:bodyPr/>
        <a:lstStyle/>
        <a:p>
          <a:endParaRPr lang="en-US"/>
        </a:p>
      </dgm:t>
    </dgm:pt>
    <dgm:pt modelId="{CDCDB1D1-BFA5-4418-9B98-B885AF47B3A5}" type="sibTrans" cxnId="{1D826377-33DB-4590-9A4F-98E2FAF76FE0}">
      <dgm:prSet/>
      <dgm:spPr/>
      <dgm:t>
        <a:bodyPr/>
        <a:lstStyle/>
        <a:p>
          <a:endParaRPr lang="en-US"/>
        </a:p>
      </dgm:t>
    </dgm:pt>
    <dgm:pt modelId="{998E800D-ECE1-4951-9960-7BDD393DF063}" type="parTrans" cxnId="{3917598C-16A6-4563-9C2D-F9BEFDD9D9E6}">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Ứng xử bằng lời nói </a:t>
          </a:r>
        </a:p>
      </dgm:t>
    </dgm:pt>
    <dgm:pt modelId="{E1A01D08-2A2A-4288-9A6B-4683DB5B102E}" type="parTrans" cxnId="{AC0AFC58-85C3-4B4B-8DB7-3A6EB5FA2170}">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Đưa ra hoặc sử dụng những nhận xét, lời nói xấu hoặc trò đùa xúc phạm trực tiếp hoặc thông qua tin nhắn, email hoặc tin nhắn</a:t>
          </a:r>
        </a:p>
      </dgm:t>
    </dgm:pt>
    <dgm:pt modelId="{2F4CA838-9D64-4D04-B928-E4E177D2EFFC}" type="sibTrans" cxnId="{AC0AFC58-85C3-4B4B-8DB7-3A6EB5FA2170}">
      <dgm:prSet/>
      <dgm:spPr/>
      <dgm:t>
        <a:bodyPr/>
        <a:lstStyle/>
        <a:p>
          <a:endParaRPr lang="en-US"/>
        </a:p>
      </dgm:t>
    </dgm:pt>
    <dgm:pt modelId="{8014555A-0CB7-4C34-ACAE-613E5E6AC076}" type="parTrans" cxnId="{9969C4FD-3E7C-4954-BE58-8DE04993F54F}">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Lời tán tỉnh hoặc đề nghị tình dục bằng lời nói</a:t>
          </a:r>
        </a:p>
      </dgm:t>
    </dgm:pt>
    <dgm:pt modelId="{42890CFE-C418-459F-93F0-D743808833AF}" type="sibTrans" cxnId="{9969C4FD-3E7C-4954-BE58-8DE04993F54F}">
      <dgm:prSet/>
      <dgm:spPr/>
      <dgm:t>
        <a:bodyPr/>
        <a:lstStyle/>
        <a:p>
          <a:endParaRPr lang="en-US"/>
        </a:p>
      </dgm:t>
    </dgm:pt>
    <dgm:pt modelId="{D17DCF28-A149-41C4-8F81-35A18B015B57}" type="parTrans" cxnId="{9456BE53-75DB-4F67-B1C4-AA1D62B432A0}">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Lạm dụng bằng lời nói có tính chất tình dục</a:t>
          </a:r>
        </a:p>
      </dgm:t>
    </dgm:pt>
    <dgm:pt modelId="{04EE481C-7495-40CE-950B-C4EB510C5DC1}" type="sibTrans" cxnId="{9456BE53-75DB-4F67-B1C4-AA1D62B432A0}">
      <dgm:prSet/>
      <dgm:spPr/>
      <dgm:t>
        <a:bodyPr/>
        <a:lstStyle/>
        <a:p>
          <a:endParaRPr lang="en-US"/>
        </a:p>
      </dgm:t>
    </dgm:pt>
    <dgm:pt modelId="{1C4B42A5-C5B7-4CE0-B56D-8D3A89CD9A8B}" type="parTrans" cxnId="{4BF9275C-0D8B-498F-8B91-5C6760A38D1B}">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Đồ họa bình luận bằng lời nói về cơ thể của một cá nhân</a:t>
          </a:r>
        </a:p>
      </dgm:t>
    </dgm:pt>
    <dgm:pt modelId="{56FEB4AC-12D6-48A4-92FD-11F459ACEE29}" type="sibTrans" cxnId="{4BF9275C-0D8B-498F-8B91-5C6760A38D1B}">
      <dgm:prSet/>
      <dgm:spPr/>
      <dgm:t>
        <a:bodyPr/>
        <a:lstStyle/>
        <a:p>
          <a:endParaRPr lang="en-US"/>
        </a:p>
      </dgm:t>
    </dgm:pt>
    <dgm:pt modelId="{544ED2F1-447B-4D28-B908-B8AA40785393}" type="parTrans" cxnId="{5C2140D8-8889-43AE-831D-C7E4819AEE8C}">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vi" sz="1600" b="0" i="0" strike="noStrike" cap="none" spc="0" baseline="0">
              <a:solidFill>
                <a:srgbClr val="FFFFFF"/>
              </a:solidFill>
              <a:effectLst/>
              <a:latin typeface="Arial"/>
              <a:ea typeface="Arial"/>
              <a:cs typeface="Arial"/>
            </a:rPr>
            <a:t>Những từ ngữ hạ thấp tình dục được sử dụng để mô tả một cá nhân, những lá thư, ghi chú hoặc lời mời khiêu dâm hoặc tục tĩu</a:t>
          </a:r>
        </a:p>
      </dgm:t>
    </dgm:pt>
    <dgm:pt modelId="{FBB0510E-F978-4063-8359-F3B0AA0F5613}" type="sibTrans" cxnId="{5C2140D8-8889-43AE-831D-C7E4819AEE8C}">
      <dgm:prSet/>
      <dgm:spPr/>
      <dgm:t>
        <a:bodyPr/>
        <a:lstStyle/>
        <a:p>
          <a:endParaRPr lang="en-US"/>
        </a:p>
      </dgm:t>
    </dgm:pt>
    <dgm:pt modelId="{ADE3DF73-07D5-4C55-842D-35766D1190D0}" type="sibTrans" cxnId="{3917598C-16A6-4563-9C2D-F9BEFDD9D9E6}">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6337">
        <dgm:presLayoutVars>
          <dgm:bulletEnabled val="1"/>
        </dgm:presLayoutVars>
      </dgm:prSet>
      <dgm:spPr/>
    </dgm:pt>
  </dgm:ptLst>
  <dgm:cxnLst>
    <dgm:cxn modelId="{30E94901-49B8-496B-B707-C1334576153D}" type="presOf" srcId="{03ADAECB-047A-46F4-9200-A29E2B53805A}" destId="{988B99C9-8C3B-43DD-B195-DE7699CD3887}" srcOrd="0" destOrd="0" presId="urn:microsoft.com/office/officeart/2005/8/layout/default"/>
    <dgm:cxn modelId="{4BF9275C-0D8B-498F-8B91-5C6760A38D1B}" srcId="{E826FA2F-8DF9-4F84-A929-4F0DA138E063}" destId="{9318EE55-3B8D-40BB-B3DD-40119884117B}" srcOrd="3" destOrd="0" parTransId="{1C4B42A5-C5B7-4CE0-B56D-8D3A89CD9A8B}" sibTransId="{56FEB4AC-12D6-48A4-92FD-11F459ACEE29}"/>
    <dgm:cxn modelId="{978AEC6C-FC40-4B22-90F2-4BFA32586768}" type="presOf" srcId="{9BBEF1E3-0CAD-46F1-A1A7-FDD1D2E9A001}" destId="{66092D74-200C-439C-BC45-FB0319721481}" srcOrd="0" destOrd="1" presId="urn:microsoft.com/office/officeart/2005/8/layout/default"/>
    <dgm:cxn modelId="{2D3B676D-C8CD-4187-A075-31E4568341AA}" type="presOf" srcId="{0C05A7D9-4B26-493B-AD17-CF6F474D2605}" destId="{4C92CBA6-378A-4AC4-8B81-EBCFC25998B5}" srcOrd="0" destOrd="0" presId="urn:microsoft.com/office/officeart/2005/8/layout/default"/>
    <dgm:cxn modelId="{1655706E-3703-400A-AEF2-C089EBE03FB9}" srcId="{03ADAECB-047A-46F4-9200-A29E2B53805A}" destId="{6145CC65-493A-459B-864E-BE0291E3B59B}" srcOrd="2" destOrd="0" parTransId="{7136BF63-0206-4684-85AB-24B66306CC42}" sibTransId="{72680BB3-04FA-41D0-987B-EFEBFE9E86BA}"/>
    <dgm:cxn modelId="{71215B51-BF67-4496-AA8C-4610A2F214F8}" type="presOf" srcId="{424F1DCF-E6C8-484E-BBFE-3FD4CF2C4D50}" destId="{EA286E4F-7206-4C05-AD55-DC212A1A5DC4}" srcOrd="0" destOrd="2" presId="urn:microsoft.com/office/officeart/2005/8/layout/default"/>
    <dgm:cxn modelId="{2FF93772-9CAF-4FD1-8994-296041927E59}" srcId="{03ADAECB-047A-46F4-9200-A29E2B53805A}" destId="{700502CC-08DF-4A38-B06C-7BAE4529CD04}" srcOrd="0" destOrd="0" parTransId="{7D4D8014-F1DB-411D-A99F-000FBF67510A}" sibTransId="{3AA66E2B-C7F4-4738-B0C6-89117339686D}"/>
    <dgm:cxn modelId="{9456BE53-75DB-4F67-B1C4-AA1D62B432A0}" srcId="{E826FA2F-8DF9-4F84-A929-4F0DA138E063}" destId="{C15B46CF-86A6-42D1-A495-80BDE3CACF54}" srcOrd="2" destOrd="0" parTransId="{D17DCF28-A149-41C4-8F81-35A18B015B57}" sibTransId="{04EE481C-7495-40CE-950B-C4EB510C5DC1}"/>
    <dgm:cxn modelId="{1D826377-33DB-4590-9A4F-98E2FAF76FE0}" srcId="{0C05A7D9-4B26-493B-AD17-CF6F474D2605}" destId="{03ADAECB-047A-46F4-9200-A29E2B53805A}" srcOrd="1" destOrd="0" parTransId="{01509BDB-23A7-4E1A-8EE1-9B1BA783FFD5}" sibTransId="{CDCDB1D1-BFA5-4418-9B98-B885AF47B3A5}"/>
    <dgm:cxn modelId="{AC0AFC58-85C3-4B4B-8DB7-3A6EB5FA2170}" srcId="{E826FA2F-8DF9-4F84-A929-4F0DA138E063}" destId="{9BBEF1E3-0CAD-46F1-A1A7-FDD1D2E9A001}" srcOrd="0" destOrd="0" parTransId="{E1A01D08-2A2A-4288-9A6B-4683DB5B102E}" sibTransId="{2F4CA838-9D64-4D04-B928-E4E177D2EFFC}"/>
    <dgm:cxn modelId="{0224497E-3AD0-4AC3-91A9-4D5B2CB85F6D}" srcId="{03ADAECB-047A-46F4-9200-A29E2B53805A}" destId="{AAABA161-B816-48FE-9FF6-403447916EF6}" srcOrd="1" destOrd="0" parTransId="{9B816D66-BCA5-4EB0-97D2-6A6E68BCB7D8}" sibTransId="{CAF8154D-B656-4A60-911E-7D35FB8AFDAF}"/>
    <dgm:cxn modelId="{3917598C-16A6-4563-9C2D-F9BEFDD9D9E6}" srcId="{0C05A7D9-4B26-493B-AD17-CF6F474D2605}" destId="{E826FA2F-8DF9-4F84-A929-4F0DA138E063}" srcOrd="2" destOrd="0" parTransId="{998E800D-ECE1-4951-9960-7BDD393DF063}" sibTransId="{ADE3DF73-07D5-4C55-842D-35766D1190D0}"/>
    <dgm:cxn modelId="{7E1E1A8D-E3E2-4259-BB7C-1E2D13E451F7}" srcId="{0C05A7D9-4B26-493B-AD17-CF6F474D2605}" destId="{D1140553-0F2C-4E08-A6D7-E96957698816}" srcOrd="0" destOrd="0" parTransId="{953147A8-9B94-4655-872A-C321ED63F359}" sibTransId="{7317062B-F1CA-45AF-ACEC-CF8A4966C4E7}"/>
    <dgm:cxn modelId="{7B381690-01AA-4A05-A56D-6D022636BACD}" type="presOf" srcId="{6145CC65-493A-459B-864E-BE0291E3B59B}" destId="{988B99C9-8C3B-43DD-B195-DE7699CD3887}" srcOrd="0" destOrd="3" presId="urn:microsoft.com/office/officeart/2005/8/layout/default"/>
    <dgm:cxn modelId="{C798EC9D-24B3-4ABC-8BC1-E0D377F92DD6}" type="presOf" srcId="{AAABA161-B816-48FE-9FF6-403447916EF6}" destId="{988B99C9-8C3B-43DD-B195-DE7699CD3887}" srcOrd="0" destOrd="2" presId="urn:microsoft.com/office/officeart/2005/8/layout/default"/>
    <dgm:cxn modelId="{9D9BA99E-3ED3-4568-B836-8DCCA77A3E4C}" type="presOf" srcId="{7AD47BAE-9CB4-432C-9257-ACCCDE15C002}" destId="{EA286E4F-7206-4C05-AD55-DC212A1A5DC4}" srcOrd="0" destOrd="1" presId="urn:microsoft.com/office/officeart/2005/8/layout/default"/>
    <dgm:cxn modelId="{D680DFA4-0A95-441C-9BC5-BB4D4274ED16}" srcId="{D1140553-0F2C-4E08-A6D7-E96957698816}" destId="{424F1DCF-E6C8-484E-BBFE-3FD4CF2C4D50}" srcOrd="1" destOrd="0" parTransId="{B0B1209E-36A1-4E04-98E3-7E1EE65124D5}" sibTransId="{5519A9E2-41C9-4E39-8BED-4C67155F3D79}"/>
    <dgm:cxn modelId="{8F6F33A7-DDD0-40EC-A697-9851EC1172C9}" type="presOf" srcId="{D83BCC78-D56C-40B2-A4E9-119D217BB84C}" destId="{66092D74-200C-439C-BC45-FB0319721481}" srcOrd="0" destOrd="2" presId="urn:microsoft.com/office/officeart/2005/8/layout/default"/>
    <dgm:cxn modelId="{87D557AF-3A53-4511-A56E-1652AC94FC58}" srcId="{D1140553-0F2C-4E08-A6D7-E96957698816}" destId="{7AD47BAE-9CB4-432C-9257-ACCCDE15C002}" srcOrd="0" destOrd="0" parTransId="{6EE0849C-BC16-44AE-B4F4-4E3885699EAF}" sibTransId="{B2C67109-4C19-4CF1-A362-DDEA36B3260E}"/>
    <dgm:cxn modelId="{0FB93EB3-5CF4-4B45-8B99-5E553FF374D8}" type="presOf" srcId="{70B2DF44-34FC-4788-9FB5-6B334345058D}" destId="{66092D74-200C-439C-BC45-FB0319721481}" srcOrd="0" destOrd="5" presId="urn:microsoft.com/office/officeart/2005/8/layout/default"/>
    <dgm:cxn modelId="{50C103B4-538A-42DE-90DE-6A00247C6414}" type="presOf" srcId="{C15B46CF-86A6-42D1-A495-80BDE3CACF54}" destId="{66092D74-200C-439C-BC45-FB0319721481}" srcOrd="0" destOrd="3" presId="urn:microsoft.com/office/officeart/2005/8/layout/default"/>
    <dgm:cxn modelId="{B54DF8BA-C057-4130-8B02-685A56CFA68C}" type="presOf" srcId="{9318EE55-3B8D-40BB-B3DD-40119884117B}" destId="{66092D74-200C-439C-BC45-FB0319721481}" srcOrd="0" destOrd="4" presId="urn:microsoft.com/office/officeart/2005/8/layout/default"/>
    <dgm:cxn modelId="{9E4194C6-89B3-4643-97EA-F2E0B8E3F1A2}" type="presOf" srcId="{D1140553-0F2C-4E08-A6D7-E96957698816}" destId="{EA286E4F-7206-4C05-AD55-DC212A1A5DC4}" srcOrd="0" destOrd="0" presId="urn:microsoft.com/office/officeart/2005/8/layout/default"/>
    <dgm:cxn modelId="{5C2140D8-8889-43AE-831D-C7E4819AEE8C}" srcId="{E826FA2F-8DF9-4F84-A929-4F0DA138E063}" destId="{70B2DF44-34FC-4788-9FB5-6B334345058D}" srcOrd="4" destOrd="0" parTransId="{544ED2F1-447B-4D28-B908-B8AA40785393}" sibTransId="{FBB0510E-F978-4063-8359-F3B0AA0F5613}"/>
    <dgm:cxn modelId="{F85234E4-563A-417A-96D0-9CAD36276D8C}" type="presOf" srcId="{700502CC-08DF-4A38-B06C-7BAE4529CD04}" destId="{988B99C9-8C3B-43DD-B195-DE7699CD3887}" srcOrd="0" destOrd="1" presId="urn:microsoft.com/office/officeart/2005/8/layout/default"/>
    <dgm:cxn modelId="{ACEE00F3-AFE5-4A93-A882-132B6F8381AB}" type="presOf" srcId="{E826FA2F-8DF9-4F84-A929-4F0DA138E063}" destId="{66092D74-200C-439C-BC45-FB0319721481}" srcOrd="0" destOrd="0" presId="urn:microsoft.com/office/officeart/2005/8/layout/default"/>
    <dgm:cxn modelId="{9969C4FD-3E7C-4954-BE58-8DE04993F54F}" srcId="{E826FA2F-8DF9-4F84-A929-4F0DA138E063}" destId="{D83BCC78-D56C-40B2-A4E9-119D217BB84C}" srcOrd="1" destOrd="0" parTransId="{8014555A-0CB7-4C34-ACAE-613E5E6AC076}" sibTransId="{42890CFE-C418-459F-93F0-D743808833AF}"/>
    <dgm:cxn modelId="{FB096877-852E-4DA4-BBB4-386B952BB0ED}" type="presParOf" srcId="{4C92CBA6-378A-4AC4-8B81-EBCFC25998B5}" destId="{EA286E4F-7206-4C05-AD55-DC212A1A5DC4}" srcOrd="0" destOrd="0" presId="urn:microsoft.com/office/officeart/2005/8/layout/default"/>
    <dgm:cxn modelId="{F5898E2D-2ED6-4029-89F3-1D18AEC4867B}" type="presParOf" srcId="{4C92CBA6-378A-4AC4-8B81-EBCFC25998B5}" destId="{F80C4730-0173-4C1A-9B71-4C9F48B5C63F}" srcOrd="1" destOrd="0" presId="urn:microsoft.com/office/officeart/2005/8/layout/default"/>
    <dgm:cxn modelId="{0883DB6C-2D33-4A81-B98D-19C947426EEA}" type="presParOf" srcId="{4C92CBA6-378A-4AC4-8B81-EBCFC25998B5}" destId="{988B99C9-8C3B-43DD-B195-DE7699CD3887}" srcOrd="2" destOrd="0" presId="urn:microsoft.com/office/officeart/2005/8/layout/default"/>
    <dgm:cxn modelId="{A512561D-B606-427A-87EA-735EDA6DCC3B}" type="presParOf" srcId="{4C92CBA6-378A-4AC4-8B81-EBCFC25998B5}" destId="{8757694E-B58D-42BB-9481-BBB0585FB9A2}" srcOrd="3" destOrd="0" presId="urn:microsoft.com/office/officeart/2005/8/layout/default"/>
    <dgm:cxn modelId="{B3F6B8B5-7256-4EB6-B3E0-AE8CCC12C2E9}"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486D5221-64EE-4FC4-A742-B2F06A135B57}">
      <dgm:prSet/>
      <dgm:spPr/>
      <dgm:t>
        <a:bodyPr/>
        <a:lstStyle/>
        <a:p>
          <a:endParaRPr lang="en-US"/>
        </a:p>
      </dgm:t>
    </dgm:pt>
    <dgm:pt modelId="{6765D87C-7CC0-41A0-B409-35F7C6713B98}">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Tương tác ảo</a:t>
          </a:r>
          <a:endParaRPr lang="en-US"/>
        </a:p>
      </dgm:t>
    </dgm:pt>
    <dgm:pt modelId="{4C6C75F7-926F-45DD-9F25-3A9FC1E581A0}" type="sibTrans" cxnId="{486D5221-64EE-4FC4-A742-B2F06A135B57}">
      <dgm:prSet/>
      <dgm:spPr/>
      <dgm:t>
        <a:bodyPr/>
        <a:lstStyle/>
        <a:p>
          <a:endParaRPr lang="en-US"/>
        </a:p>
      </dgm:t>
    </dgm:pt>
    <dgm:pt modelId="{40235C9D-7692-4244-97C2-DBBB4D4D2FF7}" type="parTrans" cxnId="{A576BA3E-E9BE-4A14-9C56-9361677ADA26}">
      <dgm:prSet/>
      <dgm:spPr/>
      <dgm:t>
        <a:bodyPr/>
        <a:lstStyle/>
        <a:p>
          <a:endParaRPr lang="en-US"/>
        </a:p>
      </dgm:t>
    </dgm:pt>
    <dgm:pt modelId="{6231BEAF-70FD-4AEB-A281-E1C3F7CDE657}">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Các bữa tiệc ngày lễ</a:t>
          </a:r>
          <a:endParaRPr lang="en-US"/>
        </a:p>
      </dgm:t>
    </dgm:pt>
    <dgm:pt modelId="{D81DA91B-005B-4E14-AFDF-C8B3B3160C6B}" type="sibTrans" cxnId="{A576BA3E-E9BE-4A14-9C56-9361677ADA26}">
      <dgm:prSet/>
      <dgm:spPr/>
      <dgm:t>
        <a:bodyPr/>
        <a:lstStyle/>
        <a:p>
          <a:endParaRPr lang="en-US"/>
        </a:p>
      </dgm:t>
    </dgm:pt>
    <dgm:pt modelId="{D5730169-979E-469C-ABDC-5BB87EC4A7D0}" type="parTrans" cxnId="{4E179291-142B-4225-83B9-AA2E092A78C2}">
      <dgm:prSet/>
      <dgm:spPr/>
      <dgm:t>
        <a:bodyPr/>
        <a:lstStyle/>
        <a:p>
          <a:endParaRPr lang="en-US"/>
        </a:p>
      </dgm:t>
    </dgm:pt>
    <dgm:pt modelId="{27B0C93C-65AD-44AE-BD1D-79565B1AB665}">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Bữa ăn</a:t>
          </a:r>
          <a:endParaRPr lang="en-US"/>
        </a:p>
      </dgm:t>
    </dgm:pt>
    <dgm:pt modelId="{FFF4DE70-A941-428D-AD23-FDC4AC01E7E7}" type="sibTrans" cxnId="{4E179291-142B-4225-83B9-AA2E092A78C2}">
      <dgm:prSet/>
      <dgm:spPr/>
      <dgm:t>
        <a:bodyPr/>
        <a:lstStyle/>
        <a:p>
          <a:endParaRPr lang="en-US"/>
        </a:p>
      </dgm:t>
    </dgm:pt>
    <dgm:pt modelId="{6BBA676C-6505-47E3-B24D-7F015100F287}" type="parTrans" cxnId="{F7BE1716-0249-4109-9C3A-6039A0A6FC1F}">
      <dgm:prSet/>
      <dgm:spPr/>
      <dgm:t>
        <a:bodyPr/>
        <a:lstStyle/>
        <a:p>
          <a:endParaRPr lang="en-US"/>
        </a:p>
      </dgm:t>
    </dgm:pt>
    <dgm:pt modelId="{97980F97-FD8E-4850-8583-B12FD0A71EDD}">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Hội nghị và triển lãm thương mại</a:t>
          </a:r>
          <a:endParaRPr lang="en-US"/>
        </a:p>
      </dgm:t>
    </dgm:pt>
    <dgm:pt modelId="{07441A10-64D9-4416-B8F3-0938FE902A71}" type="sibTrans" cxnId="{F7BE1716-0249-4109-9C3A-6039A0A6FC1F}">
      <dgm:prSet/>
      <dgm:spPr/>
      <dgm:t>
        <a:bodyPr/>
        <a:lstStyle/>
        <a:p>
          <a:endParaRPr lang="en-US"/>
        </a:p>
      </dgm:t>
    </dgm:pt>
    <dgm:pt modelId="{DFC14506-07D7-4BAC-AF9E-C1E3B04DA640}" type="parTrans" cxnId="{C8D54545-FD67-4271-B796-E38C7F64E0C1}">
      <dgm:prSet/>
      <dgm:spPr/>
      <dgm:t>
        <a:bodyPr/>
        <a:lstStyle/>
        <a:p>
          <a:endParaRPr lang="en-US"/>
        </a:p>
      </dgm:t>
    </dgm:pt>
    <dgm:pt modelId="{349FD996-44AE-4207-8571-5AD7FE467F82}">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Chuyến công tác</a:t>
          </a:r>
          <a:endParaRPr lang="en-US"/>
        </a:p>
      </dgm:t>
    </dgm:pt>
    <dgm:pt modelId="{429D8192-9264-4781-9A0B-4D8DF4D0516E}" type="sibTrans" cxnId="{C8D54545-FD67-4271-B796-E38C7F64E0C1}">
      <dgm:prSet/>
      <dgm:spPr/>
      <dgm:t>
        <a:bodyPr/>
        <a:lstStyle/>
        <a:p>
          <a:endParaRPr lang="en-US"/>
        </a:p>
      </dgm:t>
    </dgm:pt>
    <dgm:pt modelId="{5955E5F5-4EA7-43CB-959C-41431C3D878F}" type="parTrans" cxnId="{85B519B9-80E7-4040-9410-7014ABA2CA47}">
      <dgm:prSet/>
      <dgm:spPr/>
      <dgm:t>
        <a:bodyPr/>
        <a:lstStyle/>
        <a:p>
          <a:endParaRPr lang="en-US"/>
        </a:p>
      </dgm:t>
    </dgm:pt>
    <dgm:pt modelId="{253C37E7-9A9E-4D16-802A-A24456CEAAE1}">
      <dgm:prSet custT="1"/>
      <dgm:spPr>
        <a:noFill/>
        <a:ln>
          <a:noFill/>
        </a:ln>
      </dgm:spPr>
      <dgm:t>
        <a:bodyPr/>
        <a:lstStyle/>
        <a:p>
          <a:pPr>
            <a:lnSpc>
              <a:spcPct val="100000"/>
            </a:lnSpc>
          </a:pPr>
          <a:r>
            <a:rPr lang="vi" sz="1700" b="0" i="0" strike="noStrike" cap="none" spc="0" baseline="0">
              <a:solidFill>
                <a:srgbClr val="000000"/>
              </a:solidFill>
              <a:effectLst/>
              <a:latin typeface="Arial"/>
              <a:ea typeface="Arial"/>
              <a:cs typeface="Arial"/>
            </a:rPr>
            <a:t>Nhân viên làm việc từ xa và tại nhà</a:t>
          </a:r>
          <a:endParaRPr lang="en-US"/>
        </a:p>
      </dgm:t>
    </dgm:pt>
    <dgm:pt modelId="{FE96DB33-C5B7-4DEB-82B2-0B1CE90A4D2B}" type="sibTrans" cxnId="{85B519B9-80E7-4040-9410-7014ABA2CA47}">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F7BE1716-0249-4109-9C3A-6039A0A6FC1F}" srcId="{3F388ED1-67EA-4C52-A4EF-B33800D3CCFC}" destId="{97980F97-FD8E-4850-8583-B12FD0A71EDD}" srcOrd="3" destOrd="0" parTransId="{6BBA676C-6505-47E3-B24D-7F015100F287}" sibTransId="{07441A10-64D9-4416-B8F3-0938FE902A71}"/>
    <dgm:cxn modelId="{486D5221-64EE-4FC4-A742-B2F06A135B57}" srcId="{3F388ED1-67EA-4C52-A4EF-B33800D3CCFC}" destId="{6765D87C-7CC0-41A0-B409-35F7C6713B98}" srcOrd="0" destOrd="0" parTransId="{24C96D5D-A300-45E1-8162-B0468AA37BF6}" sibTransId="{4C6C75F7-926F-45DD-9F25-3A9FC1E581A0}"/>
    <dgm:cxn modelId="{A576BA3E-E9BE-4A14-9C56-9361677ADA26}" srcId="{3F388ED1-67EA-4C52-A4EF-B33800D3CCFC}" destId="{6231BEAF-70FD-4AEB-A281-E1C3F7CDE657}" srcOrd="1" destOrd="0" parTransId="{40235C9D-7692-4244-97C2-DBBB4D4D2FF7}" sibTransId="{D81DA91B-005B-4E14-AFDF-C8B3B3160C6B}"/>
    <dgm:cxn modelId="{8F328E41-9B3A-4157-9965-DAD9318122C0}" type="presOf" srcId="{6231BEAF-70FD-4AEB-A281-E1C3F7CDE657}" destId="{C645D0FB-691D-4DD1-A770-EFD951B22D94}" srcOrd="0" destOrd="0" presId="urn:microsoft.com/office/officeart/2018/2/layout/IconLabelList"/>
    <dgm:cxn modelId="{C8D54545-FD67-4271-B796-E38C7F64E0C1}" srcId="{3F388ED1-67EA-4C52-A4EF-B33800D3CCFC}" destId="{349FD996-44AE-4207-8571-5AD7FE467F82}" srcOrd="4" destOrd="0" parTransId="{DFC14506-07D7-4BAC-AF9E-C1E3B04DA640}" sibTransId="{429D8192-9264-4781-9A0B-4D8DF4D0516E}"/>
    <dgm:cxn modelId="{9510616A-026E-4F38-BBEA-FB42D0455DEE}" type="presOf" srcId="{3F388ED1-67EA-4C52-A4EF-B33800D3CCFC}" destId="{C3088A38-995F-4EC6-9F78-BAFAEAF4162C}" srcOrd="0" destOrd="0" presId="urn:microsoft.com/office/officeart/2018/2/layout/IconLabelList"/>
    <dgm:cxn modelId="{65D9A16A-C135-4A99-AEFF-4F652C9B94E0}" type="presOf" srcId="{253C37E7-9A9E-4D16-802A-A24456CEAAE1}" destId="{F8CD23AD-0F84-4328-BCA7-961CDC0F9CC6}" srcOrd="0" destOrd="0" presId="urn:microsoft.com/office/officeart/2018/2/layout/IconLabelList"/>
    <dgm:cxn modelId="{CE2B7F71-9F62-4506-9B95-2E82CA976375}" type="presOf" srcId="{6765D87C-7CC0-41A0-B409-35F7C6713B98}" destId="{79FCE879-EDA8-4A56-B9E8-3934B4682EB9}" srcOrd="0" destOrd="0" presId="urn:microsoft.com/office/officeart/2018/2/layout/IconLabelList"/>
    <dgm:cxn modelId="{0396947A-D1B0-40E3-A4E3-6BB55D9D8835}" type="presOf" srcId="{27B0C93C-65AD-44AE-BD1D-79565B1AB665}" destId="{055E8662-2533-42D8-B4B8-521917D7DEAC}" srcOrd="0" destOrd="0" presId="urn:microsoft.com/office/officeart/2018/2/layout/IconLabelList"/>
    <dgm:cxn modelId="{4E179291-142B-4225-83B9-AA2E092A78C2}" srcId="{3F388ED1-67EA-4C52-A4EF-B33800D3CCFC}" destId="{27B0C93C-65AD-44AE-BD1D-79565B1AB665}" srcOrd="2" destOrd="0" parTransId="{D5730169-979E-469C-ABDC-5BB87EC4A7D0}" sibTransId="{FFF4DE70-A941-428D-AD23-FDC4AC01E7E7}"/>
    <dgm:cxn modelId="{A87012A6-ADA6-41DF-8A9E-43D8CE15DFA4}" type="presOf" srcId="{97980F97-FD8E-4850-8583-B12FD0A71EDD}" destId="{C247C313-91DA-4206-839D-B34E91EFC201}" srcOrd="0" destOrd="0" presId="urn:microsoft.com/office/officeart/2018/2/layout/IconLabelList"/>
    <dgm:cxn modelId="{85B519B9-80E7-4040-9410-7014ABA2CA47}" srcId="{3F388ED1-67EA-4C52-A4EF-B33800D3CCFC}" destId="{253C37E7-9A9E-4D16-802A-A24456CEAAE1}" srcOrd="5" destOrd="0" parTransId="{5955E5F5-4EA7-43CB-959C-41431C3D878F}" sibTransId="{FE96DB33-C5B7-4DEB-82B2-0B1CE90A4D2B}"/>
    <dgm:cxn modelId="{DEC095EE-4FB5-4119-B2D2-14ED0DB3C2E7}" type="presOf" srcId="{349FD996-44AE-4207-8571-5AD7FE467F82}" destId="{4218699A-9F44-43C4-BACD-AFA07472911A}" srcOrd="0" destOrd="0" presId="urn:microsoft.com/office/officeart/2018/2/layout/IconLabelList"/>
    <dgm:cxn modelId="{CA8B2683-5454-4804-BE79-7C2D4AEB02AF}" type="presParOf" srcId="{C3088A38-995F-4EC6-9F78-BAFAEAF4162C}" destId="{D05E4E73-9587-4A56-B8AA-2D6161B9C368}" srcOrd="0" destOrd="0" presId="urn:microsoft.com/office/officeart/2018/2/layout/IconLabelList"/>
    <dgm:cxn modelId="{A4F4C33C-07A2-4789-B998-3CC10F867D99}" type="presParOf" srcId="{D05E4E73-9587-4A56-B8AA-2D6161B9C368}" destId="{D99A27DE-1A9D-4CFC-BE2E-D6325D4C73B2}" srcOrd="0" destOrd="0" presId="urn:microsoft.com/office/officeart/2018/2/layout/IconLabelList"/>
    <dgm:cxn modelId="{88BAF249-8BA4-45E9-ADB7-1D7AF0326E49}" type="presParOf" srcId="{D05E4E73-9587-4A56-B8AA-2D6161B9C368}" destId="{8667B507-D177-4EC0-A407-1521B796D904}" srcOrd="1" destOrd="0" presId="urn:microsoft.com/office/officeart/2018/2/layout/IconLabelList"/>
    <dgm:cxn modelId="{6385DBF4-B412-4087-9BEB-59C5B857FA2C}" type="presParOf" srcId="{D05E4E73-9587-4A56-B8AA-2D6161B9C368}" destId="{79FCE879-EDA8-4A56-B9E8-3934B4682EB9}" srcOrd="2" destOrd="0" presId="urn:microsoft.com/office/officeart/2018/2/layout/IconLabelList"/>
    <dgm:cxn modelId="{AA9E2E97-6BB6-4214-A338-B21A93AFD1A2}" type="presParOf" srcId="{C3088A38-995F-4EC6-9F78-BAFAEAF4162C}" destId="{6E752127-53E6-4E86-8330-1CDB423EB111}" srcOrd="1" destOrd="0" presId="urn:microsoft.com/office/officeart/2018/2/layout/IconLabelList"/>
    <dgm:cxn modelId="{8483106F-6146-4B37-B58F-61BC1F5A8E52}" type="presParOf" srcId="{C3088A38-995F-4EC6-9F78-BAFAEAF4162C}" destId="{4425BB72-67F0-47AF-9B82-CA0521543AF0}" srcOrd="2" destOrd="0" presId="urn:microsoft.com/office/officeart/2018/2/layout/IconLabelList"/>
    <dgm:cxn modelId="{A1365B35-F1C9-4305-A3B0-4C425BB6D8BA}" type="presParOf" srcId="{4425BB72-67F0-47AF-9B82-CA0521543AF0}" destId="{B02E9D7E-F6E6-43AD-AAC9-B8DAE5007E4C}" srcOrd="0" destOrd="0" presId="urn:microsoft.com/office/officeart/2018/2/layout/IconLabelList"/>
    <dgm:cxn modelId="{A31BEC32-FB9E-4259-A7BD-6622B4C394DC}" type="presParOf" srcId="{4425BB72-67F0-47AF-9B82-CA0521543AF0}" destId="{47A43DDC-EDCF-451A-BC7A-3BA7127C9D9D}" srcOrd="1" destOrd="0" presId="urn:microsoft.com/office/officeart/2018/2/layout/IconLabelList"/>
    <dgm:cxn modelId="{7580CF0B-D487-46B7-A222-C6C20B2BBED4}" type="presParOf" srcId="{4425BB72-67F0-47AF-9B82-CA0521543AF0}" destId="{C645D0FB-691D-4DD1-A770-EFD951B22D94}" srcOrd="2" destOrd="0" presId="urn:microsoft.com/office/officeart/2018/2/layout/IconLabelList"/>
    <dgm:cxn modelId="{1B82F5C6-8362-4872-812B-D2CC5990A9C1}" type="presParOf" srcId="{C3088A38-995F-4EC6-9F78-BAFAEAF4162C}" destId="{81722C06-5ED7-488E-B671-DA04CF4D005E}" srcOrd="3" destOrd="0" presId="urn:microsoft.com/office/officeart/2018/2/layout/IconLabelList"/>
    <dgm:cxn modelId="{2CA339CF-E85C-4907-9E71-3831BF50F61C}" type="presParOf" srcId="{C3088A38-995F-4EC6-9F78-BAFAEAF4162C}" destId="{492226F2-ECB5-4A9A-83B3-1D3658F8ECC7}" srcOrd="4" destOrd="0" presId="urn:microsoft.com/office/officeart/2018/2/layout/IconLabelList"/>
    <dgm:cxn modelId="{009FBB51-1FEE-4C72-B481-4737CCE68306}" type="presParOf" srcId="{492226F2-ECB5-4A9A-83B3-1D3658F8ECC7}" destId="{4E3EF8FC-D81C-4C6A-806C-EA4743F4BA77}" srcOrd="0" destOrd="0" presId="urn:microsoft.com/office/officeart/2018/2/layout/IconLabelList"/>
    <dgm:cxn modelId="{4DB17F7E-C207-4B90-8403-0327E16FC107}" type="presParOf" srcId="{492226F2-ECB5-4A9A-83B3-1D3658F8ECC7}" destId="{28B72FB2-153D-41A2-BD5A-3D59DFAA907C}" srcOrd="1" destOrd="0" presId="urn:microsoft.com/office/officeart/2018/2/layout/IconLabelList"/>
    <dgm:cxn modelId="{902BBD9B-B8BE-4363-AE35-C0586481B73C}" type="presParOf" srcId="{492226F2-ECB5-4A9A-83B3-1D3658F8ECC7}" destId="{055E8662-2533-42D8-B4B8-521917D7DEAC}" srcOrd="2" destOrd="0" presId="urn:microsoft.com/office/officeart/2018/2/layout/IconLabelList"/>
    <dgm:cxn modelId="{F1BDDBBA-BD1F-43A0-8ED5-616BF8FEAD24}" type="presParOf" srcId="{C3088A38-995F-4EC6-9F78-BAFAEAF4162C}" destId="{F24FB88B-8951-44CD-B4BE-2C3E45E0842B}" srcOrd="5" destOrd="0" presId="urn:microsoft.com/office/officeart/2018/2/layout/IconLabelList"/>
    <dgm:cxn modelId="{43A56718-CA53-433E-BF9B-E9B028F3C91F}" type="presParOf" srcId="{C3088A38-995F-4EC6-9F78-BAFAEAF4162C}" destId="{01DDB054-2946-4508-A072-B38236E42C83}" srcOrd="6" destOrd="0" presId="urn:microsoft.com/office/officeart/2018/2/layout/IconLabelList"/>
    <dgm:cxn modelId="{26D99057-2DE0-4FA4-B257-E76C7206DF45}" type="presParOf" srcId="{01DDB054-2946-4508-A072-B38236E42C83}" destId="{57CC4C62-BD4B-45BD-83D8-0A29B71FFADD}" srcOrd="0" destOrd="0" presId="urn:microsoft.com/office/officeart/2018/2/layout/IconLabelList"/>
    <dgm:cxn modelId="{1577EE2C-B7CC-459A-8EFE-A1BBC45E8A32}" type="presParOf" srcId="{01DDB054-2946-4508-A072-B38236E42C83}" destId="{86E0AAC4-6666-4366-86EF-3252C8C6CA8F}" srcOrd="1" destOrd="0" presId="urn:microsoft.com/office/officeart/2018/2/layout/IconLabelList"/>
    <dgm:cxn modelId="{689970A3-2C1D-4398-8C2C-4316750CEE5E}" type="presParOf" srcId="{01DDB054-2946-4508-A072-B38236E42C83}" destId="{C247C313-91DA-4206-839D-B34E91EFC201}" srcOrd="2" destOrd="0" presId="urn:microsoft.com/office/officeart/2018/2/layout/IconLabelList"/>
    <dgm:cxn modelId="{81BEA422-508F-47ED-AC4A-6F2969829930}" type="presParOf" srcId="{C3088A38-995F-4EC6-9F78-BAFAEAF4162C}" destId="{C71F7B83-B8BC-43D9-B497-AE47E4C88717}" srcOrd="7" destOrd="0" presId="urn:microsoft.com/office/officeart/2018/2/layout/IconLabelList"/>
    <dgm:cxn modelId="{CAB8F923-8E47-49F0-8F7B-B3F0FC371513}" type="presParOf" srcId="{C3088A38-995F-4EC6-9F78-BAFAEAF4162C}" destId="{5695538A-F7DD-43EC-A3B0-2C1F8C3AF035}" srcOrd="8" destOrd="0" presId="urn:microsoft.com/office/officeart/2018/2/layout/IconLabelList"/>
    <dgm:cxn modelId="{EF8E2877-B245-49B6-A204-DCD0F9AB302D}" type="presParOf" srcId="{5695538A-F7DD-43EC-A3B0-2C1F8C3AF035}" destId="{E86A0C04-E9B4-4015-A6A8-3FB1046B29CE}" srcOrd="0" destOrd="0" presId="urn:microsoft.com/office/officeart/2018/2/layout/IconLabelList"/>
    <dgm:cxn modelId="{C587C4A0-6B2C-4A30-954D-48F22C7D8F72}" type="presParOf" srcId="{5695538A-F7DD-43EC-A3B0-2C1F8C3AF035}" destId="{D2D79CFB-0CF4-4C0C-BEB0-EA6D92F581EA}" srcOrd="1" destOrd="0" presId="urn:microsoft.com/office/officeart/2018/2/layout/IconLabelList"/>
    <dgm:cxn modelId="{048626A1-8698-4A8D-BB95-7775B9E6C5B3}" type="presParOf" srcId="{5695538A-F7DD-43EC-A3B0-2C1F8C3AF035}" destId="{4218699A-9F44-43C4-BACD-AFA07472911A}" srcOrd="2" destOrd="0" presId="urn:microsoft.com/office/officeart/2018/2/layout/IconLabelList"/>
    <dgm:cxn modelId="{A6233F97-08A4-4240-A04B-783785995523}" type="presParOf" srcId="{C3088A38-995F-4EC6-9F78-BAFAEAF4162C}" destId="{0054ECED-2F46-4FA7-AC87-F6DA2C7F139B}" srcOrd="9" destOrd="0" presId="urn:microsoft.com/office/officeart/2018/2/layout/IconLabelList"/>
    <dgm:cxn modelId="{44A73468-3835-40BE-9612-6BD5D26B3FDB}" type="presParOf" srcId="{C3088A38-995F-4EC6-9F78-BAFAEAF4162C}" destId="{07CB86F6-7387-449F-BCEA-84E42CC7E22F}" srcOrd="10" destOrd="0" presId="urn:microsoft.com/office/officeart/2018/2/layout/IconLabelList"/>
    <dgm:cxn modelId="{835734B2-4E8C-44AA-8FEF-75F95DCA4700}" type="presParOf" srcId="{07CB86F6-7387-449F-BCEA-84E42CC7E22F}" destId="{5421B5D6-8F0B-4CBE-B7B3-DBCDD202F370}" srcOrd="0" destOrd="0" presId="urn:microsoft.com/office/officeart/2018/2/layout/IconLabelList"/>
    <dgm:cxn modelId="{FA00AC44-50C3-4FDB-AC94-66D458D21528}" type="presParOf" srcId="{07CB86F6-7387-449F-BCEA-84E42CC7E22F}" destId="{EBBF4D40-2EF1-4012-ABEC-74915D189F7E}" srcOrd="1" destOrd="0" presId="urn:microsoft.com/office/officeart/2018/2/layout/IconLabelList"/>
    <dgm:cxn modelId="{9FEB95A1-F7A3-43E0-8298-2763855E230A}"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vi" sz="1900" b="0" i="0" strike="noStrike" kern="1200" cap="none" spc="0" baseline="0">
              <a:solidFill>
                <a:srgbClr val="000000"/>
              </a:solidFill>
              <a:effectLst/>
              <a:latin typeface="Arial"/>
              <a:ea typeface="Arial"/>
              <a:cs typeface="Arial"/>
            </a:rPr>
            <a:t>Mọi người đều muốn trở thành một phần của một nhóm tôn trọng và thành công</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vi" sz="1900" b="0" i="0" strike="noStrike" kern="1200" cap="none" spc="0" baseline="0">
              <a:solidFill>
                <a:srgbClr val="000000"/>
              </a:solidFill>
              <a:effectLst/>
              <a:latin typeface="Arial"/>
              <a:ea typeface="Arial"/>
              <a:cs typeface="Arial"/>
            </a:rPr>
            <a:t>V&amp;E của 168 tuân thủ các nguyên tắc ngăn chặn phân biệt đối xử &amp; quấy rối, đòi hỏi cam kết từ tất cả mọi người</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vi" sz="1900" b="0" i="0" strike="noStrike" kern="1200" cap="none" spc="0" baseline="0">
              <a:solidFill>
                <a:srgbClr val="000000"/>
              </a:solidFill>
              <a:effectLst/>
              <a:latin typeface="Arial"/>
              <a:ea typeface="Arial"/>
              <a:cs typeface="Arial"/>
            </a:rPr>
            <a:t>RPM không dung thứ cho sự thiếu tôn trọng, quấy rối hoặc phân biệt đối xử dưới bất kỳ hình thức nào</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vi" sz="1900" b="0" i="0" strike="noStrike" kern="1200" cap="none" spc="0" baseline="0">
              <a:solidFill>
                <a:srgbClr val="000000"/>
              </a:solidFill>
              <a:effectLst/>
              <a:latin typeface="Arial"/>
              <a:ea typeface="Arial"/>
              <a:cs typeface="Arial"/>
            </a:rPr>
            <a:t>Tất cả chúng ta cần đảm bảo rằng hành vi của chúng ta phản ánh các giá trị của RPM, và chúng ta phải hành động nếu thấy bất kỳ hành vi không phù hợp nào</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 sz="2500" b="0" i="0" strike="noStrike" kern="1200" cap="none" spc="0" baseline="0">
              <a:solidFill>
                <a:srgbClr val="FFFFFF"/>
              </a:solidFill>
              <a:effectLst/>
              <a:latin typeface="Arial"/>
              <a:ea typeface="Arial"/>
              <a:cs typeface="Arial"/>
            </a:rPr>
            <a:t>Hành vi của bạn có khiến mọi người khó chịu hoặc tạo ra xung đột không cần thiết không?</a:t>
          </a:r>
          <a:endParaRPr lang="en-US"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 sz="2500" b="0" i="0" strike="noStrike" kern="1200" cap="none" spc="0" baseline="0">
              <a:solidFill>
                <a:srgbClr val="FFFFFF"/>
              </a:solidFill>
              <a:effectLst/>
              <a:latin typeface="Arial"/>
              <a:ea typeface="Arial"/>
              <a:cs typeface="Arial"/>
            </a:rPr>
            <a:t>Bạn có xấu hổ nếu bạn bè, gia đình hoặc lãnh đạo cộng đồng của bạn biết về hành vi của bạn không?</a:t>
          </a:r>
          <a:endParaRPr lang="en-US"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 sz="2500" b="0" i="0" strike="noStrike" kern="1200" cap="none" spc="0" baseline="0">
              <a:solidFill>
                <a:srgbClr val="FFFFFF"/>
              </a:solidFill>
              <a:effectLst/>
              <a:latin typeface="Arial"/>
              <a:ea typeface="Arial"/>
              <a:cs typeface="Arial"/>
            </a:rPr>
            <a:t>Hành vi của bạn có liên quan hoặc cần thiết cho công việc hoặc hiệu suất của bạn không?</a:t>
          </a:r>
          <a:endParaRPr lang="en-US"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 sz="2500" b="0" i="0" strike="noStrike" kern="1200" cap="none" spc="0" baseline="0">
              <a:solidFill>
                <a:srgbClr val="FFFFFF"/>
              </a:solidFill>
              <a:effectLst/>
              <a:latin typeface="Arial"/>
              <a:ea typeface="Arial"/>
              <a:cs typeface="Arial"/>
            </a:rPr>
            <a:t>Nếu bạn trả lời có cho bất kỳ câu hỏi nào trong số này, hãy suy nghĩ xem những gì bạn đang làm hoặc nói có phù hợp hay không.</a:t>
          </a:r>
          <a:endParaRPr lang="en-US"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833"/>
          <a:ext cx="1524000" cy="55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Tiếp xúc mắt</a:t>
          </a:r>
        </a:p>
      </dsp:txBody>
      <dsp:txXfrm>
        <a:off x="0" y="833"/>
        <a:ext cx="1524000" cy="555908"/>
      </dsp:txXfrm>
    </dsp:sp>
    <dsp:sp modelId="{FC80247D-E118-4105-90BF-F29AB52D411B}">
      <dsp:nvSpPr>
        <dsp:cNvPr id="0" name=""/>
        <dsp:cNvSpPr/>
      </dsp:nvSpPr>
      <dsp:spPr>
        <a:xfrm>
          <a:off x="1523999" y="833"/>
          <a:ext cx="304800" cy="55590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833"/>
          <a:ext cx="4145280" cy="55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Người có giao tiếp bằng mắt không? Hay họ đang né tránh?</a:t>
          </a:r>
        </a:p>
      </dsp:txBody>
      <dsp:txXfrm>
        <a:off x="1950719" y="833"/>
        <a:ext cx="4145280" cy="555908"/>
      </dsp:txXfrm>
    </dsp:sp>
    <dsp:sp modelId="{33D9AD84-C2DD-43AA-B8C0-6E15771BE78B}">
      <dsp:nvSpPr>
        <dsp:cNvPr id="0" name=""/>
        <dsp:cNvSpPr/>
      </dsp:nvSpPr>
      <dsp:spPr>
        <a:xfrm>
          <a:off x="0" y="574320"/>
          <a:ext cx="1524000" cy="797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Biểu cảm trên khuôn mặt</a:t>
          </a:r>
        </a:p>
      </dsp:txBody>
      <dsp:txXfrm>
        <a:off x="0" y="574320"/>
        <a:ext cx="1524000" cy="797607"/>
      </dsp:txXfrm>
    </dsp:sp>
    <dsp:sp modelId="{9117B35D-C06B-428F-8A45-50C11E8FFA23}">
      <dsp:nvSpPr>
        <dsp:cNvPr id="0" name=""/>
        <dsp:cNvSpPr/>
      </dsp:nvSpPr>
      <dsp:spPr>
        <a:xfrm>
          <a:off x="1524000" y="574320"/>
          <a:ext cx="304800" cy="79760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20" y="574320"/>
          <a:ext cx="4145280" cy="797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Khuôn mặt của người đó có thể hiện sự ấm áp và hứng thú không? Hay nó trống trơn hoặc thể hiện sự khó chịu?</a:t>
          </a:r>
        </a:p>
      </dsp:txBody>
      <dsp:txXfrm>
        <a:off x="1950720" y="574320"/>
        <a:ext cx="4145280" cy="797607"/>
      </dsp:txXfrm>
    </dsp:sp>
    <dsp:sp modelId="{5400C3F5-CC03-4C92-9C64-BD6ED3005EC2}">
      <dsp:nvSpPr>
        <dsp:cNvPr id="0" name=""/>
        <dsp:cNvSpPr/>
      </dsp:nvSpPr>
      <dsp:spPr>
        <a:xfrm>
          <a:off x="0" y="1603636"/>
          <a:ext cx="1524000" cy="32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Giọng điệu</a:t>
          </a:r>
        </a:p>
      </dsp:txBody>
      <dsp:txXfrm>
        <a:off x="0" y="1603636"/>
        <a:ext cx="1524000" cy="326293"/>
      </dsp:txXfrm>
    </dsp:sp>
    <dsp:sp modelId="{C3AF3EC1-996A-46C1-B710-476892751235}">
      <dsp:nvSpPr>
        <dsp:cNvPr id="0" name=""/>
        <dsp:cNvSpPr/>
      </dsp:nvSpPr>
      <dsp:spPr>
        <a:xfrm>
          <a:off x="1524000" y="1389505"/>
          <a:ext cx="304800" cy="7545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20" y="1389505"/>
          <a:ext cx="4145280" cy="7545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Giọng nói của người đó có thoải mái hoặc quan tâm đến dự án không? Hay nó bị căng thẳng?</a:t>
          </a:r>
        </a:p>
      </dsp:txBody>
      <dsp:txXfrm>
        <a:off x="1950720" y="1389505"/>
        <a:ext cx="4145280" cy="754554"/>
      </dsp:txXfrm>
    </dsp:sp>
    <dsp:sp modelId="{85BD6EBC-B7BD-4283-9195-03758FD188DF}">
      <dsp:nvSpPr>
        <dsp:cNvPr id="0" name=""/>
        <dsp:cNvSpPr/>
      </dsp:nvSpPr>
      <dsp:spPr>
        <a:xfrm>
          <a:off x="0" y="2161638"/>
          <a:ext cx="1524000" cy="55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Tư thế và cử chỉ</a:t>
          </a:r>
        </a:p>
      </dsp:txBody>
      <dsp:txXfrm>
        <a:off x="0" y="2161638"/>
        <a:ext cx="1524000" cy="555908"/>
      </dsp:txXfrm>
    </dsp:sp>
    <dsp:sp modelId="{E0FC9C9B-F53E-4A4C-8BA2-1529EE697C2B}">
      <dsp:nvSpPr>
        <dsp:cNvPr id="0" name=""/>
        <dsp:cNvSpPr/>
      </dsp:nvSpPr>
      <dsp:spPr>
        <a:xfrm>
          <a:off x="1524000" y="2161638"/>
          <a:ext cx="304800" cy="55590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20" y="2161638"/>
          <a:ext cx="4145280" cy="55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Cơ thể của người đó có được thư giãn không? Hay nó cứng nhắc và bất động?</a:t>
          </a:r>
        </a:p>
      </dsp:txBody>
      <dsp:txXfrm>
        <a:off x="1950720" y="2161638"/>
        <a:ext cx="4145280" cy="555908"/>
      </dsp:txXfrm>
    </dsp:sp>
    <dsp:sp modelId="{A3CD7AA6-38F4-4A44-AF0C-AA53CC2A4238}">
      <dsp:nvSpPr>
        <dsp:cNvPr id="0" name=""/>
        <dsp:cNvSpPr/>
      </dsp:nvSpPr>
      <dsp:spPr>
        <a:xfrm>
          <a:off x="0" y="2735124"/>
          <a:ext cx="1524000" cy="55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Thời gian và địa điểm</a:t>
          </a:r>
        </a:p>
      </dsp:txBody>
      <dsp:txXfrm>
        <a:off x="0" y="2735124"/>
        <a:ext cx="1524000" cy="555908"/>
      </dsp:txXfrm>
    </dsp:sp>
    <dsp:sp modelId="{A0BBA243-A395-4F9E-9DD5-840A3D69F33B}">
      <dsp:nvSpPr>
        <dsp:cNvPr id="0" name=""/>
        <dsp:cNvSpPr/>
      </dsp:nvSpPr>
      <dsp:spPr>
        <a:xfrm>
          <a:off x="1524000" y="2735124"/>
          <a:ext cx="304800" cy="55590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20" y="2735124"/>
          <a:ext cx="4145280" cy="55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Có luồng thông tin qua lại dễ dàng không? Hay đó là cuộc trò chuyện một chiều?</a:t>
          </a:r>
        </a:p>
      </dsp:txBody>
      <dsp:txXfrm>
        <a:off x="1950720" y="2735124"/>
        <a:ext cx="4145280" cy="555908"/>
      </dsp:txXfrm>
    </dsp:sp>
    <dsp:sp modelId="{1165B149-41F8-4D08-BA1A-5857706E9CDE}">
      <dsp:nvSpPr>
        <dsp:cNvPr id="0" name=""/>
        <dsp:cNvSpPr/>
      </dsp:nvSpPr>
      <dsp:spPr>
        <a:xfrm>
          <a:off x="0" y="3522741"/>
          <a:ext cx="1524000" cy="32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vi" sz="1800" b="0" i="0" strike="noStrike" kern="1200" cap="none" spc="0" baseline="0">
              <a:solidFill>
                <a:srgbClr val="000000"/>
              </a:solidFill>
              <a:effectLst/>
              <a:latin typeface="Arial"/>
              <a:ea typeface="Arial"/>
              <a:cs typeface="Arial"/>
            </a:rPr>
            <a:t>Tham gia</a:t>
          </a:r>
        </a:p>
      </dsp:txBody>
      <dsp:txXfrm>
        <a:off x="0" y="3522741"/>
        <a:ext cx="1524000" cy="326293"/>
      </dsp:txXfrm>
    </dsp:sp>
    <dsp:sp modelId="{0A6E157B-C627-4B14-8B26-59B96448430A}">
      <dsp:nvSpPr>
        <dsp:cNvPr id="0" name=""/>
        <dsp:cNvSpPr/>
      </dsp:nvSpPr>
      <dsp:spPr>
        <a:xfrm>
          <a:off x="1524000" y="3308611"/>
          <a:ext cx="304800" cy="7545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20" y="3308611"/>
          <a:ext cx="4145280" cy="7545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Người đó có vẻ thích cuộc trò chuyện không? Hay họ đang tìm cách thoát khỏi tương tác?</a:t>
          </a:r>
        </a:p>
      </dsp:txBody>
      <dsp:txXfrm>
        <a:off x="1950720" y="3308611"/>
        <a:ext cx="4145280" cy="7545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179020"/>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411192"/>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607770"/>
          <a:ext cx="1785937" cy="7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vi" sz="1110" b="0" i="0" strike="noStrike" kern="1200" cap="all" spc="0" baseline="0">
              <a:solidFill>
                <a:srgbClr val="000000"/>
              </a:solidFill>
              <a:effectLst/>
              <a:latin typeface="Arial"/>
              <a:ea typeface="Arial"/>
              <a:cs typeface="Arial"/>
            </a:rPr>
            <a:t>Làm gián đoạn, đối đầu, hỗ trợ – nhưng chỉ iF phù hợp!</a:t>
          </a:r>
          <a:endParaRPr lang="en-US" kern="1200"/>
        </a:p>
      </dsp:txBody>
      <dsp:txXfrm>
        <a:off x="892" y="1607770"/>
        <a:ext cx="1785937" cy="736699"/>
      </dsp:txXfrm>
    </dsp:sp>
    <dsp:sp modelId="{71CADC7A-C1B0-44C3-93BB-21CE4C51B4F2}">
      <dsp:nvSpPr>
        <dsp:cNvPr id="0" name=""/>
        <dsp:cNvSpPr/>
      </dsp:nvSpPr>
      <dsp:spPr>
        <a:xfrm>
          <a:off x="2447627" y="179020"/>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411192"/>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607770"/>
          <a:ext cx="1785937" cy="7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vi" sz="1110" b="0" i="0" strike="noStrike" kern="1200" cap="all" spc="0" baseline="0">
              <a:solidFill>
                <a:srgbClr val="000000"/>
              </a:solidFill>
              <a:effectLst/>
              <a:latin typeface="Arial"/>
              <a:ea typeface="Arial"/>
              <a:cs typeface="Arial"/>
            </a:rPr>
            <a:t>Chúng tôi muốn biết liệu bạn nghĩ hành vi của ai đó là không phù hợp hay bất hợp pháp. </a:t>
          </a:r>
          <a:endParaRPr lang="en-US" kern="1200"/>
        </a:p>
      </dsp:txBody>
      <dsp:txXfrm>
        <a:off x="2099369" y="1607770"/>
        <a:ext cx="1785937" cy="736699"/>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vi" sz="1110" b="0" i="0" strike="noStrike" kern="1200" cap="all" spc="0" baseline="0">
              <a:solidFill>
                <a:srgbClr val="000000"/>
              </a:solidFill>
              <a:effectLst/>
              <a:latin typeface="Arial"/>
              <a:ea typeface="Arial"/>
              <a:cs typeface="Arial"/>
            </a:rPr>
            <a:t>Tất cả các khiếu nại sẽ được xem xét nghiêm túc, điều tra và xử lý nếu thích hợp. </a:t>
          </a:r>
          <a:endParaRPr lang="en-US" kern="1200"/>
        </a:p>
      </dsp:txBody>
      <dsp:txXfrm>
        <a:off x="892" y="4219704"/>
        <a:ext cx="1785937" cy="736699"/>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vi" sz="1110" b="0" i="0" strike="noStrike" kern="1200" cap="all" spc="0" baseline="0">
              <a:solidFill>
                <a:srgbClr val="000000"/>
              </a:solidFill>
              <a:effectLst/>
              <a:latin typeface="Arial"/>
              <a:ea typeface="Arial"/>
              <a:cs typeface="Arial"/>
            </a:rPr>
            <a:t>Liên hệ với quản lý của bạn, nhân viên địa phương, nhóm tuân thủ rpm hoặc đường dây nóng</a:t>
          </a:r>
          <a:endParaRPr lang="en-US" kern="1200"/>
        </a:p>
      </dsp:txBody>
      <dsp:txXfrm>
        <a:off x="2099369" y="4219704"/>
        <a:ext cx="1785937" cy="7366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2522"/>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31645" y="100440"/>
          <a:ext cx="239588" cy="239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502878" y="2522"/>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Từ chối</a:t>
          </a:r>
          <a:endParaRPr lang="en-US" kern="1200"/>
        </a:p>
      </dsp:txBody>
      <dsp:txXfrm>
        <a:off x="502878" y="2522"/>
        <a:ext cx="7526777" cy="516788"/>
      </dsp:txXfrm>
    </dsp:sp>
    <dsp:sp modelId="{02EE004D-26FC-47D1-8269-69D20901CA23}">
      <dsp:nvSpPr>
        <dsp:cNvPr id="0" name=""/>
        <dsp:cNvSpPr/>
      </dsp:nvSpPr>
      <dsp:spPr>
        <a:xfrm>
          <a:off x="0" y="648508"/>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31645" y="746426"/>
          <a:ext cx="239588" cy="239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502878" y="648508"/>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Giáng chức</a:t>
          </a:r>
          <a:endParaRPr lang="en-US" kern="1200"/>
        </a:p>
      </dsp:txBody>
      <dsp:txXfrm>
        <a:off x="502878" y="648508"/>
        <a:ext cx="7526777" cy="516788"/>
      </dsp:txXfrm>
    </dsp:sp>
    <dsp:sp modelId="{3951A61D-F069-4616-989D-20A828000FE1}">
      <dsp:nvSpPr>
        <dsp:cNvPr id="0" name=""/>
        <dsp:cNvSpPr/>
      </dsp:nvSpPr>
      <dsp:spPr>
        <a:xfrm>
          <a:off x="0" y="1294493"/>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31645" y="1392411"/>
          <a:ext cx="239588" cy="239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502878" y="1294493"/>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Chuyển khoản</a:t>
          </a:r>
          <a:endParaRPr lang="en-US" kern="1200"/>
        </a:p>
      </dsp:txBody>
      <dsp:txXfrm>
        <a:off x="502878" y="1294493"/>
        <a:ext cx="7526777" cy="516788"/>
      </dsp:txXfrm>
    </dsp:sp>
    <dsp:sp modelId="{2B9FBFC2-2DA2-4537-8E9D-0102188BB8DA}">
      <dsp:nvSpPr>
        <dsp:cNvPr id="0" name=""/>
        <dsp:cNvSpPr/>
      </dsp:nvSpPr>
      <dsp:spPr>
        <a:xfrm>
          <a:off x="0" y="1940479"/>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31645" y="2038397"/>
          <a:ext cx="239588" cy="239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502878" y="1940479"/>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Nhiệm vụ hoặc lịch làm việc ít thuận lợi hơn</a:t>
          </a:r>
          <a:endParaRPr lang="en-US" kern="1200"/>
        </a:p>
      </dsp:txBody>
      <dsp:txXfrm>
        <a:off x="502878" y="1940479"/>
        <a:ext cx="7526777" cy="516788"/>
      </dsp:txXfrm>
    </dsp:sp>
    <dsp:sp modelId="{5A0D2530-66A5-456F-BF2D-18FEAD527C88}">
      <dsp:nvSpPr>
        <dsp:cNvPr id="0" name=""/>
        <dsp:cNvSpPr/>
      </dsp:nvSpPr>
      <dsp:spPr>
        <a:xfrm>
          <a:off x="0" y="2586464"/>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31645" y="2684382"/>
          <a:ext cx="239588" cy="2393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502878" y="2586464"/>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Rò rỉ hồ sơ nhân sự để chê bai hoặc làm mất uy tín của nạn nhân hoặc nhân chứng của hành vi phân biệt đối xử</a:t>
          </a:r>
          <a:endParaRPr lang="en-US" kern="1200"/>
        </a:p>
      </dsp:txBody>
      <dsp:txXfrm>
        <a:off x="502878" y="2586464"/>
        <a:ext cx="7526777" cy="516788"/>
      </dsp:txXfrm>
    </dsp:sp>
    <dsp:sp modelId="{82650058-36C7-4EF2-A510-6B2A3BC56CBA}">
      <dsp:nvSpPr>
        <dsp:cNvPr id="0" name=""/>
        <dsp:cNvSpPr/>
      </dsp:nvSpPr>
      <dsp:spPr>
        <a:xfrm>
          <a:off x="0" y="3232450"/>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31645" y="3330368"/>
          <a:ext cx="239588" cy="2393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502878" y="3232450"/>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Bị đồng nghiệp xa lánh hoặc tẩy chay</a:t>
          </a:r>
          <a:endParaRPr lang="en-US" kern="1200"/>
        </a:p>
      </dsp:txBody>
      <dsp:txXfrm>
        <a:off x="502878" y="3232450"/>
        <a:ext cx="7526777" cy="516788"/>
      </dsp:txXfrm>
    </dsp:sp>
    <dsp:sp modelId="{BE66F222-4B7E-4DCF-98CD-4A27921714C6}">
      <dsp:nvSpPr>
        <dsp:cNvPr id="0" name=""/>
        <dsp:cNvSpPr/>
      </dsp:nvSpPr>
      <dsp:spPr>
        <a:xfrm>
          <a:off x="0" y="3878435"/>
          <a:ext cx="8074836" cy="435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31645" y="3976353"/>
          <a:ext cx="239588" cy="2393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502878" y="3878435"/>
          <a:ext cx="7526777"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vi" sz="1600" b="0" i="0" strike="noStrike" kern="1200" cap="none" spc="0" baseline="0">
              <a:solidFill>
                <a:srgbClr val="000000"/>
              </a:solidFill>
              <a:effectLst/>
              <a:latin typeface="Arial"/>
              <a:ea typeface="Arial"/>
              <a:cs typeface="Arial"/>
            </a:rPr>
            <a:t>Bị đồng nghiệp phá hoại</a:t>
          </a:r>
          <a:endParaRPr lang="en-US" kern="1200"/>
        </a:p>
      </dsp:txBody>
      <dsp:txXfrm>
        <a:off x="502878" y="3878435"/>
        <a:ext cx="7526777" cy="51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10123"/>
          <a:ext cx="2460301" cy="7470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vi" sz="2100" b="0" i="0" strike="noStrike" kern="1200" cap="none" spc="0" baseline="0">
              <a:solidFill>
                <a:srgbClr val="FFFFFF"/>
              </a:solidFill>
              <a:effectLst/>
              <a:latin typeface="Arial"/>
              <a:ea typeface="Arial"/>
              <a:cs typeface="Arial"/>
            </a:rPr>
            <a:t>Quấy rối tại Nơi làm việc</a:t>
          </a:r>
          <a:endParaRPr lang="en-GB" kern="1200"/>
        </a:p>
      </dsp:txBody>
      <dsp:txXfrm>
        <a:off x="2523" y="10123"/>
        <a:ext cx="2460301" cy="747045"/>
      </dsp:txXfrm>
    </dsp:sp>
    <dsp:sp modelId="{5A01AD50-A4BE-433F-882C-7262AEE7DECE}">
      <dsp:nvSpPr>
        <dsp:cNvPr id="0" name=""/>
        <dsp:cNvSpPr/>
      </dsp:nvSpPr>
      <dsp:spPr>
        <a:xfrm>
          <a:off x="2523" y="757169"/>
          <a:ext cx="2460301" cy="40747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vi" sz="2100" b="0" i="0" strike="noStrike" kern="1200" cap="none" spc="0" baseline="0">
              <a:solidFill>
                <a:srgbClr val="000000"/>
              </a:solidFill>
              <a:effectLst/>
              <a:latin typeface="Arial"/>
              <a:ea typeface="Arial"/>
              <a:cs typeface="Arial"/>
            </a:rPr>
            <a:t>Hành vi không được hoan nghênh hoặc xúc phạm dựa trên </a:t>
          </a:r>
          <a:r>
            <a:rPr lang="vi" sz="2100" b="0" i="1" strike="noStrike" kern="1200" cap="none" spc="0" baseline="0">
              <a:solidFill>
                <a:srgbClr val="000000"/>
              </a:solidFill>
              <a:effectLst/>
              <a:latin typeface="Arial"/>
              <a:ea typeface="Arial"/>
              <a:cs typeface="Arial"/>
            </a:rPr>
            <a:t>bất kỳ cơ sở </a:t>
          </a:r>
          <a:r>
            <a:rPr lang="vi" sz="2100" b="0" i="0" strike="noStrike" kern="1200" cap="none" spc="0" baseline="0">
              <a:solidFill>
                <a:srgbClr val="000000"/>
              </a:solidFill>
              <a:effectLst/>
              <a:latin typeface="Arial"/>
              <a:ea typeface="Arial"/>
              <a:cs typeface="Arial"/>
            </a:rPr>
            <a:t>được bảo vệ nào.</a:t>
          </a:r>
        </a:p>
      </dsp:txBody>
      <dsp:txXfrm>
        <a:off x="2523" y="757169"/>
        <a:ext cx="2460301" cy="4074780"/>
      </dsp:txXfrm>
    </dsp:sp>
    <dsp:sp modelId="{88EAAD68-E779-4ABE-A5DA-0983BBEBC27F}">
      <dsp:nvSpPr>
        <dsp:cNvPr id="0" name=""/>
        <dsp:cNvSpPr/>
      </dsp:nvSpPr>
      <dsp:spPr>
        <a:xfrm>
          <a:off x="2807267" y="10123"/>
          <a:ext cx="2460301" cy="7470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vi" sz="2100" b="0" i="0" strike="noStrike" kern="1200" cap="none" spc="0" baseline="0">
              <a:solidFill>
                <a:srgbClr val="FFFFFF"/>
              </a:solidFill>
              <a:effectLst/>
              <a:latin typeface="Arial"/>
              <a:ea typeface="Arial"/>
              <a:cs typeface="Arial"/>
            </a:rPr>
            <a:t>Nền tảng được bảo vệ</a:t>
          </a:r>
          <a:endParaRPr lang="en-GB" kern="1200"/>
        </a:p>
      </dsp:txBody>
      <dsp:txXfrm>
        <a:off x="2807267" y="10123"/>
        <a:ext cx="2460301" cy="747045"/>
      </dsp:txXfrm>
    </dsp:sp>
    <dsp:sp modelId="{E09FF709-B9A1-467B-BBF8-2127A63B2EF3}">
      <dsp:nvSpPr>
        <dsp:cNvPr id="0" name=""/>
        <dsp:cNvSpPr/>
      </dsp:nvSpPr>
      <dsp:spPr>
        <a:xfrm>
          <a:off x="2807267" y="757169"/>
          <a:ext cx="2460301" cy="40747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vi" sz="2100" b="0" i="0" strike="noStrike" kern="1200" cap="none" spc="0" baseline="0">
              <a:solidFill>
                <a:srgbClr val="000000"/>
              </a:solidFill>
              <a:effectLst/>
              <a:latin typeface="Arial"/>
              <a:ea typeface="Arial"/>
              <a:cs typeface="Arial"/>
            </a:rPr>
            <a:t>Các đặc điểm cá nhân không được phép ảnh hưởng đến các quyết định liên quan đến việc làm hoặc việc làm. </a:t>
          </a:r>
        </a:p>
        <a:p>
          <a:pPr marL="228600" lvl="1" indent="-228600" algn="l" defTabSz="933450">
            <a:lnSpc>
              <a:spcPct val="100000"/>
            </a:lnSpc>
            <a:spcBef>
              <a:spcPct val="0"/>
            </a:spcBef>
            <a:spcAft>
              <a:spcPct val="15000"/>
            </a:spcAft>
            <a:buChar char="•"/>
          </a:pPr>
          <a:r>
            <a:rPr lang="vi" sz="2100" b="0" i="0" strike="noStrike" kern="1200" cap="none" spc="0" baseline="0">
              <a:solidFill>
                <a:srgbClr val="000000"/>
              </a:solidFill>
              <a:effectLst/>
              <a:latin typeface="Arial"/>
              <a:ea typeface="Arial"/>
              <a:cs typeface="Arial"/>
            </a:rPr>
            <a:t>Mọi người có thể có nhiều hơn một nền tảng được bảo vệ</a:t>
          </a:r>
        </a:p>
      </dsp:txBody>
      <dsp:txXfrm>
        <a:off x="2807267" y="757169"/>
        <a:ext cx="2460301" cy="4074780"/>
      </dsp:txXfrm>
    </dsp:sp>
    <dsp:sp modelId="{F96EBAB5-2385-44A0-9DAE-378482389753}">
      <dsp:nvSpPr>
        <dsp:cNvPr id="0" name=""/>
        <dsp:cNvSpPr/>
      </dsp:nvSpPr>
      <dsp:spPr>
        <a:xfrm>
          <a:off x="5612011" y="10123"/>
          <a:ext cx="2460301" cy="7470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vi" sz="2100" b="0" i="0" strike="noStrike" kern="1200" cap="none" spc="0" baseline="0">
              <a:solidFill>
                <a:srgbClr val="FFFFFF"/>
              </a:solidFill>
              <a:effectLst/>
              <a:latin typeface="Arial"/>
              <a:ea typeface="Arial"/>
              <a:cs typeface="Arial"/>
            </a:rPr>
            <a:t>Hành vi cắt ngang</a:t>
          </a:r>
          <a:endParaRPr lang="en-GB" kern="1200"/>
        </a:p>
      </dsp:txBody>
      <dsp:txXfrm>
        <a:off x="5612011" y="10123"/>
        <a:ext cx="2460301" cy="747045"/>
      </dsp:txXfrm>
    </dsp:sp>
    <dsp:sp modelId="{205221B7-809E-408A-8761-924C5606E944}">
      <dsp:nvSpPr>
        <dsp:cNvPr id="0" name=""/>
        <dsp:cNvSpPr/>
      </dsp:nvSpPr>
      <dsp:spPr>
        <a:xfrm>
          <a:off x="5612011" y="757169"/>
          <a:ext cx="2460301" cy="40747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vi" sz="2100" b="0" i="0" strike="noStrike" kern="1200" cap="none" spc="0" baseline="0">
              <a:solidFill>
                <a:srgbClr val="000000"/>
              </a:solidFill>
              <a:effectLst/>
              <a:latin typeface="Arial"/>
              <a:ea typeface="Arial"/>
              <a:cs typeface="Arial"/>
            </a:rPr>
            <a:t>Hành vi không phù hợp nhắm vào nhiều hơn một nền tảng được bảo vệ.</a:t>
          </a:r>
        </a:p>
        <a:p>
          <a:pPr marL="285750" lvl="1" indent="-285750" algn="l" defTabSz="1600200">
            <a:lnSpc>
              <a:spcPct val="100000"/>
            </a:lnSpc>
            <a:spcBef>
              <a:spcPct val="0"/>
            </a:spcBef>
            <a:spcAft>
              <a:spcPct val="15000"/>
            </a:spcAft>
            <a:buNone/>
          </a:pPr>
          <a:endParaRPr lang="en-GB" sz="3600" kern="1200"/>
        </a:p>
      </dsp:txBody>
      <dsp:txXfrm>
        <a:off x="5612011" y="757169"/>
        <a:ext cx="2460301" cy="407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Tuổi (40 trở lên)</a:t>
          </a:r>
          <a:endParaRPr lang="en-US"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Chủng tộc / màu sắc</a:t>
          </a:r>
          <a:endParaRPr lang="en-US"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Nguồn gốc quốc gia / Quốc tịch</a:t>
          </a:r>
          <a:endParaRPr lang="en-US"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Thông tin Di truyền</a:t>
          </a:r>
          <a:endParaRPr lang="en-US"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Ngôn ngữ</a:t>
          </a:r>
          <a:endParaRPr lang="en-US"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Tôn giáo hoặc tín ngưỡng</a:t>
          </a:r>
          <a:endParaRPr lang="en-US"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Ý tưởng Chính trị hoặc Công đoàn</a:t>
          </a:r>
          <a:endParaRPr lang="en-US"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Trạng thái Cựu chiến binh</a:t>
          </a:r>
          <a:endParaRPr lang="en-US"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Giới tính (Bao gồm mang thai/sinh con)</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Bản dạng Giới tính</a:t>
          </a:r>
          <a:endParaRPr lang="en-US"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Khuyết tật Thể chất hoặc Tâm thần </a:t>
          </a:r>
          <a:endParaRPr lang="en-US"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 sz="1500" b="0" i="0" strike="noStrike" kern="1200" cap="none" spc="0" baseline="0">
              <a:solidFill>
                <a:srgbClr val="FFFFFF"/>
              </a:solidFill>
              <a:effectLst/>
              <a:latin typeface="Arial"/>
              <a:ea typeface="Arial"/>
              <a:cs typeface="Arial"/>
            </a:rPr>
            <a:t>Khuynh hướng tình dục</a:t>
          </a:r>
          <a:endParaRPr lang="en-US"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 sz="2800" b="1" i="0" u="sng" strike="noStrike" kern="1200" cap="none" spc="0" baseline="0">
              <a:solidFill>
                <a:srgbClr val="FFFFFF"/>
              </a:solidFill>
              <a:effectLst/>
              <a:uFill>
                <a:solidFill>
                  <a:srgbClr val="FFFFFF"/>
                </a:solidFill>
              </a:uFill>
              <a:latin typeface="Arial"/>
              <a:ea typeface="Arial"/>
              <a:cs typeface="Arial"/>
            </a:rPr>
            <a:t>Quấy rối tình dục </a:t>
          </a:r>
          <a:r>
            <a:rPr lang="vi" sz="2800" b="0" i="0" strike="noStrike" kern="1200" cap="none" spc="0" baseline="0">
              <a:solidFill>
                <a:srgbClr val="FFFFFF"/>
              </a:solidFill>
              <a:effectLst/>
              <a:latin typeface="Arial"/>
              <a:ea typeface="Arial"/>
              <a:cs typeface="Arial"/>
            </a:rPr>
            <a:t>là hành vi không mong muốn bằng lời nói, phi ngôn ngữ hoặc thể chất có tính chất tình dục vi phạm phẩm giá của một người.</a:t>
          </a:r>
        </a:p>
        <a:p>
          <a:pPr marL="0" lvl="0" indent="0" algn="ctr" defTabSz="1244600">
            <a:lnSpc>
              <a:spcPct val="90000"/>
            </a:lnSpc>
            <a:spcBef>
              <a:spcPct val="0"/>
            </a:spcBef>
            <a:spcAft>
              <a:spcPct val="35000"/>
            </a:spcAft>
            <a:buNone/>
          </a:pPr>
          <a:r>
            <a:rPr lang="vi" sz="2800" b="0" i="0" strike="noStrike" kern="1200" cap="none" spc="0" baseline="0">
              <a:solidFill>
                <a:srgbClr val="FFFFFF"/>
              </a:solidFill>
              <a:effectLst/>
              <a:latin typeface="Arial"/>
              <a:ea typeface="Arial"/>
              <a:cs typeface="Arial"/>
            </a:rPr>
            <a:t> Có hai loại quấy rối tình dục khác nhau:</a:t>
          </a:r>
          <a:endParaRPr lang="en-US" kern="120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 sz="1400" b="1" i="0" u="sng" strike="noStrike" kern="1200" cap="none" spc="0" baseline="0">
              <a:solidFill>
                <a:srgbClr val="FFFFFF"/>
              </a:solidFill>
              <a:effectLst/>
              <a:uFill>
                <a:solidFill>
                  <a:srgbClr val="FFFFFF"/>
                </a:solidFill>
              </a:uFill>
              <a:latin typeface="Arial"/>
              <a:ea typeface="Arial"/>
              <a:cs typeface="Arial"/>
            </a:rPr>
            <a:t>Báo giá Quid Pro</a:t>
          </a:r>
          <a:endParaRPr lang="en-GB" kern="1200">
            <a:solidFill>
              <a:srgbClr val="FF0000"/>
            </a:solidFill>
          </a:endParaRP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Quid Pro Quo là tiếng Latinh và có nghĩa là “điều này vì điều đó” và có nghĩa là dựa trên các quyết định công việc về việc liệu ai đó có chấp nhận hay từ chối hành vi tình dục không mong muốn hay không.</a:t>
          </a: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 Nó có thể liên quan đến hành vi tình dục, thân mật hoặc lãng mạn.</a:t>
          </a: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 Nó luôn liên quan đến các nhà quản lý hoặc những người khác ở các vị trí có thẩm quyền. </a:t>
          </a:r>
          <a:endParaRPr lang="en-US" kern="120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 sz="1400" b="1" i="0" u="sng" strike="noStrike" kern="1200" cap="none" spc="0" baseline="0">
              <a:solidFill>
                <a:srgbClr val="FFFFFF"/>
              </a:solidFill>
              <a:effectLst/>
              <a:uFill>
                <a:solidFill>
                  <a:srgbClr val="FFFFFF"/>
                </a:solidFill>
              </a:uFill>
              <a:latin typeface="Arial"/>
              <a:ea typeface="Arial"/>
              <a:cs typeface="Arial"/>
            </a:rPr>
            <a:t>Môi trường làm việc thù địch</a:t>
          </a:r>
          <a:r>
            <a:rPr lang="vi" sz="1400" b="0" i="0" strike="noStrike" kern="1200" cap="none" spc="0" baseline="0">
              <a:solidFill>
                <a:srgbClr val="FF0000"/>
              </a:solidFill>
              <a:effectLst/>
              <a:latin typeface="Arial"/>
              <a:ea typeface="Arial"/>
              <a:cs typeface="Arial"/>
            </a:rPr>
            <a:t> </a:t>
          </a: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Hành vi không được hoan nghênh tạo ra một môi trường làm việc đáng sợ, thù địch, hạ thấp, làm nhục hoặc xúc phạm. </a:t>
          </a: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Có thể là hành vi bằng lời nói, hình ảnh, thể chất, kỹ thuật số hoặc bằng văn bản. </a:t>
          </a:r>
        </a:p>
        <a:p>
          <a:pPr marL="0" lvl="0" indent="0" algn="ctr" defTabSz="622300">
            <a:lnSpc>
              <a:spcPct val="90000"/>
            </a:lnSpc>
            <a:spcBef>
              <a:spcPct val="0"/>
            </a:spcBef>
            <a:spcAft>
              <a:spcPct val="35000"/>
            </a:spcAft>
            <a:buNone/>
          </a:pPr>
          <a:r>
            <a:rPr lang="vi" sz="1400" b="0" i="0" strike="noStrike" kern="1200" cap="none" spc="0" baseline="0">
              <a:solidFill>
                <a:srgbClr val="FFFFFF"/>
              </a:solidFill>
              <a:effectLst/>
              <a:latin typeface="Arial"/>
              <a:ea typeface="Arial"/>
              <a:cs typeface="Arial"/>
            </a:rPr>
            <a:t>Bất cứ ai – không chỉ là người có thẩm quyền – đều có thể tham gia vào loại hành vi bất hợp pháp này. </a:t>
          </a:r>
          <a:endParaRPr lang="en-US" kern="120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3344"/>
          <a:ext cx="3886200" cy="16674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b="0" i="0" strike="noStrike" kern="1200" cap="none" spc="0" baseline="0">
              <a:solidFill>
                <a:srgbClr val="FFFFFF"/>
              </a:solidFill>
              <a:effectLst/>
              <a:latin typeface="Arial"/>
              <a:ea typeface="Arial"/>
              <a:cs typeface="Arial"/>
            </a:rPr>
            <a:t>Môi trường làm việc thù địch có thể bao gồm:</a:t>
          </a:r>
          <a:endParaRPr lang="en-US" kern="1200"/>
        </a:p>
      </dsp:txBody>
      <dsp:txXfrm>
        <a:off x="81396" y="84740"/>
        <a:ext cx="3723408" cy="1504610"/>
      </dsp:txXfrm>
    </dsp:sp>
    <dsp:sp modelId="{7652FA92-FF02-4F9E-A627-EE14DD86AB00}">
      <dsp:nvSpPr>
        <dsp:cNvPr id="0" name=""/>
        <dsp:cNvSpPr/>
      </dsp:nvSpPr>
      <dsp:spPr>
        <a:xfrm>
          <a:off x="0" y="1670746"/>
          <a:ext cx="3886200" cy="179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vi" sz="2500" b="0" i="0" strike="noStrike" kern="1200" cap="none" spc="0" baseline="0">
              <a:solidFill>
                <a:srgbClr val="000000"/>
              </a:solidFill>
              <a:effectLst/>
              <a:latin typeface="Arial"/>
              <a:ea typeface="Arial"/>
              <a:cs typeface="Arial"/>
            </a:rPr>
            <a:t>Một sự cố nghiêm trọng duy nhất</a:t>
          </a:r>
          <a:endParaRPr lang="en-US" kern="1200"/>
        </a:p>
        <a:p>
          <a:pPr marL="228600" lvl="1" indent="-228600" algn="l" defTabSz="1111250">
            <a:lnSpc>
              <a:spcPct val="90000"/>
            </a:lnSpc>
            <a:spcBef>
              <a:spcPct val="0"/>
            </a:spcBef>
            <a:spcAft>
              <a:spcPct val="20000"/>
            </a:spcAft>
            <a:buChar char="•"/>
          </a:pPr>
          <a:r>
            <a:rPr lang="vi" sz="2500" b="0" i="0" strike="noStrike" kern="1200" cap="none" spc="0" baseline="0" dirty="0">
              <a:solidFill>
                <a:srgbClr val="000000"/>
              </a:solidFill>
              <a:effectLst/>
              <a:latin typeface="Arial"/>
              <a:ea typeface="Arial"/>
              <a:cs typeface="Arial"/>
            </a:rPr>
            <a:t>Một mô hình các sự cố nhỏ hơn được xây dựng theo thời gian</a:t>
          </a:r>
          <a:endParaRPr lang="en-US" kern="1200" dirty="0"/>
        </a:p>
      </dsp:txBody>
      <dsp:txXfrm>
        <a:off x="0" y="1670746"/>
        <a:ext cx="3886200" cy="1793930"/>
      </dsp:txXfrm>
    </dsp:sp>
    <dsp:sp modelId="{33BCEC26-C14D-4C1B-A0A8-57892C4646B9}">
      <dsp:nvSpPr>
        <dsp:cNvPr id="0" name=""/>
        <dsp:cNvSpPr/>
      </dsp:nvSpPr>
      <dsp:spPr>
        <a:xfrm>
          <a:off x="0" y="3464677"/>
          <a:ext cx="3886200" cy="16674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b="0" i="0" strike="noStrike" kern="1200" cap="none" spc="0" baseline="0">
              <a:solidFill>
                <a:srgbClr val="FFFFFF"/>
              </a:solidFill>
              <a:effectLst/>
              <a:latin typeface="Arial"/>
              <a:ea typeface="Arial"/>
              <a:cs typeface="Arial"/>
            </a:rPr>
            <a:t>Một kiểu hành vi có thể vô hình đối với người khác </a:t>
          </a:r>
          <a:endParaRPr lang="en-US" kern="1200"/>
        </a:p>
      </dsp:txBody>
      <dsp:txXfrm>
        <a:off x="81396" y="3546073"/>
        <a:ext cx="3723408" cy="1504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1031039" y="3046"/>
          <a:ext cx="6012756" cy="225049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 sz="3200" b="0" i="0" strike="noStrike" kern="1200" cap="none" spc="0" baseline="0" dirty="0">
              <a:solidFill>
                <a:srgbClr val="FFFFFF"/>
              </a:solidFill>
              <a:effectLst/>
              <a:latin typeface="Arial"/>
              <a:ea typeface="Arial"/>
              <a:cs typeface="Arial"/>
            </a:rPr>
            <a:t>Định kiến về giới tính là những ý tưởng được hình thành trước về cách một người nên hành động hoặc cư xử dựa trên giới tính của họ. </a:t>
          </a:r>
          <a:endParaRPr lang="en-US" sz="3200" kern="1200" dirty="0"/>
        </a:p>
      </dsp:txBody>
      <dsp:txXfrm>
        <a:off x="1031039" y="3046"/>
        <a:ext cx="6012756" cy="2250495"/>
      </dsp:txXfrm>
    </dsp:sp>
    <dsp:sp modelId="{C106FE37-78FC-4B91-AB63-2959EC40C132}">
      <dsp:nvSpPr>
        <dsp:cNvPr id="0" name=""/>
        <dsp:cNvSpPr/>
      </dsp:nvSpPr>
      <dsp:spPr>
        <a:xfrm>
          <a:off x="1031039" y="3005136"/>
          <a:ext cx="6012756" cy="183389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 sz="3200" b="0" i="0" strike="noStrike" kern="1200" cap="none" spc="0" baseline="0">
              <a:solidFill>
                <a:srgbClr val="FFFFFF"/>
              </a:solidFill>
              <a:effectLst/>
              <a:latin typeface="Arial"/>
              <a:ea typeface="Arial"/>
              <a:cs typeface="Arial"/>
            </a:rPr>
            <a:t>Ví dụ: Bạn </a:t>
          </a:r>
          <a:r>
            <a:rPr lang="vi" sz="3200" b="0" i="0" u="sng" strike="noStrike" kern="1200" cap="none" spc="0" baseline="0">
              <a:solidFill>
                <a:srgbClr val="FFFFFF"/>
              </a:solidFill>
              <a:effectLst/>
              <a:uFill>
                <a:solidFill>
                  <a:srgbClr val="FFFFFF"/>
                </a:solidFill>
              </a:uFill>
              <a:latin typeface="Arial"/>
              <a:ea typeface="Arial"/>
              <a:cs typeface="Arial"/>
            </a:rPr>
            <a:t>chỉ</a:t>
          </a:r>
          <a:r>
            <a:rPr lang="vi" sz="3200" b="0" i="0" strike="noStrike" kern="1200" cap="none" spc="0" baseline="0">
              <a:solidFill>
                <a:srgbClr val="FFFFFF"/>
              </a:solidFill>
              <a:effectLst/>
              <a:latin typeface="Arial"/>
              <a:ea typeface="Arial"/>
              <a:cs typeface="Arial"/>
            </a:rPr>
            <a:t> yêu cầu nhân viên nữ nhận cà phê và đồ ăn nhẹ cho phòng hội nghị cho cuộc họp sắp tới.</a:t>
          </a:r>
          <a:endParaRPr lang="en-US" sz="3200" kern="1200"/>
        </a:p>
      </dsp:txBody>
      <dsp:txXfrm>
        <a:off x="1031039" y="3005136"/>
        <a:ext cx="6012756" cy="1833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Giám sát viên</a:t>
          </a:r>
          <a:endParaRPr lang="en-US" kern="120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Quản lý</a:t>
          </a:r>
          <a:endParaRPr lang="en-US"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Đồng nghiệp</a:t>
          </a:r>
          <a:endParaRPr lang="en-US" kern="120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Nhà cung cấp</a:t>
          </a:r>
          <a:endParaRPr lang="en-US"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Khách hàng</a:t>
          </a:r>
          <a:endParaRPr lang="en-US"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 sz="3600" b="0" i="0" strike="noStrike" kern="1200" cap="none" spc="0" baseline="0">
              <a:solidFill>
                <a:srgbClr val="FFFFFF"/>
              </a:solidFill>
              <a:effectLst/>
              <a:latin typeface="Arial"/>
              <a:ea typeface="Arial"/>
              <a:cs typeface="Arial"/>
            </a:rPr>
            <a:t>Nhà thầu</a:t>
          </a:r>
          <a:endParaRPr lang="en-US"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 sz="1600" b="0" i="0" strike="noStrike" kern="1200" cap="none" spc="0" baseline="0">
              <a:solidFill>
                <a:srgbClr val="FFFFFF"/>
              </a:solidFill>
              <a:effectLst/>
              <a:latin typeface="Arial"/>
              <a:ea typeface="Arial"/>
              <a:cs typeface="Arial"/>
            </a:rPr>
            <a:t>Ứng xử Trực quan </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Lờ đẫn, có cử chỉ tình dục</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Hiển thị các đồ vật, hình ảnh, phim hoạt hình hoặc áp phích gợi ý dưới dạng in hoặc kỹ thuật số</a:t>
          </a:r>
        </a:p>
      </dsp:txBody>
      <dsp:txXfrm>
        <a:off x="864" y="338878"/>
        <a:ext cx="3372691" cy="1461940"/>
      </dsp:txXfrm>
    </dsp:sp>
    <dsp:sp modelId="{988B99C9-8C3B-43DD-B195-DE7699CD3887}">
      <dsp:nvSpPr>
        <dsp:cNvPr id="0" name=""/>
        <dsp:cNvSpPr/>
      </dsp:nvSpPr>
      <dsp:spPr>
        <a:xfrm>
          <a:off x="3710825"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 sz="1600" b="0" i="0" strike="noStrike" kern="1200" cap="none" spc="0" baseline="0">
              <a:solidFill>
                <a:srgbClr val="FFFFFF"/>
              </a:solidFill>
              <a:effectLst/>
              <a:latin typeface="Arial"/>
              <a:ea typeface="Arial"/>
              <a:cs typeface="Arial"/>
            </a:rPr>
            <a:t>Ứng xử Thể chất</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Chạm, ôm hoặc mát xa</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Tấn công</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Trở ngại hoặc chặn chuyển động </a:t>
          </a:r>
        </a:p>
      </dsp:txBody>
      <dsp:txXfrm>
        <a:off x="3710825" y="338878"/>
        <a:ext cx="3372691" cy="1461940"/>
      </dsp:txXfrm>
    </dsp:sp>
    <dsp:sp modelId="{66092D74-200C-439C-BC45-FB0319721481}">
      <dsp:nvSpPr>
        <dsp:cNvPr id="0" name=""/>
        <dsp:cNvSpPr/>
      </dsp:nvSpPr>
      <dsp:spPr>
        <a:xfrm>
          <a:off x="488269" y="2138087"/>
          <a:ext cx="6107842" cy="21518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 sz="1600" b="0" i="0" strike="noStrike" kern="1200" cap="none" spc="0" baseline="0">
              <a:solidFill>
                <a:srgbClr val="FFFFFF"/>
              </a:solidFill>
              <a:effectLst/>
              <a:latin typeface="Arial"/>
              <a:ea typeface="Arial"/>
              <a:cs typeface="Arial"/>
            </a:rPr>
            <a:t>Ứng xử bằng lời nói </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Đưa ra hoặc sử dụng những nhận xét, lời nói xấu hoặc trò đùa xúc phạm trực tiếp hoặc thông qua tin nhắn, email hoặc tin nhắn</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Lời tán tỉnh hoặc đề nghị tình dục bằng lời nói</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Lạm dụng bằng lời nói có tính chất tình dục</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Đồ họa bình luận bằng lời nói về cơ thể của một cá nhân</a:t>
          </a:r>
        </a:p>
        <a:p>
          <a:pPr marL="171450" lvl="1" indent="-171450" algn="l" defTabSz="711200">
            <a:lnSpc>
              <a:spcPct val="90000"/>
            </a:lnSpc>
            <a:spcBef>
              <a:spcPct val="0"/>
            </a:spcBef>
            <a:spcAft>
              <a:spcPct val="15000"/>
            </a:spcAft>
            <a:buChar char="•"/>
          </a:pPr>
          <a:r>
            <a:rPr lang="vi" sz="1600" b="0" i="0" strike="noStrike" kern="1200" cap="none" spc="0" baseline="0">
              <a:solidFill>
                <a:srgbClr val="FFFFFF"/>
              </a:solidFill>
              <a:effectLst/>
              <a:latin typeface="Arial"/>
              <a:ea typeface="Arial"/>
              <a:cs typeface="Arial"/>
            </a:rPr>
            <a:t>Những từ ngữ hạ thấp tình dục được sử dụng để mô tả một cá nhân, những lá thư, ghi chú hoặc lời mời khiêu dâm hoặc tục tĩu</a:t>
          </a:r>
        </a:p>
      </dsp:txBody>
      <dsp:txXfrm>
        <a:off x="488269" y="2138087"/>
        <a:ext cx="6107842" cy="2151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862741" y="237982"/>
          <a:ext cx="647050" cy="647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467321" y="1113561"/>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Tương tác ảo</a:t>
          </a:r>
          <a:endParaRPr lang="en-US" kern="1200"/>
        </a:p>
      </dsp:txBody>
      <dsp:txXfrm>
        <a:off x="467321" y="1113561"/>
        <a:ext cx="1437890" cy="611103"/>
      </dsp:txXfrm>
    </dsp:sp>
    <dsp:sp modelId="{B02E9D7E-F6E6-43AD-AAC9-B8DAE5007E4C}">
      <dsp:nvSpPr>
        <dsp:cNvPr id="0" name=""/>
        <dsp:cNvSpPr/>
      </dsp:nvSpPr>
      <dsp:spPr>
        <a:xfrm>
          <a:off x="2552262" y="237982"/>
          <a:ext cx="647050" cy="647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56842" y="1113561"/>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Các bữa tiệc ngày lễ</a:t>
          </a:r>
          <a:endParaRPr lang="en-US" kern="1200"/>
        </a:p>
      </dsp:txBody>
      <dsp:txXfrm>
        <a:off x="2156842" y="1113561"/>
        <a:ext cx="1437890" cy="611103"/>
      </dsp:txXfrm>
    </dsp:sp>
    <dsp:sp modelId="{4E3EF8FC-D81C-4C6A-806C-EA4743F4BA77}">
      <dsp:nvSpPr>
        <dsp:cNvPr id="0" name=""/>
        <dsp:cNvSpPr/>
      </dsp:nvSpPr>
      <dsp:spPr>
        <a:xfrm>
          <a:off x="4241784" y="237982"/>
          <a:ext cx="647050" cy="647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46364" y="1113561"/>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Bữa ăn</a:t>
          </a:r>
          <a:endParaRPr lang="en-US" kern="1200"/>
        </a:p>
      </dsp:txBody>
      <dsp:txXfrm>
        <a:off x="3846364" y="1113561"/>
        <a:ext cx="1437890" cy="611103"/>
      </dsp:txXfrm>
    </dsp:sp>
    <dsp:sp modelId="{57CC4C62-BD4B-45BD-83D8-0A29B71FFADD}">
      <dsp:nvSpPr>
        <dsp:cNvPr id="0" name=""/>
        <dsp:cNvSpPr/>
      </dsp:nvSpPr>
      <dsp:spPr>
        <a:xfrm>
          <a:off x="922780" y="2157687"/>
          <a:ext cx="647050" cy="647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518711" y="2922946"/>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Hội nghị và triển lãm thương mại</a:t>
          </a:r>
          <a:endParaRPr lang="en-US" kern="1200"/>
        </a:p>
      </dsp:txBody>
      <dsp:txXfrm>
        <a:off x="518711" y="2922946"/>
        <a:ext cx="1437890" cy="611103"/>
      </dsp:txXfrm>
    </dsp:sp>
    <dsp:sp modelId="{E86A0C04-E9B4-4015-A6A8-3FB1046B29CE}">
      <dsp:nvSpPr>
        <dsp:cNvPr id="0" name=""/>
        <dsp:cNvSpPr/>
      </dsp:nvSpPr>
      <dsp:spPr>
        <a:xfrm>
          <a:off x="2552262" y="2084137"/>
          <a:ext cx="647050" cy="6470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56842" y="2959716"/>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Chuyến công tác</a:t>
          </a:r>
          <a:endParaRPr lang="en-US" kern="1200"/>
        </a:p>
      </dsp:txBody>
      <dsp:txXfrm>
        <a:off x="2156842" y="2959716"/>
        <a:ext cx="1437890" cy="611103"/>
      </dsp:txXfrm>
    </dsp:sp>
    <dsp:sp modelId="{5421B5D6-8F0B-4CBE-B7B3-DBCDD202F370}">
      <dsp:nvSpPr>
        <dsp:cNvPr id="0" name=""/>
        <dsp:cNvSpPr/>
      </dsp:nvSpPr>
      <dsp:spPr>
        <a:xfrm>
          <a:off x="4241784" y="2084137"/>
          <a:ext cx="647050" cy="6470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46364" y="2959716"/>
          <a:ext cx="1437890" cy="61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vi" sz="1700" b="0" i="0" strike="noStrike" kern="1200" cap="none" spc="0" baseline="0">
              <a:solidFill>
                <a:srgbClr val="000000"/>
              </a:solidFill>
              <a:effectLst/>
              <a:latin typeface="Arial"/>
              <a:ea typeface="Arial"/>
              <a:cs typeface="Arial"/>
            </a:rPr>
            <a:t>Nhân viên làm việc từ xa và tại nhà</a:t>
          </a:r>
          <a:endParaRPr lang="en-US" kern="1200"/>
        </a:p>
      </dsp:txBody>
      <dsp:txXfrm>
        <a:off x="3846364" y="2959716"/>
        <a:ext cx="1437890" cy="6111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518160"/>
          </a:xfrm>
          <a:prstGeom prst="rect">
            <a:avLst/>
          </a:prstGeom>
          <a:noFill/>
        </p:spPr>
        <p:txBody>
          <a:bodyPr wrap="square" rtlCol="0">
            <a:spAutoFit/>
          </a:bodyPr>
          <a:lstStyle/>
          <a:p>
            <a:r>
              <a:rPr lang="vi" sz="2800" b="1" i="0" strike="noStrike" cap="none" spc="0" baseline="0">
                <a:solidFill>
                  <a:srgbClr val="FFFFFF"/>
                </a:solidFill>
                <a:effectLst>
                  <a:outerShdw blurRad="50800" dist="38100" dir="2700000" algn="tl" rotWithShape="0">
                    <a:srgbClr val="000000">
                      <a:alpha val="40000"/>
                    </a:srgbClr>
                  </a:outerShdw>
                </a:effectLst>
                <a:latin typeface="Arial"/>
                <a:ea typeface="Arial"/>
                <a:cs typeface="Arial"/>
              </a:rPr>
              <a:t>GIÁ TRỊ 168</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vi" sz="2200" b="1" i="0" strike="noStrike" cap="none" spc="0" baseline="0">
                <a:solidFill>
                  <a:srgbClr val="FFFFFF"/>
                </a:solidFill>
                <a:effectLst/>
                <a:latin typeface="Arial"/>
                <a:ea typeface="Arial"/>
                <a:cs typeface="Arial"/>
              </a:rPr>
              <a:t>Ngăn chặn Phân biệt Đối xử &amp; Quấy rối - </a:t>
            </a:r>
            <a:endParaRPr lang="en-US" sz="2200" b="1">
              <a:solidFill>
                <a:schemeClr val="bg1"/>
              </a:solidFill>
            </a:endParaRPr>
          </a:p>
          <a:p>
            <a:pPr algn="l">
              <a:lnSpc>
                <a:spcPct val="100000"/>
              </a:lnSpc>
              <a:spcBef>
                <a:spcPct val="0"/>
              </a:spcBef>
            </a:pPr>
            <a:r>
              <a:rPr lang="vi" sz="2200" b="1" i="0" strike="noStrike" cap="none" spc="0" baseline="0">
                <a:solidFill>
                  <a:srgbClr val="FFFFFF"/>
                </a:solidFill>
                <a:effectLst/>
                <a:latin typeface="Arial"/>
                <a:ea typeface="Arial"/>
                <a:cs typeface="Arial"/>
              </a:rPr>
              <a:t>Đào tạo Tuân thủ FY24</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518160"/>
          </a:xfrm>
          <a:prstGeom prst="rect">
            <a:avLst/>
          </a:prstGeom>
          <a:noFill/>
        </p:spPr>
        <p:txBody>
          <a:bodyPr wrap="square" rtlCol="0">
            <a:spAutoFit/>
          </a:bodyPr>
          <a:lstStyle/>
          <a:p>
            <a:r>
              <a:rPr lang="vi" sz="2800" b="1" i="0" strike="noStrike" cap="none" spc="0" baseline="0">
                <a:solidFill>
                  <a:srgbClr val="FFFFFF"/>
                </a:solidFill>
                <a:effectLst>
                  <a:outerShdw blurRad="50800" dist="38100" dir="2700000" algn="tl" rotWithShape="0">
                    <a:srgbClr val="000000">
                      <a:alpha val="40000"/>
                    </a:srgbClr>
                  </a:outerShdw>
                </a:effectLst>
                <a:latin typeface="Arial"/>
                <a:ea typeface="Arial"/>
                <a:cs typeface="Arial"/>
              </a:rPr>
              <a:t>GIÁ TRỊ 168</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Định kiến Giới tính</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67434519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vi" sz="4500" b="0" i="0" strike="noStrike" cap="none" spc="0" baseline="0">
                <a:solidFill>
                  <a:srgbClr val="000000"/>
                </a:solidFill>
                <a:effectLst/>
                <a:latin typeface="Arial"/>
                <a:ea typeface="Arial"/>
                <a:cs typeface="Arial"/>
              </a:rPr>
              <a:t>THẬT HAY SAI?</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vi" sz="1800" b="0" i="0" strike="noStrike" cap="none" spc="0" baseline="0">
                <a:solidFill>
                  <a:srgbClr val="000000"/>
                </a:solidFill>
                <a:effectLst/>
                <a:latin typeface="Arial"/>
                <a:ea typeface="Arial"/>
                <a:cs typeface="Arial"/>
              </a:rPr>
              <a:t>Quấy rối, bao gồm quấy rối tình dục, thường chỉ là vấn đề đối với người bị nhắm mục tiêu bởi hành vi không phù hợp.</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vi" sz="4500" b="0" i="0" strike="noStrike" cap="none" spc="0" baseline="0">
                <a:solidFill>
                  <a:srgbClr val="000000"/>
                </a:solidFill>
                <a:effectLst/>
                <a:latin typeface="Arial"/>
                <a:ea typeface="Arial"/>
                <a:cs typeface="Arial"/>
              </a:rPr>
              <a:t>Câu trả lời...</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lnSpcReduction="10000"/>
          </a:bodyPr>
          <a:lstStyle/>
          <a:p>
            <a:pPr marL="0" indent="0">
              <a:buNone/>
            </a:pPr>
            <a:r>
              <a:rPr lang="vi" sz="1800" b="0" i="0" strike="noStrike" cap="none" spc="0" baseline="0">
                <a:solidFill>
                  <a:srgbClr val="000000"/>
                </a:solidFill>
                <a:effectLst/>
                <a:latin typeface="Arial"/>
                <a:ea typeface="Arial"/>
                <a:cs typeface="Arial"/>
              </a:rPr>
              <a:t>Câu trên là </a:t>
            </a:r>
            <a:r>
              <a:rPr lang="vi" sz="1800" b="0" i="0" strike="noStrike" cap="none" spc="0" baseline="0">
                <a:solidFill>
                  <a:srgbClr val="FF0000"/>
                </a:solidFill>
                <a:effectLst/>
                <a:latin typeface="Arial"/>
                <a:ea typeface="Arial"/>
                <a:cs typeface="Arial"/>
              </a:rPr>
              <a:t>Sai.</a:t>
            </a:r>
          </a:p>
          <a:p>
            <a:pPr marL="0" indent="0">
              <a:buNone/>
            </a:pPr>
            <a:endParaRPr lang="en-GB">
              <a:solidFill>
                <a:srgbClr val="FF0000"/>
              </a:solidFill>
            </a:endParaRPr>
          </a:p>
          <a:p>
            <a:pPr marL="0" indent="0">
              <a:buNone/>
            </a:pPr>
            <a:r>
              <a:rPr lang="vi" sz="1800" b="0" i="0" strike="noStrike" cap="none" spc="0" baseline="0">
                <a:solidFill>
                  <a:srgbClr val="000000"/>
                </a:solidFill>
                <a:effectLst/>
                <a:latin typeface="Arial"/>
                <a:ea typeface="Arial"/>
                <a:cs typeface="Arial"/>
              </a:rPr>
              <a:t>Quấy rối ảnh hưởng đến mục tiêu của hành vi không phù hợp. Nhưng nó cũng ảnh hưởng đến những người khác - và gửi một thông điệp về những gì là ổn và không ổn tại nơi làm việc cho bất kỳ ai nhìn thấy hoặc tìm hiểu về nó</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Quấy rối tình dục – bạn có thể phát hiện ra không?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2214511287"/>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640080"/>
          </a:xfrm>
          <a:prstGeom prst="rect">
            <a:avLst/>
          </a:prstGeom>
          <a:noFill/>
        </p:spPr>
        <p:txBody>
          <a:bodyPr wrap="square">
            <a:spAutoFit/>
          </a:bodyPr>
          <a:lstStyle/>
          <a:p>
            <a:pPr marL="0"/>
            <a:r>
              <a:rPr lang="vi" sz="1800" b="0" i="0" strike="noStrike" cap="none" spc="0" baseline="0">
                <a:solidFill>
                  <a:srgbClr val="000000"/>
                </a:solidFill>
                <a:effectLst/>
                <a:latin typeface="Arial"/>
                <a:ea typeface="Arial"/>
                <a:cs typeface="Arial"/>
              </a:rPr>
              <a:t>Bất kỳ ai cũng có thể tham gia vào hành vi quấy rối tình dục và bất kỳ ai cũng có thể là mục tiêu bao gồm:</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vi" sz="2000" b="0" i="0" strike="noStrike" cap="none" spc="0" baseline="0">
                <a:solidFill>
                  <a:srgbClr val="FFFFFF"/>
                </a:solidFill>
                <a:effectLst/>
                <a:latin typeface="Arial"/>
                <a:ea typeface="Arial"/>
                <a:cs typeface="Arial"/>
              </a:rPr>
              <a:t>Ngôn ngữ và nhận xét không phù hợp</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fontScale="97500" lnSpcReduction="10000"/>
          </a:bodyPr>
          <a:lstStyle/>
          <a:p>
            <a:pPr marL="0" indent="0">
              <a:buNone/>
            </a:pPr>
            <a:r>
              <a:rPr lang="vi" sz="2100" b="0" i="0" strike="noStrike" cap="none" spc="0" baseline="0">
                <a:solidFill>
                  <a:srgbClr val="000000"/>
                </a:solidFill>
                <a:effectLst/>
                <a:latin typeface="Arial"/>
                <a:ea typeface="Arial"/>
                <a:cs typeface="Arial"/>
              </a:rPr>
              <a:t>Có bất kỳ tình huống nào trong số này không phù hợp không?</a:t>
            </a:r>
          </a:p>
          <a:p>
            <a:endParaRPr lang="en-GB"/>
          </a:p>
          <a:p>
            <a:pPr marL="685775" lvl="1" indent="-342900">
              <a:buFont typeface="+mj-lt"/>
              <a:buAutoNum type="arabicPeriod"/>
            </a:pPr>
            <a:r>
              <a:rPr lang="vi" sz="1800" b="0" i="0" strike="noStrike" cap="none" spc="0" baseline="0">
                <a:solidFill>
                  <a:srgbClr val="000000"/>
                </a:solidFill>
                <a:effectLst/>
                <a:latin typeface="Arial"/>
                <a:ea typeface="Arial"/>
                <a:cs typeface="Arial"/>
              </a:rPr>
              <a:t>Một nhà cung cấp vươn tay ra mà không được phép chạm vào mặt của nhân viên khác để loại bỏ lông mi.</a:t>
            </a:r>
          </a:p>
          <a:p>
            <a:pPr marL="685775" lvl="1" indent="-342900">
              <a:buFont typeface="+mj-lt"/>
              <a:buAutoNum type="arabicPeriod"/>
            </a:pPr>
            <a:r>
              <a:rPr lang="vi" sz="1800" b="0" i="0" strike="noStrike" cap="none" spc="0" baseline="0">
                <a:solidFill>
                  <a:srgbClr val="000000"/>
                </a:solidFill>
                <a:effectLst/>
                <a:latin typeface="Arial"/>
                <a:ea typeface="Arial"/>
                <a:cs typeface="Arial"/>
              </a:rPr>
              <a:t>Một người quản lý khuyến khích nhân viên sử dụng "sự quyến rũ nữ tính" của mình để nêu một điểm trong cuộc họp.</a:t>
            </a:r>
          </a:p>
          <a:p>
            <a:pPr marL="685775" lvl="1" indent="-342900">
              <a:buFont typeface="+mj-lt"/>
              <a:buAutoNum type="arabicPeriod"/>
            </a:pPr>
            <a:r>
              <a:rPr lang="vi" sz="1800" b="0" i="0" strike="noStrike" cap="none" spc="0" baseline="0">
                <a:solidFill>
                  <a:srgbClr val="000000"/>
                </a:solidFill>
                <a:effectLst/>
                <a:latin typeface="Arial"/>
                <a:ea typeface="Arial"/>
                <a:cs typeface="Arial"/>
              </a:rPr>
              <a:t>Một đồng nghiệp đưa ra nhận xét về tình trạng phi nhị phân của khách hàng... “Đó chỉ là xu hướng”... “Anh ấy, cô ấy, họ.... Ồ, bất cứ điều gì!”</a:t>
            </a:r>
          </a:p>
          <a:p>
            <a:pPr lvl="1"/>
            <a:endParaRPr lang="en-GB"/>
          </a:p>
          <a:p>
            <a:pPr marL="342875" lvl="1" indent="0">
              <a:buNone/>
            </a:pPr>
            <a:r>
              <a:rPr lang="vi" sz="1800" b="0" i="0" strike="noStrike" cap="none" spc="0" baseline="0">
                <a:solidFill>
                  <a:srgbClr val="000000"/>
                </a:solidFill>
                <a:effectLst/>
                <a:latin typeface="Arial"/>
                <a:ea typeface="Arial"/>
                <a:cs typeface="Arial"/>
              </a:rPr>
              <a:t>TRẢ LỜI ... </a:t>
            </a:r>
            <a:r>
              <a:rPr lang="vi" sz="1800" b="1" i="0" strike="noStrike" cap="none" spc="0" baseline="0">
                <a:solidFill>
                  <a:srgbClr val="FF0000"/>
                </a:solidFill>
                <a:effectLst/>
                <a:latin typeface="Arial"/>
                <a:ea typeface="Arial"/>
                <a:cs typeface="Arial"/>
              </a:rPr>
              <a:t>CÓ! </a:t>
            </a:r>
          </a:p>
          <a:p>
            <a:pPr marL="342875" lvl="1" indent="0">
              <a:buNone/>
            </a:pPr>
            <a:endParaRPr lang="en-GB" b="1">
              <a:solidFill>
                <a:srgbClr val="FF0000"/>
              </a:solidFill>
            </a:endParaRPr>
          </a:p>
          <a:p>
            <a:pPr marL="342875" lvl="1" indent="0">
              <a:buNone/>
            </a:pPr>
            <a:r>
              <a:rPr lang="vi" sz="1800" b="0" i="0" strike="noStrike" cap="none" spc="0" baseline="0">
                <a:solidFill>
                  <a:srgbClr val="000000"/>
                </a:solidFill>
                <a:effectLst/>
                <a:latin typeface="Arial"/>
                <a:ea typeface="Arial"/>
                <a:cs typeface="Arial"/>
              </a:rPr>
              <a:t>Hãy nhớ rằng.... Quấy rối tình dục có thể bao gồm hành vi không mong muốn hoặc xúc phạm nhắm vào:</a:t>
            </a:r>
          </a:p>
          <a:p>
            <a:pPr marL="342875" lvl="1" indent="0">
              <a:buNone/>
            </a:pPr>
            <a:endParaRPr lang="en-GB"/>
          </a:p>
          <a:p>
            <a:pPr marL="342875" lvl="1" indent="0">
              <a:buNone/>
            </a:pPr>
            <a:r>
              <a:rPr lang="vi" sz="1800" b="0" i="0" strike="noStrike" cap="none" spc="0" baseline="0">
                <a:solidFill>
                  <a:srgbClr val="000000"/>
                </a:solidFill>
                <a:effectLst/>
                <a:latin typeface="Arial"/>
                <a:ea typeface="Arial"/>
                <a:cs typeface="Arial"/>
              </a:rPr>
              <a:t>	- Bản dạng giới</a:t>
            </a:r>
          </a:p>
          <a:p>
            <a:pPr marL="342875" lvl="1" indent="0">
              <a:buNone/>
            </a:pPr>
            <a:r>
              <a:rPr lang="vi" sz="1800" b="0" i="0" strike="noStrike" cap="none" spc="0" baseline="0">
                <a:solidFill>
                  <a:srgbClr val="000000"/>
                </a:solidFill>
                <a:effectLst/>
                <a:latin typeface="Arial"/>
                <a:ea typeface="Arial"/>
                <a:cs typeface="Arial"/>
              </a:rPr>
              <a:t>	- Biểu hiện giới tính </a:t>
            </a:r>
          </a:p>
          <a:p>
            <a:pPr marL="342875" lvl="1" indent="0">
              <a:buNone/>
            </a:pPr>
            <a:r>
              <a:rPr lang="vi" sz="1800" b="0" i="0" strike="noStrike" cap="none" spc="0" baseline="0">
                <a:solidFill>
                  <a:srgbClr val="000000"/>
                </a:solidFill>
                <a:effectLst/>
                <a:latin typeface="Arial"/>
                <a:ea typeface="Arial"/>
                <a:cs typeface="Arial"/>
              </a:rPr>
              <a:t>	- Trạng thái người chuyển giới</a:t>
            </a:r>
          </a:p>
          <a:p>
            <a:pPr marL="342875" lvl="1" indent="0">
              <a:buNone/>
            </a:pPr>
            <a:r>
              <a:rPr lang="vi" sz="1800" b="0" i="0" strike="noStrike" cap="none" spc="0" baseline="0">
                <a:solidFill>
                  <a:srgbClr val="000000"/>
                </a:solidFill>
                <a:effectLst/>
                <a:latin typeface="Arial"/>
                <a:ea typeface="Arial"/>
                <a:cs typeface="Arial"/>
              </a:rPr>
              <a:t>	- Khuynh hướng tình dục</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vi" sz="2000" b="0" i="0" strike="noStrike" cap="none" spc="0" baseline="0">
                <a:solidFill>
                  <a:srgbClr val="FFFFFF"/>
                </a:solidFill>
                <a:effectLst/>
                <a:latin typeface="Arial"/>
                <a:ea typeface="Arial"/>
                <a:cs typeface="Arial"/>
              </a:rPr>
              <a:t>Môi trường làm việc thù địch</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640080"/>
          </a:xfrm>
          <a:prstGeom prst="rect">
            <a:avLst/>
          </a:prstGeom>
          <a:noFill/>
        </p:spPr>
        <p:txBody>
          <a:bodyPr wrap="square" rtlCol="0">
            <a:spAutoFit/>
          </a:bodyPr>
          <a:lstStyle/>
          <a:p>
            <a:pPr algn="ctr"/>
            <a:r>
              <a:rPr lang="vi" sz="1800" b="0" i="0" strike="noStrike" cap="none" spc="0" baseline="0">
                <a:solidFill>
                  <a:srgbClr val="FF0000"/>
                </a:solidFill>
                <a:effectLst/>
                <a:latin typeface="Arial"/>
                <a:ea typeface="Arial"/>
                <a:cs typeface="Arial"/>
              </a:rPr>
              <a:t>Luôn sử dụng phán đoán tốt nhất của bạn để đảm bảo hành vi của bạn tôn trọng</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640080"/>
          </a:xfrm>
          <a:prstGeom prst="rect">
            <a:avLst/>
          </a:prstGeom>
          <a:noFill/>
        </p:spPr>
        <p:txBody>
          <a:bodyPr wrap="square" rtlCol="0">
            <a:spAutoFit/>
          </a:bodyPr>
          <a:lstStyle/>
          <a:p>
            <a:r>
              <a:rPr lang="vi" sz="1800" b="0" i="0" strike="noStrike" cap="none" spc="0" baseline="0">
                <a:solidFill>
                  <a:srgbClr val="000000"/>
                </a:solidFill>
                <a:effectLst/>
                <a:latin typeface="Arial"/>
                <a:ea typeface="Arial"/>
                <a:cs typeface="Arial"/>
              </a:rPr>
              <a:t>Ví dụ về hành vi có thể dẫn đến môi trường làm việc thù địch bao gồm...</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742057356"/>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vi" sz="2000" b="0" i="0" strike="noStrike" cap="none" spc="0" baseline="0">
                <a:solidFill>
                  <a:srgbClr val="FFFFFF"/>
                </a:solidFill>
                <a:effectLst/>
                <a:latin typeface="Arial"/>
                <a:ea typeface="Arial"/>
                <a:cs typeface="Arial"/>
              </a:rPr>
              <a:t>Tại chỗ so với Bên ngoài</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914400"/>
          </a:xfrm>
          <a:prstGeom prst="rect">
            <a:avLst/>
          </a:prstGeom>
          <a:noFill/>
        </p:spPr>
        <p:txBody>
          <a:bodyPr wrap="square" rtlCol="0">
            <a:spAutoFit/>
          </a:bodyPr>
          <a:lstStyle/>
          <a:p>
            <a:r>
              <a:rPr lang="vi" sz="1800" b="1" i="0" strike="noStrike" cap="none" spc="0" baseline="0">
                <a:solidFill>
                  <a:srgbClr val="000000"/>
                </a:solidFill>
                <a:effectLst/>
                <a:latin typeface="Arial"/>
                <a:ea typeface="Arial"/>
                <a:cs typeface="Arial"/>
              </a:rPr>
              <a:t>Luật pháp và chính sách của chúng ta cũng áp dụng bên ngoài công ty bao gồm</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640080"/>
          </a:xfrm>
          <a:prstGeom prst="rect">
            <a:avLst/>
          </a:prstGeom>
          <a:noFill/>
        </p:spPr>
        <p:txBody>
          <a:bodyPr wrap="square" rtlCol="0">
            <a:spAutoFit/>
          </a:bodyPr>
          <a:lstStyle/>
          <a:p>
            <a:r>
              <a:rPr lang="vi" sz="1800" b="1" i="0" strike="noStrike" cap="none" spc="0" baseline="0">
                <a:solidFill>
                  <a:srgbClr val="000000"/>
                </a:solidFill>
                <a:effectLst/>
                <a:latin typeface="Arial"/>
                <a:ea typeface="Arial"/>
                <a:cs typeface="Arial"/>
              </a:rPr>
              <a:t>Luật pháp và chính sách của chúng ta áp dụng cho tất cả mọi người, bất kể họ đang làm việc ở đâu</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vi" sz="2000" b="0" i="0" strike="noStrike" cap="none" spc="0" baseline="0">
                <a:solidFill>
                  <a:srgbClr val="FFFFFF"/>
                </a:solidFill>
                <a:effectLst/>
                <a:latin typeface="Arial"/>
                <a:ea typeface="Arial"/>
                <a:cs typeface="Arial"/>
              </a:rPr>
              <a:t>Phân biệt đối xử</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4480559"/>
          </a:xfrm>
          <a:prstGeom prst="rect">
            <a:avLst/>
          </a:prstGeom>
          <a:noFill/>
        </p:spPr>
        <p:txBody>
          <a:bodyPr wrap="square" rtlCol="0">
            <a:spAutoFit/>
          </a:bodyPr>
          <a:lstStyle/>
          <a:p>
            <a:r>
              <a:rPr lang="vi" sz="1800" b="0" i="0" strike="noStrike" cap="none" spc="0" baseline="0">
                <a:solidFill>
                  <a:srgbClr val="000000"/>
                </a:solidFill>
                <a:effectLst/>
                <a:latin typeface="Arial"/>
                <a:ea typeface="Arial"/>
                <a:cs typeface="Arial"/>
              </a:rPr>
              <a:t>Phân biệt đối xử có thể ảnh hưởng đến các quyết định công việc quan trọng về cách mọi người nhận được:</a:t>
            </a:r>
          </a:p>
          <a:p>
            <a:endParaRPr lang="en-US"/>
          </a:p>
          <a:p>
            <a:pPr marL="285750" indent="-285750">
              <a:buFont typeface="Arial" panose="020B0604020202020204" pitchFamily="34" charset="0"/>
              <a:buChar char="•"/>
            </a:pPr>
            <a:r>
              <a:rPr lang="vi" sz="1800" b="0" i="0" strike="noStrike" cap="none" spc="0" baseline="0">
                <a:solidFill>
                  <a:srgbClr val="000000"/>
                </a:solidFill>
                <a:effectLst/>
                <a:latin typeface="Arial"/>
                <a:ea typeface="Arial"/>
                <a:cs typeface="Arial"/>
              </a:rPr>
              <a:t>Đã tuyển dụng</a:t>
            </a:r>
          </a:p>
          <a:p>
            <a:pPr marL="285750" indent="-285750">
              <a:buFont typeface="Arial" panose="020B0604020202020204" pitchFamily="34" charset="0"/>
              <a:buChar char="•"/>
            </a:pPr>
            <a:r>
              <a:rPr lang="vi" sz="1800" b="0" i="0" strike="noStrike" cap="none" spc="0" baseline="0">
                <a:solidFill>
                  <a:srgbClr val="000000"/>
                </a:solidFill>
                <a:effectLst/>
                <a:latin typeface="Arial"/>
                <a:ea typeface="Arial"/>
                <a:cs typeface="Arial"/>
              </a:rPr>
              <a:t>Đã sa thải</a:t>
            </a:r>
          </a:p>
          <a:p>
            <a:pPr marL="285750" indent="-285750">
              <a:buFont typeface="Arial" panose="020B0604020202020204" pitchFamily="34" charset="0"/>
              <a:buChar char="•"/>
            </a:pPr>
            <a:r>
              <a:rPr lang="vi" sz="1800" b="0" i="0" strike="noStrike" cap="none" spc="0" baseline="0">
                <a:solidFill>
                  <a:srgbClr val="000000"/>
                </a:solidFill>
                <a:effectLst/>
                <a:latin typeface="Arial"/>
                <a:ea typeface="Arial"/>
                <a:cs typeface="Arial"/>
              </a:rPr>
              <a:t>Đã thanh toán</a:t>
            </a:r>
          </a:p>
          <a:p>
            <a:pPr marL="285750" indent="-285750">
              <a:buFont typeface="Arial" panose="020B0604020202020204" pitchFamily="34" charset="0"/>
              <a:buChar char="•"/>
            </a:pPr>
            <a:r>
              <a:rPr lang="vi" sz="1800" b="0" i="0" strike="noStrike" cap="none" spc="0" baseline="0">
                <a:solidFill>
                  <a:srgbClr val="000000"/>
                </a:solidFill>
                <a:effectLst/>
                <a:latin typeface="Arial"/>
                <a:ea typeface="Arial"/>
                <a:cs typeface="Arial"/>
              </a:rPr>
              <a:t>Được thăng chức</a:t>
            </a:r>
          </a:p>
          <a:p>
            <a:pPr marL="285750" indent="-285750">
              <a:buFont typeface="Arial" panose="020B0604020202020204" pitchFamily="34" charset="0"/>
              <a:buChar char="•"/>
            </a:pPr>
            <a:r>
              <a:rPr lang="vi" sz="1800" b="0" i="0" strike="noStrike" cap="none" spc="0" baseline="0">
                <a:solidFill>
                  <a:srgbClr val="000000"/>
                </a:solidFill>
                <a:effectLst/>
                <a:latin typeface="Arial"/>
                <a:ea typeface="Arial"/>
                <a:cs typeface="Arial"/>
              </a:rPr>
              <a:t>Giáng chức</a:t>
            </a:r>
          </a:p>
          <a:p>
            <a:endParaRPr lang="en-US"/>
          </a:p>
          <a:p>
            <a:r>
              <a:rPr lang="vi" sz="1800" b="0" i="0" strike="noStrike" cap="none" spc="0" baseline="0">
                <a:solidFill>
                  <a:srgbClr val="000000"/>
                </a:solidFill>
                <a:effectLst/>
                <a:latin typeface="Arial"/>
                <a:ea typeface="Arial"/>
                <a:cs typeface="Arial"/>
              </a:rPr>
              <a:t>Luật pháp nghiêm cấm các quyết định dựa trên cơ sở được bảo vệ.</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Bắt nạt tại nơi làm việc</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vi" sz="2100" b="0" i="0" strike="noStrike" cap="none" spc="0" baseline="0">
                <a:solidFill>
                  <a:srgbClr val="000000"/>
                </a:solidFill>
                <a:effectLst/>
                <a:latin typeface="Arial"/>
                <a:ea typeface="Arial"/>
                <a:cs typeface="Arial"/>
              </a:rPr>
              <a:t>Chính sách RPM nghiêm cấm hành vi lạm dụng, chẳng hạn như:</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vi" sz="2100" b="0" i="0" strike="noStrike" cap="none" spc="0" baseline="0">
                <a:solidFill>
                  <a:srgbClr val="000000"/>
                </a:solidFill>
                <a:effectLst/>
                <a:latin typeface="Arial"/>
                <a:ea typeface="Arial"/>
                <a:cs typeface="Arial"/>
              </a:rPr>
              <a:t>Bắt nạt tại nơi làm việc</a:t>
            </a:r>
          </a:p>
          <a:p>
            <a:pPr marL="171438" indent="-171438" defTabSz="685749">
              <a:lnSpc>
                <a:spcPct val="90000"/>
              </a:lnSpc>
              <a:spcBef>
                <a:spcPts val="750"/>
              </a:spcBef>
              <a:buFont typeface="Arial" panose="020B0604020202020204" pitchFamily="34" charset="0"/>
              <a:buChar char="•"/>
            </a:pPr>
            <a:r>
              <a:rPr lang="vi" sz="2100" b="0" i="0" strike="noStrike" cap="none" spc="0" baseline="0">
                <a:solidFill>
                  <a:srgbClr val="000000"/>
                </a:solidFill>
                <a:effectLst/>
                <a:latin typeface="Arial"/>
                <a:ea typeface="Arial"/>
                <a:cs typeface="Arial"/>
              </a:rPr>
              <a:t>Quấy rối tinh thần</a:t>
            </a:r>
          </a:p>
          <a:p>
            <a:pPr marL="171438" indent="-171438" defTabSz="685749">
              <a:lnSpc>
                <a:spcPct val="90000"/>
              </a:lnSpc>
              <a:spcBef>
                <a:spcPts val="750"/>
              </a:spcBef>
              <a:buFont typeface="Arial" panose="020B0604020202020204" pitchFamily="34" charset="0"/>
              <a:buChar char="•"/>
            </a:pPr>
            <a:r>
              <a:rPr lang="vi" sz="2100" b="0" i="0" strike="noStrike" cap="none" spc="0" baseline="0">
                <a:solidFill>
                  <a:srgbClr val="000000"/>
                </a:solidFill>
                <a:effectLst/>
                <a:latin typeface="Arial"/>
                <a:ea typeface="Arial"/>
                <a:cs typeface="Arial"/>
              </a:rPr>
              <a:t>Quấy rối tâm lý</a:t>
            </a:r>
          </a:p>
          <a:p>
            <a:pPr marL="171438" indent="-171438" defTabSz="685749">
              <a:lnSpc>
                <a:spcPct val="90000"/>
              </a:lnSpc>
              <a:spcBef>
                <a:spcPts val="750"/>
              </a:spcBef>
              <a:buFont typeface="Arial" panose="020B0604020202020204" pitchFamily="34" charset="0"/>
              <a:buChar char="•"/>
            </a:pPr>
            <a:r>
              <a:rPr lang="vi" sz="2100" b="0" i="0" strike="noStrike" cap="none" spc="0" baseline="0">
                <a:solidFill>
                  <a:srgbClr val="000000"/>
                </a:solidFill>
                <a:effectLst/>
                <a:latin typeface="Arial"/>
                <a:ea typeface="Arial"/>
                <a:cs typeface="Arial"/>
              </a:rPr>
              <a:t>Nạn nhân</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vi" sz="2100" b="0" i="0" strike="noStrike" cap="none" spc="0" baseline="0">
                <a:solidFill>
                  <a:srgbClr val="000000"/>
                </a:solidFill>
                <a:effectLst/>
                <a:latin typeface="Arial"/>
                <a:ea typeface="Arial"/>
                <a:cs typeface="Arial"/>
              </a:rPr>
              <a:t>Hành vi lạm dụng sẽ không được dung thứ và có thể dẫn đến kỷ luật và thậm chí sa thải.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fontScale="97500" lnSpcReduction="10000"/>
          </a:bodyPr>
          <a:lstStyle/>
          <a:p>
            <a:pPr defTabSz="685749">
              <a:lnSpc>
                <a:spcPct val="90000"/>
              </a:lnSpc>
              <a:spcAft>
                <a:spcPts val="600"/>
              </a:spcAft>
            </a:pPr>
            <a:r>
              <a:rPr lang="vi" sz="2600" b="1" i="0" strike="noStrike" cap="none" spc="0" baseline="0">
                <a:solidFill>
                  <a:srgbClr val="000000"/>
                </a:solidFill>
                <a:effectLst/>
                <a:latin typeface="Arial"/>
                <a:ea typeface="Arial"/>
                <a:cs typeface="Arial"/>
              </a:rPr>
              <a:t>Tình huống:</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vi" sz="2600" b="0" i="0" strike="noStrike" cap="none" spc="0" baseline="0">
                <a:solidFill>
                  <a:srgbClr val="000000"/>
                </a:solidFill>
                <a:effectLst/>
                <a:latin typeface="Arial"/>
                <a:ea typeface="Arial"/>
                <a:cs typeface="Arial"/>
              </a:rPr>
              <a:t>Một người nào đó trong công việc của bạn nói đùa không đúng màu và bảo vệ bằng cách nói rằng họ đã nghe thấy điều đó trong một trận bóng đá gần đây.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vi" sz="2600" b="0" i="1" strike="noStrike" cap="none" spc="0" baseline="0">
                <a:solidFill>
                  <a:srgbClr val="000000"/>
                </a:solidFill>
                <a:effectLst/>
                <a:latin typeface="Arial"/>
                <a:ea typeface="Arial"/>
                <a:cs typeface="Arial"/>
              </a:rPr>
              <a:t>Bạn có nghĩ rằng việc lặp lại những câu chuyện cười có tính chất như vậy tại nơi làm việc là thích hợp không?</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vi" sz="2600" b="1" i="0" strike="noStrike" cap="none" spc="0" baseline="0">
                <a:solidFill>
                  <a:srgbClr val="000000"/>
                </a:solidFill>
                <a:effectLst/>
                <a:latin typeface="Arial"/>
                <a:ea typeface="Arial"/>
                <a:cs typeface="Arial"/>
              </a:rPr>
              <a:t>Câu trả lời:</a:t>
            </a:r>
          </a:p>
          <a:p>
            <a:pPr>
              <a:spcAft>
                <a:spcPts val="600"/>
              </a:spcAft>
            </a:pPr>
            <a:endParaRPr lang="en-GB" sz="2600"/>
          </a:p>
          <a:p>
            <a:pPr>
              <a:spcAft>
                <a:spcPts val="600"/>
              </a:spcAft>
            </a:pPr>
            <a:r>
              <a:rPr lang="vi" sz="2600" b="0" i="0" strike="noStrike" cap="none" spc="0" baseline="0">
                <a:solidFill>
                  <a:srgbClr val="000000"/>
                </a:solidFill>
                <a:effectLst/>
                <a:latin typeface="Arial"/>
                <a:ea typeface="Arial"/>
                <a:cs typeface="Arial"/>
              </a:rPr>
              <a:t>Hành vi xúc phạm không bao giờ được chấp nhận trong môi trường làm việc, ngay cả khi một số người cho rằng hành vi đó được chấp nhận trong các môi trường khác hoặc đối với các đối tượng khác.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Cá nhân so với Công việc</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vi" sz="2000" b="0" i="0" strike="noStrike" cap="none" spc="0" baseline="0">
                <a:solidFill>
                  <a:srgbClr val="FFFFFF"/>
                </a:solidFill>
                <a:effectLst/>
                <a:latin typeface="Arial"/>
                <a:ea typeface="Arial"/>
                <a:cs typeface="Arial"/>
              </a:rPr>
              <a:t>Ngăn chặn Phân biệt Đối xử &amp; Quấy rối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1645922"/>
            <a:ext cx="8604504" cy="5029198"/>
          </a:xfrm>
          <a:prstGeom prst="rect">
            <a:avLst/>
          </a:prstGeom>
          <a:noFill/>
        </p:spPr>
        <p:txBody>
          <a:bodyPr wrap="square" rtlCol="0">
            <a:spAutoFit/>
          </a:bodyPr>
          <a:lstStyle/>
          <a:p>
            <a:pPr algn="ctr"/>
            <a:r>
              <a:rPr lang="vi" sz="1800" b="1" i="0" strike="noStrike" cap="none" spc="0" baseline="0" dirty="0">
                <a:solidFill>
                  <a:srgbClr val="000000"/>
                </a:solidFill>
                <a:effectLst/>
                <a:latin typeface="Arial"/>
                <a:ea typeface="Arial"/>
                <a:cs typeface="Arial"/>
              </a:rPr>
              <a:t>Nội dung Khóa học</a:t>
            </a:r>
          </a:p>
          <a:p>
            <a:endParaRPr lang="en-GB" dirty="0"/>
          </a:p>
          <a:p>
            <a:pPr marL="342900" indent="-342900">
              <a:buFont typeface="+mj-lt"/>
              <a:buAutoNum type="arabicPeriod"/>
            </a:pPr>
            <a:r>
              <a:rPr lang="vi" sz="1800" b="0" i="0" strike="noStrike" cap="none" spc="0" baseline="0" dirty="0">
                <a:solidFill>
                  <a:srgbClr val="000000"/>
                </a:solidFill>
                <a:effectLst/>
                <a:latin typeface="Arial"/>
                <a:ea typeface="Arial"/>
                <a:cs typeface="Arial"/>
              </a:rPr>
              <a:t>Quấy rối &amp; phân biệt đối xử là gì?</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Hiểu về nền tảng được bảo vệ </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Quấy rối tình dục</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Quid Pro Quo / Môi trường làm việc thù địch </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Phân biệt đối xử</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Hành vi không phù hợp</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Bắt nạt tại Nơi làm việc</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Phát hiện các hành vi không được hoan nghênh</a:t>
            </a:r>
          </a:p>
          <a:p>
            <a:pPr marL="342900" indent="-342900">
              <a:buFont typeface="+mj-lt"/>
              <a:buAutoNum type="arabicPeriod"/>
            </a:pPr>
            <a:r>
              <a:rPr lang="vi" sz="1800" b="0" i="0" strike="noStrike" cap="none" spc="0" baseline="0" dirty="0">
                <a:solidFill>
                  <a:srgbClr val="000000"/>
                </a:solidFill>
                <a:effectLst/>
                <a:latin typeface="Arial"/>
                <a:ea typeface="Arial"/>
                <a:cs typeface="Arial"/>
              </a:rPr>
              <a:t>Nêu lên quan ngại và trả đũa</a:t>
            </a:r>
          </a:p>
          <a:p>
            <a:pPr marL="342900" indent="-342900">
              <a:buFont typeface="+mj-lt"/>
              <a:buAutoNum type="arabicPeriod"/>
            </a:pPr>
            <a:endParaRPr lang="en-GB" dirty="0"/>
          </a:p>
          <a:p>
            <a:r>
              <a:rPr lang="vi" sz="1800" b="1" i="0" strike="noStrike" cap="none" spc="0" baseline="0" dirty="0">
                <a:solidFill>
                  <a:srgbClr val="000000"/>
                </a:solidFill>
                <a:effectLst/>
                <a:latin typeface="Arial"/>
                <a:ea typeface="Arial"/>
                <a:cs typeface="Arial"/>
              </a:rPr>
              <a:t>Nếu bạn có bất kỳ câu hỏi nào liên quan đến khóa đào tạo hoặc cách áp dụng các yêu cầu cụ thể của địa phương, hãy nói chuyện với quản lý của bạn, Bộ phận Nhân sự hoặc liên hệ </a:t>
            </a:r>
            <a:r>
              <a:rPr lang="vi" sz="1800" b="1" i="0" strike="noStrike" cap="none" spc="0" baseline="0" dirty="0">
                <a:solidFill>
                  <a:srgbClr val="008AFF"/>
                </a:solidFill>
                <a:effectLst/>
                <a:latin typeface="Arial"/>
                <a:ea typeface="Arial"/>
                <a:cs typeface="Arial"/>
              </a:rPr>
              <a:t>compliance@rpminc.com</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Ứng xử tại nơi làm việc – đặt câu hỏi để tự hỏi bản thân</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vi" sz="2000" b="0" i="0" strike="noStrike" cap="none" spc="0" baseline="0">
                <a:solidFill>
                  <a:srgbClr val="FFFFFF"/>
                </a:solidFill>
                <a:effectLst/>
                <a:latin typeface="Arial"/>
                <a:ea typeface="Arial"/>
                <a:cs typeface="Arial"/>
              </a:rPr>
              <a:t>Người ngoài cuộc - phát hiện các hành vi không được hoan nghênh</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vi" sz="1600" b="0" i="0" strike="noStrike" cap="none" spc="0" baseline="0">
                <a:solidFill>
                  <a:srgbClr val="000000"/>
                </a:solidFill>
                <a:effectLst/>
                <a:latin typeface="Arial"/>
                <a:ea typeface="Arial"/>
                <a:cs typeface="Arial"/>
              </a:rPr>
              <a:t>Tín hiệu có thể là cả lời nói và phi lời nói</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Phải làm gì nếu bạn thấy hành vi không phù hợp</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vi" sz="2100" b="0" i="0" strike="noStrike" cap="none" spc="0" baseline="0">
                <a:solidFill>
                  <a:srgbClr val="000000"/>
                </a:solidFill>
                <a:effectLst/>
                <a:latin typeface="Arial"/>
                <a:ea typeface="Arial"/>
                <a:cs typeface="Arial"/>
              </a:rPr>
              <a:t>Sau khi nhận được khiếu nại, RPM sẽ tiến hành một cuộc điều tra nhanh chóng, kỹ lưỡng và vô tư, và thực hiện hành động khắc phục ngay lập tức và thích hợp nếu thích hợp. </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vi" sz="2100" b="0" i="0" strike="noStrike" cap="none" spc="0" baseline="0">
                <a:solidFill>
                  <a:srgbClr val="000000"/>
                </a:solidFill>
                <a:effectLst/>
                <a:latin typeface="Arial"/>
                <a:ea typeface="Arial"/>
                <a:cs typeface="Arial"/>
              </a:rPr>
              <a:t>Ở một số địa điểm, các cá nhân vi phạm pháp luật có thể phải chịu hình phạt dân sự và hình sự</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vi" sz="2000" b="0" i="0" strike="noStrike" cap="none" spc="0" baseline="0">
                <a:solidFill>
                  <a:srgbClr val="FFFFFF"/>
                </a:solidFill>
                <a:effectLst/>
                <a:latin typeface="Arial"/>
                <a:ea typeface="Arial"/>
                <a:cs typeface="Arial"/>
              </a:rPr>
              <a:t>Chính sách Không Trả đũa của RPM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fontScale="95000"/>
          </a:bodyPr>
          <a:lstStyle/>
          <a:p>
            <a:pPr marL="0" indent="0">
              <a:buNone/>
            </a:pPr>
            <a:r>
              <a:rPr lang="vi" sz="1600" b="1" i="0" strike="noStrike" cap="none" spc="0" baseline="0">
                <a:solidFill>
                  <a:srgbClr val="000000"/>
                </a:solidFill>
                <a:effectLst/>
                <a:latin typeface="Arial"/>
                <a:ea typeface="Arial"/>
                <a:cs typeface="Arial"/>
              </a:rPr>
              <a:t>Nếu bạn có mối quan ngại hoặc điều gì đó không ổn, hãy lên tiếng.</a:t>
            </a:r>
          </a:p>
          <a:p>
            <a:r>
              <a:rPr lang="vi" sz="1600" b="0" i="0" strike="noStrike" cap="none" spc="0" baseline="0">
                <a:solidFill>
                  <a:srgbClr val="373535"/>
                </a:solidFill>
                <a:effectLst/>
                <a:latin typeface="Arial"/>
                <a:ea typeface="Arial"/>
                <a:cs typeface="Arial"/>
              </a:rPr>
              <a:t>Bạn có thể báo cáo mối quan ngại của mình cho người quản lý, Bộ phận Nhân sự, Pháp lý và Tuân thủ hoặc thông qua Đường dây nóng RPM.</a:t>
            </a:r>
          </a:p>
          <a:p>
            <a:endParaRPr lang="en-US" sz="1600">
              <a:solidFill>
                <a:srgbClr val="373535"/>
              </a:solidFill>
            </a:endParaRPr>
          </a:p>
          <a:p>
            <a:r>
              <a:rPr lang="vi" sz="1600" b="0" i="0" strike="noStrike" cap="none" spc="0" baseline="0">
                <a:solidFill>
                  <a:srgbClr val="373535"/>
                </a:solidFill>
                <a:effectLst/>
                <a:latin typeface="Arial"/>
                <a:ea typeface="Arial"/>
                <a:cs typeface="Arial"/>
              </a:rPr>
              <a:t>Tất cả các báo cáo thiện chí đều được xem xét nghiêm túc và cẩn thận. Báo cáo về bất kỳ vi phạm nào đối với luật, Giá trị &amp; Kỳ vọng của chúng ta đối với 168 hoặc hành vi phi đạo đức sẽ được điều tra kịp thời và thích hợp.</a:t>
            </a:r>
          </a:p>
          <a:p>
            <a:endParaRPr lang="en-US" sz="1600"/>
          </a:p>
          <a:p>
            <a:pPr marL="0" marR="0" lvl="0" indent="0">
              <a:lnSpc>
                <a:spcPct val="107000"/>
              </a:lnSpc>
              <a:spcBef>
                <a:spcPct val="0"/>
              </a:spcBef>
              <a:spcAft>
                <a:spcPct val="0"/>
              </a:spcAft>
              <a:buNone/>
            </a:pPr>
            <a:r>
              <a:rPr lang="vi" sz="1600" b="0" i="0" strike="noStrike" cap="none" spc="0" baseline="0">
                <a:solidFill>
                  <a:srgbClr val="000000"/>
                </a:solidFill>
                <a:effectLst/>
                <a:latin typeface="Arial"/>
                <a:ea typeface="Arial"/>
                <a:cs typeface="Arial"/>
              </a:rPr>
              <a:t>Nếu bạn báo cáo hành vi sai trái và bạn báo cáo với thiện chí, chính sách trả đũa của RPM cấm bạn bị chấm dứt, giáng chức, đình chỉ, khiển trách, kỷ luật, thuyên chuyển, đe dọa, quấy rối hoặc phân biệt đối xử vì đã nêu lên mối quan ngại của bạn theo bất kỳ cách nào. </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vi" sz="2000" b="0" i="0" strike="noStrike" cap="none" spc="0" baseline="0">
                <a:solidFill>
                  <a:srgbClr val="FFFFFF"/>
                </a:solidFill>
                <a:effectLst/>
                <a:latin typeface="Arial"/>
                <a:ea typeface="Arial"/>
                <a:cs typeface="Arial"/>
              </a:rPr>
              <a:t>Trả đũa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905503871"/>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vi" sz="1800" b="0" i="0" strike="noStrike" cap="none" spc="0" baseline="0">
                <a:solidFill>
                  <a:srgbClr val="000000"/>
                </a:solidFill>
                <a:effectLst/>
                <a:latin typeface="Arial"/>
                <a:ea typeface="Arial"/>
                <a:cs typeface="Arial"/>
              </a:rPr>
              <a:t>Ví dụ về hành vi trả đũa:</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vi" sz="4500" b="0" i="0" strike="noStrike" cap="none" spc="0" baseline="0">
                <a:solidFill>
                  <a:srgbClr val="000000"/>
                </a:solidFill>
                <a:effectLst/>
                <a:latin typeface="Arial"/>
                <a:ea typeface="Arial"/>
                <a:cs typeface="Arial"/>
              </a:rPr>
              <a:t>Đúng hay Sai?</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vi" sz="1800" b="0" i="0" strike="noStrike" cap="none" spc="0" baseline="0">
                <a:solidFill>
                  <a:srgbClr val="000000"/>
                </a:solidFill>
                <a:effectLst/>
                <a:latin typeface="Arial"/>
                <a:ea typeface="Arial"/>
                <a:cs typeface="Arial"/>
              </a:rPr>
              <a:t>Ngoài các nhà quản lý, đồng nghiệp có thể tham gia vào hành vi trả đũa bị cấm.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vi" sz="4500" b="0" i="0" strike="noStrike" cap="none" spc="0" baseline="0">
                <a:solidFill>
                  <a:srgbClr val="000000"/>
                </a:solidFill>
                <a:effectLst/>
                <a:latin typeface="Arial"/>
                <a:ea typeface="Arial"/>
                <a:cs typeface="Arial"/>
              </a:rPr>
              <a:t>Câu trả lời...</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vi" sz="1800" b="0" i="0" strike="noStrike" cap="none" spc="0" baseline="0">
                <a:solidFill>
                  <a:srgbClr val="000000"/>
                </a:solidFill>
                <a:effectLst/>
                <a:latin typeface="Arial"/>
                <a:ea typeface="Arial"/>
                <a:cs typeface="Arial"/>
              </a:rPr>
              <a:t>Câu trên là </a:t>
            </a:r>
            <a:r>
              <a:rPr lang="vi" sz="1800" b="1" i="0" strike="noStrike" cap="none" spc="0" baseline="0">
                <a:solidFill>
                  <a:srgbClr val="548235"/>
                </a:solidFill>
                <a:effectLst/>
                <a:latin typeface="Arial"/>
                <a:ea typeface="Arial"/>
                <a:cs typeface="Arial"/>
              </a:rPr>
              <a:t>Đúng</a:t>
            </a:r>
            <a:r>
              <a:rPr lang="vi" sz="1800" b="0" i="0" strike="noStrike" cap="none" spc="0" baseline="0">
                <a:solidFill>
                  <a:srgbClr val="000000"/>
                </a:solidFill>
                <a:effectLst/>
                <a:latin typeface="Arial"/>
                <a:ea typeface="Arial"/>
                <a:cs typeface="Arial"/>
              </a:rPr>
              <a:t>.</a:t>
            </a:r>
          </a:p>
          <a:p>
            <a:pPr marL="0" indent="0">
              <a:buNone/>
            </a:pPr>
            <a:r>
              <a:rPr lang="vi" sz="1800" b="0" i="0" strike="noStrike" cap="none" spc="0" baseline="0">
                <a:solidFill>
                  <a:srgbClr val="000000"/>
                </a:solidFill>
                <a:effectLst/>
                <a:latin typeface="Arial"/>
                <a:ea typeface="Arial"/>
                <a:cs typeface="Arial"/>
              </a:rPr>
              <a:t>Bất cứ ai cũng có thể tham gia vào hành vi trả đũa. Điều này bao gồm bất kỳ quản lý hoặc đồng nghiệp nào đối xử tiêu cực với ai đó vì họ đã nêu lên mối quan ngại hoặc khiếu nại có thiện chí.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vi" sz="2100" b="0" i="0" strike="noStrike" cap="none" spc="0" baseline="0">
                <a:solidFill>
                  <a:srgbClr val="FFFFFF"/>
                </a:solidFill>
                <a:effectLst/>
                <a:latin typeface="Arial"/>
                <a:ea typeface="Arial"/>
                <a:cs typeface="Arial"/>
              </a:rPr>
              <a:t>Cảm ơn bạn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vi" sz="1900" b="0" i="0" strike="noStrike" cap="none" spc="0" baseline="0">
                <a:solidFill>
                  <a:srgbClr val="9DC3E6"/>
                </a:solidFill>
                <a:effectLst/>
                <a:latin typeface="Arial"/>
                <a:ea typeface="Arial"/>
                <a:cs typeface="Arial"/>
              </a:rPr>
              <a:t>Bất kỳ câu hỏi nào</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vi" sz="900" b="0" i="0" strike="noStrike" cap="none" spc="0" baseline="0">
                <a:solidFill>
                  <a:srgbClr val="898989"/>
                </a:solidFill>
                <a:effectLst/>
                <a:latin typeface="Arial"/>
                <a:ea typeface="Arial"/>
                <a:cs typeface="Arial"/>
              </a:rPr>
              <a:t>[TÊN] [DATE]</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vi" sz="2000" b="0" i="0" strike="noStrike" cap="none" spc="0" baseline="0">
                <a:solidFill>
                  <a:srgbClr val="FFFFFF"/>
                </a:solidFill>
                <a:effectLst/>
                <a:latin typeface="Arial"/>
                <a:ea typeface="Arial"/>
                <a:cs typeface="Arial"/>
              </a:rPr>
              <a:t>Ngăn chặn Phân biệt Đối xử &amp; Quấy rối</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vi" sz="2000" b="0" i="0" strike="noStrike" cap="none" spc="0" baseline="0">
                <a:solidFill>
                  <a:srgbClr val="FFFFFF"/>
                </a:solidFill>
                <a:effectLst/>
                <a:latin typeface="Arial"/>
                <a:ea typeface="Arial"/>
                <a:cs typeface="Arial"/>
              </a:rPr>
              <a:t>Quấy rối &amp; Phân biệt đối xử là gì?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Nền tảng được bảo vệ</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fontScale="97500" lnSpcReduction="10000"/>
          </a:bodyPr>
          <a:lstStyle/>
          <a:p>
            <a:pPr defTabSz="685749">
              <a:lnSpc>
                <a:spcPct val="90000"/>
              </a:lnSpc>
              <a:spcBef>
                <a:spcPts val="750"/>
              </a:spcBef>
            </a:pPr>
            <a:r>
              <a:rPr lang="vi" sz="2100" b="1" i="0" strike="noStrike" cap="none" spc="0" baseline="0">
                <a:solidFill>
                  <a:srgbClr val="FF0000"/>
                </a:solidFill>
                <a:effectLst/>
                <a:latin typeface="Arial"/>
                <a:ea typeface="Arial"/>
                <a:cs typeface="Arial"/>
              </a:rPr>
              <a:t>Hãy nhớ:</a:t>
            </a:r>
          </a:p>
          <a:p>
            <a:pPr defTabSz="685749">
              <a:lnSpc>
                <a:spcPct val="90000"/>
              </a:lnSpc>
              <a:spcBef>
                <a:spcPts val="750"/>
              </a:spcBef>
            </a:pPr>
            <a:r>
              <a:rPr lang="vi" sz="2100" b="1" i="0" strike="noStrike" cap="none" spc="0" baseline="0">
                <a:solidFill>
                  <a:srgbClr val="FF0000"/>
                </a:solidFill>
                <a:effectLst/>
                <a:latin typeface="Arial"/>
                <a:ea typeface="Arial"/>
                <a:cs typeface="Arial"/>
              </a:rPr>
              <a:t>Đối xử tôn trọng với mọi người. Không phân biệt đối xử trên nền tảng được bảo vệ</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50762908"/>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640080"/>
          </a:xfrm>
          <a:prstGeom prst="rect">
            <a:avLst/>
          </a:prstGeom>
          <a:noFill/>
        </p:spPr>
        <p:txBody>
          <a:bodyPr wrap="square" rtlCol="0">
            <a:spAutoFit/>
          </a:bodyPr>
          <a:lstStyle/>
          <a:p>
            <a:r>
              <a:rPr lang="vi" sz="1800" b="0" i="0" strike="noStrike" cap="none" spc="0" baseline="0">
                <a:solidFill>
                  <a:srgbClr val="000000"/>
                </a:solidFill>
                <a:effectLst/>
                <a:latin typeface="Arial"/>
                <a:ea typeface="Arial"/>
                <a:cs typeface="Arial"/>
              </a:rPr>
              <a:t>Tùy thuộc vào nơi bạn làm việc, những căn cứ này có thể bao gồm:</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Quấy rối tình dục</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vi" sz="4500" b="0" i="0" strike="noStrike" cap="none" spc="0" baseline="0">
                <a:solidFill>
                  <a:srgbClr val="000000"/>
                </a:solidFill>
                <a:effectLst/>
                <a:latin typeface="Arial"/>
                <a:ea typeface="Arial"/>
                <a:cs typeface="Arial"/>
              </a:rPr>
              <a:t>THẬT HAY SAI?</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vi" sz="1800" b="0" i="0" strike="noStrike" cap="none" spc="0" baseline="0">
                <a:solidFill>
                  <a:srgbClr val="000000"/>
                </a:solidFill>
                <a:effectLst/>
                <a:latin typeface="Arial"/>
                <a:ea typeface="Arial"/>
                <a:cs typeface="Arial"/>
              </a:rPr>
              <a:t>Khi một nhân viên chứng kiến hành vi quấy rối, người </a:t>
            </a:r>
            <a:r>
              <a:rPr lang="vi" sz="1800" b="1" i="0" strike="noStrike" cap="none" spc="0" baseline="0">
                <a:solidFill>
                  <a:srgbClr val="000000"/>
                </a:solidFill>
                <a:effectLst/>
                <a:latin typeface="Arial"/>
                <a:ea typeface="Arial"/>
                <a:cs typeface="Arial"/>
              </a:rPr>
              <a:t>quản lý</a:t>
            </a:r>
            <a:r>
              <a:rPr lang="vi" sz="1800" b="0" i="0" strike="noStrike" cap="none" spc="0" baseline="0">
                <a:solidFill>
                  <a:srgbClr val="000000"/>
                </a:solidFill>
                <a:effectLst/>
                <a:latin typeface="Arial"/>
                <a:ea typeface="Arial"/>
                <a:cs typeface="Arial"/>
              </a:rPr>
              <a:t> thường là người có hành vi xấu.</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vi" sz="4500" b="0" i="0" strike="noStrike" cap="none" spc="0" baseline="0">
                <a:solidFill>
                  <a:srgbClr val="000000"/>
                </a:solidFill>
                <a:effectLst/>
                <a:latin typeface="Arial"/>
                <a:ea typeface="Arial"/>
                <a:cs typeface="Arial"/>
              </a:rPr>
              <a:t>Câu trả lời...</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vi" sz="1800" b="0" i="0" strike="noStrike" cap="none" spc="0" baseline="0">
                <a:solidFill>
                  <a:srgbClr val="000000"/>
                </a:solidFill>
                <a:effectLst/>
                <a:latin typeface="Arial"/>
                <a:ea typeface="Arial"/>
                <a:cs typeface="Arial"/>
              </a:rPr>
              <a:t>Câu trên là </a:t>
            </a:r>
            <a:r>
              <a:rPr lang="vi" sz="1800" b="1" i="0" strike="noStrike" cap="none" spc="0" baseline="0">
                <a:solidFill>
                  <a:srgbClr val="FF0000"/>
                </a:solidFill>
                <a:effectLst/>
                <a:latin typeface="Arial"/>
                <a:ea typeface="Arial"/>
                <a:cs typeface="Arial"/>
              </a:rPr>
              <a:t>SAI</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vi" sz="1800" b="0" i="0" strike="noStrike" cap="none" spc="0" baseline="0">
                <a:solidFill>
                  <a:srgbClr val="000000"/>
                </a:solidFill>
                <a:effectLst/>
                <a:latin typeface="Arial"/>
                <a:ea typeface="Arial"/>
                <a:cs typeface="Arial"/>
              </a:rPr>
              <a:t>Đồng nghiệp cũng có khả năng như người quản lý tham gia vào hành vi quấy rối.</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vi" sz="2000" b="0" i="0" strike="noStrike" cap="none" spc="0" baseline="0">
                <a:solidFill>
                  <a:srgbClr val="FFFFFF"/>
                </a:solidFill>
                <a:effectLst/>
                <a:latin typeface="Arial"/>
                <a:ea typeface="Arial"/>
                <a:cs typeface="Arial"/>
              </a:rPr>
              <a:t>Môi trường làm việc thù địch</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vi" sz="2100" b="0" i="0" strike="noStrike" cap="none" spc="0" baseline="0" dirty="0">
                <a:solidFill>
                  <a:srgbClr val="000000"/>
                </a:solidFill>
                <a:effectLst/>
                <a:latin typeface="Arial"/>
                <a:ea typeface="Arial"/>
                <a:cs typeface="Arial"/>
              </a:rPr>
              <a:t>Ví dụ (Xây dựng nhận xét theo thời gian)</a:t>
            </a:r>
          </a:p>
          <a:p>
            <a:pPr marL="0" indent="0">
              <a:buNone/>
            </a:pPr>
            <a:endParaRPr lang="en-US" dirty="0"/>
          </a:p>
          <a:p>
            <a:pPr marL="0" indent="0">
              <a:buNone/>
            </a:pPr>
            <a:endParaRPr lang="en-US" dirty="0"/>
          </a:p>
          <a:p>
            <a:pPr marL="0" indent="0">
              <a:buNone/>
            </a:pPr>
            <a:r>
              <a:rPr lang="vi" sz="2100" b="0" i="0" strike="noStrike" cap="none" spc="0" baseline="0" dirty="0">
                <a:solidFill>
                  <a:srgbClr val="000000"/>
                </a:solidFill>
                <a:effectLst/>
                <a:latin typeface="Arial"/>
                <a:ea typeface="Arial"/>
                <a:cs typeface="Arial"/>
              </a:rPr>
              <a:t>            “Trông đẹp quá, cô gái”</a:t>
            </a:r>
          </a:p>
          <a:p>
            <a:pPr marL="0" indent="0">
              <a:buNone/>
            </a:pPr>
            <a:endParaRPr lang="en-US" dirty="0"/>
          </a:p>
          <a:p>
            <a:pPr marL="0" indent="0">
              <a:buNone/>
            </a:pPr>
            <a:endParaRPr lang="en-US" dirty="0"/>
          </a:p>
          <a:p>
            <a:pPr marL="0" indent="0">
              <a:buNone/>
            </a:pPr>
            <a:r>
              <a:rPr lang="vi" sz="2100" b="0" i="0" strike="noStrike" cap="none" spc="0" baseline="0" dirty="0">
                <a:solidFill>
                  <a:srgbClr val="000000"/>
                </a:solidFill>
                <a:effectLst/>
                <a:latin typeface="Arial"/>
                <a:ea typeface="Arial"/>
                <a:cs typeface="Arial"/>
              </a:rPr>
              <a:t>“Tại sao bạn không mỉm cười nhiều hơn?”</a:t>
            </a:r>
          </a:p>
          <a:p>
            <a:pPr marL="0" indent="0">
              <a:buNone/>
            </a:pPr>
            <a:endParaRPr lang="en-US" dirty="0"/>
          </a:p>
          <a:p>
            <a:pPr marL="0" indent="0">
              <a:buNone/>
            </a:pPr>
            <a:endParaRPr lang="en-US" dirty="0"/>
          </a:p>
          <a:p>
            <a:pPr marL="0" indent="0">
              <a:buNone/>
            </a:pPr>
            <a:r>
              <a:rPr lang="vi" sz="2100" b="0" i="0" strike="noStrike" cap="none" spc="0" baseline="0" dirty="0">
                <a:solidFill>
                  <a:srgbClr val="000000"/>
                </a:solidFill>
                <a:effectLst/>
                <a:latin typeface="Arial"/>
                <a:ea typeface="Arial"/>
                <a:cs typeface="Arial"/>
              </a:rPr>
              <a:t>“Sử dụng nét quyến rũ trẻ con của bạn để giúp đưa ra quan điểm của bạn”</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685800" y="2797131"/>
            <a:ext cx="3829051" cy="86704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102869" y="3871686"/>
            <a:ext cx="3829317"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2" y="5399667"/>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12370</TotalTime>
  <Words>2554</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Ngăn chặn Phân biệt Đối xử &amp; Quấy rối </vt:lpstr>
      <vt:lpstr>Ngăn chặn Phân biệt Đối xử &amp; Quấy rối</vt:lpstr>
      <vt:lpstr>Quấy rối &amp; Phân biệt đối xử là gì? </vt:lpstr>
      <vt:lpstr>Nền tảng được bảo vệ</vt:lpstr>
      <vt:lpstr>Quấy rối tình dục</vt:lpstr>
      <vt:lpstr>THẬT HAY SAI?</vt:lpstr>
      <vt:lpstr>Câu trả lời...</vt:lpstr>
      <vt:lpstr>Môi trường làm việc thù địch</vt:lpstr>
      <vt:lpstr>Định kiến Giới tính</vt:lpstr>
      <vt:lpstr>THẬT HAY SAI?</vt:lpstr>
      <vt:lpstr>Câu trả lời...</vt:lpstr>
      <vt:lpstr>Quấy rối tình dục – bạn có thể phát hiện ra không? </vt:lpstr>
      <vt:lpstr>Ngôn ngữ và nhận xét không phù hợp</vt:lpstr>
      <vt:lpstr>Môi trường làm việc thù địch</vt:lpstr>
      <vt:lpstr>Tại chỗ so với Bên ngoài</vt:lpstr>
      <vt:lpstr>Phân biệt đối xử</vt:lpstr>
      <vt:lpstr>Bắt nạt tại nơi làm việc</vt:lpstr>
      <vt:lpstr>Cá nhân so với Công việc</vt:lpstr>
      <vt:lpstr>Ứng xử tại nơi làm việc – đặt câu hỏi để tự hỏi bản thân</vt:lpstr>
      <vt:lpstr>Người ngoài cuộc - phát hiện các hành vi không được hoan nghênh</vt:lpstr>
      <vt:lpstr>Phải làm gì nếu bạn thấy hành vi không phù hợp</vt:lpstr>
      <vt:lpstr>Chính sách Không Trả đũa của RPM </vt:lpstr>
      <vt:lpstr>Trả đũa </vt:lpstr>
      <vt:lpstr>Đúng hay Sai?</vt:lpstr>
      <vt:lpstr>Câu trả lời...</vt:lpstr>
      <vt:lpstr>Cảm ơn bạn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