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4" r:id="rId25"/>
    <p:sldId id="287" r:id="rId26"/>
    <p:sldId id="3127" r:id="rId27"/>
    <p:sldId id="290" r:id="rId28"/>
    <p:sldId id="291" r:id="rId29"/>
    <p:sldId id="293" r:id="rId30"/>
    <p:sldId id="294" r:id="rId31"/>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Kostka" initials="BK" lastIdx="0" clrIdx="0">
    <p:extLst>
      <p:ext uri="{19B8F6BF-5375-455C-9EA6-DF929625EA0E}">
        <p15:presenceInfo xmlns:p15="http://schemas.microsoft.com/office/powerpoint/2012/main" userId="S::bkostka@roopco.com::5bf04b9e-3f2b-4203-8d7a-b84b746d51c3" providerId="AD"/>
      </p:ext>
    </p:extLst>
  </p:cmAuthor>
  <p:cmAuthor id="2" name="Joe Toula" initials="JT" lastIdx="0" clrIdx="1">
    <p:extLst>
      <p:ext uri="{19B8F6BF-5375-455C-9EA6-DF929625EA0E}">
        <p15:presenceInfo xmlns:p15="http://schemas.microsoft.com/office/powerpoint/2012/main" userId="S::jtoula@rpminc.com::2df48d24-f262-454e-ad9c-9a6f9fc72b19" providerId="AD"/>
      </p:ext>
    </p:extLst>
  </p:cmAuthor>
  <p:cmAuthor id="3" name="Cain, Caroline" initials="C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A5095-15C7-4BF8-A3D7-9D6D94260068}" v="455" dt="2024-03-25T15:14:30.230"/>
    <p1510:client id="{B884E2F2-E779-4DC5-8F49-D451C3E0DFEF}" v="8" dt="2024-03-25T18:46:56.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5187" autoAdjust="0"/>
  </p:normalViewPr>
  <p:slideViewPr>
    <p:cSldViewPr snapToGrid="0">
      <p:cViewPr varScale="1">
        <p:scale>
          <a:sx n="108" d="100"/>
          <a:sy n="108" d="100"/>
        </p:scale>
        <p:origin x="1662" y="162"/>
      </p:cViewPr>
      <p:guideLst>
        <p:guide orient="horz" pos="2184"/>
        <p:guide pos="2880"/>
        <p:guide orient="horz" pos="4320"/>
        <p:guide orient="horz"/>
        <p:guide pos="5760"/>
      </p:guideLst>
    </p:cSldViewPr>
  </p:slideViewPr>
  <p:outlineViewPr>
    <p:cViewPr>
      <p:scale>
        <a:sx n="33" d="100"/>
        <a:sy n="33" d="100"/>
      </p:scale>
      <p:origin x="0" y="-9446"/>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Earl" userId="4951d46f-b647-4b3c-b822-5808962dcca8" providerId="ADAL" clId="{5F9A5095-15C7-4BF8-A3D7-9D6D94260068}"/>
    <pc:docChg chg="undo custSel addSld delSld modSld sldOrd">
      <pc:chgData name="Shelley Earl" userId="4951d46f-b647-4b3c-b822-5808962dcca8" providerId="ADAL" clId="{5F9A5095-15C7-4BF8-A3D7-9D6D94260068}" dt="2024-03-25T15:16:22.607" v="1141" actId="47"/>
      <pc:docMkLst>
        <pc:docMk/>
      </pc:docMkLst>
      <pc:sldChg chg="modSp mod">
        <pc:chgData name="Shelley Earl" userId="4951d46f-b647-4b3c-b822-5808962dcca8" providerId="ADAL" clId="{5F9A5095-15C7-4BF8-A3D7-9D6D94260068}" dt="2024-03-25T15:13:42.543" v="1028" actId="20577"/>
        <pc:sldMkLst>
          <pc:docMk/>
          <pc:sldMk cId="2097898915" sldId="264"/>
        </pc:sldMkLst>
        <pc:spChg chg="mod">
          <ac:chgData name="Shelley Earl" userId="4951d46f-b647-4b3c-b822-5808962dcca8" providerId="ADAL" clId="{5F9A5095-15C7-4BF8-A3D7-9D6D94260068}" dt="2024-03-25T15:13:42.543" v="1028" actId="20577"/>
          <ac:spMkLst>
            <pc:docMk/>
            <pc:sldMk cId="2097898915" sldId="264"/>
            <ac:spMk id="8" creationId="{87671493-6848-DBAF-4C09-CA1EE485840B}"/>
          </ac:spMkLst>
        </pc:spChg>
      </pc:sldChg>
      <pc:sldChg chg="modSp">
        <pc:chgData name="Shelley Earl" userId="4951d46f-b647-4b3c-b822-5808962dcca8" providerId="ADAL" clId="{5F9A5095-15C7-4BF8-A3D7-9D6D94260068}" dt="2024-03-25T14:32:37.392" v="19" actId="20577"/>
        <pc:sldMkLst>
          <pc:docMk/>
          <pc:sldMk cId="3009587968" sldId="268"/>
        </pc:sldMkLst>
        <pc:graphicFrameChg chg="mod">
          <ac:chgData name="Shelley Earl" userId="4951d46f-b647-4b3c-b822-5808962dcca8" providerId="ADAL" clId="{5F9A5095-15C7-4BF8-A3D7-9D6D94260068}" dt="2024-03-25T14:32:37.392" v="19" actId="20577"/>
          <ac:graphicFrameMkLst>
            <pc:docMk/>
            <pc:sldMk cId="3009587968" sldId="268"/>
            <ac:graphicFrameMk id="11" creationId="{29D13C8E-8DED-44C4-E9EA-CA8A2E541890}"/>
          </ac:graphicFrameMkLst>
        </pc:graphicFrameChg>
      </pc:sldChg>
      <pc:sldChg chg="modSp mod">
        <pc:chgData name="Shelley Earl" userId="4951d46f-b647-4b3c-b822-5808962dcca8" providerId="ADAL" clId="{5F9A5095-15C7-4BF8-A3D7-9D6D94260068}" dt="2024-03-25T14:39:49.824" v="312" actId="20577"/>
        <pc:sldMkLst>
          <pc:docMk/>
          <pc:sldMk cId="2177728087" sldId="272"/>
        </pc:sldMkLst>
        <pc:spChg chg="mod">
          <ac:chgData name="Shelley Earl" userId="4951d46f-b647-4b3c-b822-5808962dcca8" providerId="ADAL" clId="{5F9A5095-15C7-4BF8-A3D7-9D6D94260068}" dt="2024-03-25T14:39:49.824" v="312" actId="20577"/>
          <ac:spMkLst>
            <pc:docMk/>
            <pc:sldMk cId="2177728087" sldId="272"/>
            <ac:spMk id="8" creationId="{F639AE83-D0E3-35F9-4EDD-3B02A67DEA40}"/>
          </ac:spMkLst>
        </pc:spChg>
      </pc:sldChg>
      <pc:sldChg chg="modSp mod">
        <pc:chgData name="Shelley Earl" userId="4951d46f-b647-4b3c-b822-5808962dcca8" providerId="ADAL" clId="{5F9A5095-15C7-4BF8-A3D7-9D6D94260068}" dt="2024-03-25T14:35:34.842" v="127" actId="6549"/>
        <pc:sldMkLst>
          <pc:docMk/>
          <pc:sldMk cId="832071717" sldId="273"/>
        </pc:sldMkLst>
        <pc:spChg chg="mod">
          <ac:chgData name="Shelley Earl" userId="4951d46f-b647-4b3c-b822-5808962dcca8" providerId="ADAL" clId="{5F9A5095-15C7-4BF8-A3D7-9D6D94260068}" dt="2024-03-25T14:35:34.842" v="127" actId="6549"/>
          <ac:spMkLst>
            <pc:docMk/>
            <pc:sldMk cId="832071717" sldId="273"/>
            <ac:spMk id="8" creationId="{150F00E2-00FB-9955-A67E-6B6D62965415}"/>
          </ac:spMkLst>
        </pc:spChg>
      </pc:sldChg>
      <pc:sldChg chg="modSp mod">
        <pc:chgData name="Shelley Earl" userId="4951d46f-b647-4b3c-b822-5808962dcca8" providerId="ADAL" clId="{5F9A5095-15C7-4BF8-A3D7-9D6D94260068}" dt="2024-03-25T14:37:15.329" v="155" actId="20577"/>
        <pc:sldMkLst>
          <pc:docMk/>
          <pc:sldMk cId="3481431200" sldId="274"/>
        </pc:sldMkLst>
        <pc:spChg chg="mod">
          <ac:chgData name="Shelley Earl" userId="4951d46f-b647-4b3c-b822-5808962dcca8" providerId="ADAL" clId="{5F9A5095-15C7-4BF8-A3D7-9D6D94260068}" dt="2024-03-25T14:37:15.329" v="155" actId="20577"/>
          <ac:spMkLst>
            <pc:docMk/>
            <pc:sldMk cId="3481431200" sldId="274"/>
            <ac:spMk id="15" creationId="{A57ADB30-AA57-FF7E-1163-C8F0957A0B76}"/>
          </ac:spMkLst>
        </pc:spChg>
        <pc:graphicFrameChg chg="mod">
          <ac:chgData name="Shelley Earl" userId="4951d46f-b647-4b3c-b822-5808962dcca8" providerId="ADAL" clId="{5F9A5095-15C7-4BF8-A3D7-9D6D94260068}" dt="2024-03-25T14:36:32.112" v="142" actId="20577"/>
          <ac:graphicFrameMkLst>
            <pc:docMk/>
            <pc:sldMk cId="3481431200" sldId="274"/>
            <ac:graphicFrameMk id="11" creationId="{5C8EE2C3-03A6-ABAF-3E18-D116DCC72FC4}"/>
          </ac:graphicFrameMkLst>
        </pc:graphicFrameChg>
      </pc:sldChg>
      <pc:sldChg chg="modSp">
        <pc:chgData name="Shelley Earl" userId="4951d46f-b647-4b3c-b822-5808962dcca8" providerId="ADAL" clId="{5F9A5095-15C7-4BF8-A3D7-9D6D94260068}" dt="2024-03-25T14:39:19.046" v="306" actId="115"/>
        <pc:sldMkLst>
          <pc:docMk/>
          <pc:sldMk cId="829028075" sldId="275"/>
        </pc:sldMkLst>
        <pc:graphicFrameChg chg="mod">
          <ac:chgData name="Shelley Earl" userId="4951d46f-b647-4b3c-b822-5808962dcca8" providerId="ADAL" clId="{5F9A5095-15C7-4BF8-A3D7-9D6D94260068}" dt="2024-03-25T14:39:19.046" v="306" actId="115"/>
          <ac:graphicFrameMkLst>
            <pc:docMk/>
            <pc:sldMk cId="829028075" sldId="275"/>
            <ac:graphicFrameMk id="13" creationId="{A605F809-B93D-1529-EAB4-05210895DD47}"/>
          </ac:graphicFrameMkLst>
        </pc:graphicFrameChg>
      </pc:sldChg>
      <pc:sldChg chg="modSp mod">
        <pc:chgData name="Shelley Earl" userId="4951d46f-b647-4b3c-b822-5808962dcca8" providerId="ADAL" clId="{5F9A5095-15C7-4BF8-A3D7-9D6D94260068}" dt="2024-03-25T14:39:41.444" v="310" actId="20577"/>
        <pc:sldMkLst>
          <pc:docMk/>
          <pc:sldMk cId="639071407" sldId="276"/>
        </pc:sldMkLst>
        <pc:spChg chg="mod">
          <ac:chgData name="Shelley Earl" userId="4951d46f-b647-4b3c-b822-5808962dcca8" providerId="ADAL" clId="{5F9A5095-15C7-4BF8-A3D7-9D6D94260068}" dt="2024-03-25T14:39:41.444" v="310" actId="20577"/>
          <ac:spMkLst>
            <pc:docMk/>
            <pc:sldMk cId="639071407" sldId="276"/>
            <ac:spMk id="3" creationId="{D9823FF2-551E-7D6F-6CCD-EA59870F378E}"/>
          </ac:spMkLst>
        </pc:spChg>
      </pc:sldChg>
      <pc:sldChg chg="modSp mod">
        <pc:chgData name="Shelley Earl" userId="4951d46f-b647-4b3c-b822-5808962dcca8" providerId="ADAL" clId="{5F9A5095-15C7-4BF8-A3D7-9D6D94260068}" dt="2024-03-25T14:40:58.944" v="318" actId="6549"/>
        <pc:sldMkLst>
          <pc:docMk/>
          <pc:sldMk cId="4165849477" sldId="277"/>
        </pc:sldMkLst>
        <pc:spChg chg="mod">
          <ac:chgData name="Shelley Earl" userId="4951d46f-b647-4b3c-b822-5808962dcca8" providerId="ADAL" clId="{5F9A5095-15C7-4BF8-A3D7-9D6D94260068}" dt="2024-03-25T14:40:58.944" v="318" actId="6549"/>
          <ac:spMkLst>
            <pc:docMk/>
            <pc:sldMk cId="4165849477" sldId="277"/>
            <ac:spMk id="3" creationId="{800FB85F-FAA5-6EF4-2934-3E9F00A24524}"/>
          </ac:spMkLst>
        </pc:spChg>
      </pc:sldChg>
      <pc:sldChg chg="modSp mod">
        <pc:chgData name="Shelley Earl" userId="4951d46f-b647-4b3c-b822-5808962dcca8" providerId="ADAL" clId="{5F9A5095-15C7-4BF8-A3D7-9D6D94260068}" dt="2024-03-25T14:43:50.620" v="320" actId="1076"/>
        <pc:sldMkLst>
          <pc:docMk/>
          <pc:sldMk cId="969127443" sldId="278"/>
        </pc:sldMkLst>
        <pc:spChg chg="mod">
          <ac:chgData name="Shelley Earl" userId="4951d46f-b647-4b3c-b822-5808962dcca8" providerId="ADAL" clId="{5F9A5095-15C7-4BF8-A3D7-9D6D94260068}" dt="2024-03-25T14:43:50.620" v="320" actId="1076"/>
          <ac:spMkLst>
            <pc:docMk/>
            <pc:sldMk cId="969127443" sldId="278"/>
            <ac:spMk id="9" creationId="{72F99416-9CFC-4A6D-56C2-F38A9754D7B6}"/>
          </ac:spMkLst>
        </pc:spChg>
        <pc:graphicFrameChg chg="mod">
          <ac:chgData name="Shelley Earl" userId="4951d46f-b647-4b3c-b822-5808962dcca8" providerId="ADAL" clId="{5F9A5095-15C7-4BF8-A3D7-9D6D94260068}" dt="2024-03-25T14:42:49.488" v="319" actId="20577"/>
          <ac:graphicFrameMkLst>
            <pc:docMk/>
            <pc:sldMk cId="969127443" sldId="278"/>
            <ac:graphicFrameMk id="8" creationId="{25435880-DE83-4AE6-0C0C-E8BEDD12548D}"/>
          </ac:graphicFrameMkLst>
        </pc:graphicFrameChg>
      </pc:sldChg>
      <pc:sldChg chg="modSp">
        <pc:chgData name="Shelley Earl" userId="4951d46f-b647-4b3c-b822-5808962dcca8" providerId="ADAL" clId="{5F9A5095-15C7-4BF8-A3D7-9D6D94260068}" dt="2024-03-25T14:49:50.648" v="536" actId="20577"/>
        <pc:sldMkLst>
          <pc:docMk/>
          <pc:sldMk cId="4199026466" sldId="279"/>
        </pc:sldMkLst>
        <pc:spChg chg="mod">
          <ac:chgData name="Shelley Earl" userId="4951d46f-b647-4b3c-b822-5808962dcca8" providerId="ADAL" clId="{5F9A5095-15C7-4BF8-A3D7-9D6D94260068}" dt="2024-03-25T14:49:50.648" v="536" actId="20577"/>
          <ac:spMkLst>
            <pc:docMk/>
            <pc:sldMk cId="4199026466" sldId="279"/>
            <ac:spMk id="3" creationId="{7A675047-B99C-FF66-70F8-F831DAF17610}"/>
          </ac:spMkLst>
        </pc:spChg>
      </pc:sldChg>
      <pc:sldChg chg="modSp">
        <pc:chgData name="Shelley Earl" userId="4951d46f-b647-4b3c-b822-5808962dcca8" providerId="ADAL" clId="{5F9A5095-15C7-4BF8-A3D7-9D6D94260068}" dt="2024-03-25T14:51:44.613" v="544"/>
        <pc:sldMkLst>
          <pc:docMk/>
          <pc:sldMk cId="1794826995" sldId="280"/>
        </pc:sldMkLst>
        <pc:graphicFrameChg chg="mod">
          <ac:chgData name="Shelley Earl" userId="4951d46f-b647-4b3c-b822-5808962dcca8" providerId="ADAL" clId="{5F9A5095-15C7-4BF8-A3D7-9D6D94260068}" dt="2024-03-25T14:51:44.613" v="544"/>
          <ac:graphicFrameMkLst>
            <pc:docMk/>
            <pc:sldMk cId="1794826995" sldId="280"/>
            <ac:graphicFrameMk id="4" creationId="{F066EC6C-DCB6-3357-ABD4-0298BB5F32F6}"/>
          </ac:graphicFrameMkLst>
        </pc:graphicFrameChg>
      </pc:sldChg>
      <pc:sldChg chg="modSp mod">
        <pc:chgData name="Shelley Earl" userId="4951d46f-b647-4b3c-b822-5808962dcca8" providerId="ADAL" clId="{5F9A5095-15C7-4BF8-A3D7-9D6D94260068}" dt="2024-03-25T14:52:39.794" v="548" actId="6549"/>
        <pc:sldMkLst>
          <pc:docMk/>
          <pc:sldMk cId="981669481" sldId="282"/>
        </pc:sldMkLst>
        <pc:spChg chg="mod">
          <ac:chgData name="Shelley Earl" userId="4951d46f-b647-4b3c-b822-5808962dcca8" providerId="ADAL" clId="{5F9A5095-15C7-4BF8-A3D7-9D6D94260068}" dt="2024-03-25T14:52:39.794" v="548" actId="6549"/>
          <ac:spMkLst>
            <pc:docMk/>
            <pc:sldMk cId="981669481" sldId="282"/>
            <ac:spMk id="3" creationId="{1C66F432-C4F6-FCEE-F1EB-C13A0EC3264F}"/>
          </ac:spMkLst>
        </pc:spChg>
      </pc:sldChg>
      <pc:sldChg chg="modSp mod">
        <pc:chgData name="Shelley Earl" userId="4951d46f-b647-4b3c-b822-5808962dcca8" providerId="ADAL" clId="{5F9A5095-15C7-4BF8-A3D7-9D6D94260068}" dt="2024-03-25T14:54:22.122" v="607" actId="20577"/>
        <pc:sldMkLst>
          <pc:docMk/>
          <pc:sldMk cId="1411236543" sldId="283"/>
        </pc:sldMkLst>
        <pc:spChg chg="mod">
          <ac:chgData name="Shelley Earl" userId="4951d46f-b647-4b3c-b822-5808962dcca8" providerId="ADAL" clId="{5F9A5095-15C7-4BF8-A3D7-9D6D94260068}" dt="2024-03-25T14:54:22.122" v="607" actId="20577"/>
          <ac:spMkLst>
            <pc:docMk/>
            <pc:sldMk cId="1411236543" sldId="283"/>
            <ac:spMk id="9" creationId="{87FEABC1-0E2B-CA86-F809-3DA3A9B36182}"/>
          </ac:spMkLst>
        </pc:spChg>
      </pc:sldChg>
      <pc:sldChg chg="delSp modSp mod ord delAnim">
        <pc:chgData name="Shelley Earl" userId="4951d46f-b647-4b3c-b822-5808962dcca8" providerId="ADAL" clId="{5F9A5095-15C7-4BF8-A3D7-9D6D94260068}" dt="2024-03-25T15:03:37.909" v="696"/>
        <pc:sldMkLst>
          <pc:docMk/>
          <pc:sldMk cId="30537229" sldId="284"/>
        </pc:sldMkLst>
        <pc:spChg chg="mod">
          <ac:chgData name="Shelley Earl" userId="4951d46f-b647-4b3c-b822-5808962dcca8" providerId="ADAL" clId="{5F9A5095-15C7-4BF8-A3D7-9D6D94260068}" dt="2024-03-25T14:56:02.207" v="623" actId="20577"/>
          <ac:spMkLst>
            <pc:docMk/>
            <pc:sldMk cId="30537229" sldId="284"/>
            <ac:spMk id="2" creationId="{4BE1F89A-BFF8-A65E-BF48-AEE160C282E6}"/>
          </ac:spMkLst>
        </pc:spChg>
        <pc:spChg chg="mod">
          <ac:chgData name="Shelley Earl" userId="4951d46f-b647-4b3c-b822-5808962dcca8" providerId="ADAL" clId="{5F9A5095-15C7-4BF8-A3D7-9D6D94260068}" dt="2024-03-25T15:03:17.553" v="693" actId="6549"/>
          <ac:spMkLst>
            <pc:docMk/>
            <pc:sldMk cId="30537229" sldId="284"/>
            <ac:spMk id="3" creationId="{EE3BD1DC-4EC2-EFA1-8D3E-8824C4794976}"/>
          </ac:spMkLst>
        </pc:spChg>
        <pc:spChg chg="del">
          <ac:chgData name="Shelley Earl" userId="4951d46f-b647-4b3c-b822-5808962dcca8" providerId="ADAL" clId="{5F9A5095-15C7-4BF8-A3D7-9D6D94260068}" dt="2024-03-25T14:57:04.135" v="634" actId="478"/>
          <ac:spMkLst>
            <pc:docMk/>
            <pc:sldMk cId="30537229" sldId="284"/>
            <ac:spMk id="14" creationId="{321EC7B0-8C11-0E94-9273-7579EDAB8D65}"/>
          </ac:spMkLst>
        </pc:spChg>
        <pc:graphicFrameChg chg="mod">
          <ac:chgData name="Shelley Earl" userId="4951d46f-b647-4b3c-b822-5808962dcca8" providerId="ADAL" clId="{5F9A5095-15C7-4BF8-A3D7-9D6D94260068}" dt="2024-03-25T15:03:23.413" v="694" actId="1076"/>
          <ac:graphicFrameMkLst>
            <pc:docMk/>
            <pc:sldMk cId="30537229" sldId="284"/>
            <ac:graphicFrameMk id="4" creationId="{B3FD9947-2372-778F-84F0-D2FAEFF1D8DE}"/>
          </ac:graphicFrameMkLst>
        </pc:graphicFrameChg>
      </pc:sldChg>
      <pc:sldChg chg="modSp mod modAnim">
        <pc:chgData name="Shelley Earl" userId="4951d46f-b647-4b3c-b822-5808962dcca8" providerId="ADAL" clId="{5F9A5095-15C7-4BF8-A3D7-9D6D94260068}" dt="2024-03-25T15:01:31.443" v="680"/>
        <pc:sldMkLst>
          <pc:docMk/>
          <pc:sldMk cId="4282014508" sldId="285"/>
        </pc:sldMkLst>
        <pc:spChg chg="mod">
          <ac:chgData name="Shelley Earl" userId="4951d46f-b647-4b3c-b822-5808962dcca8" providerId="ADAL" clId="{5F9A5095-15C7-4BF8-A3D7-9D6D94260068}" dt="2024-03-25T14:59:09.152" v="644" actId="20577"/>
          <ac:spMkLst>
            <pc:docMk/>
            <pc:sldMk cId="4282014508" sldId="285"/>
            <ac:spMk id="8" creationId="{94E63CD8-53B4-AF1A-FBA4-05945FE997A1}"/>
          </ac:spMkLst>
        </pc:spChg>
        <pc:spChg chg="mod">
          <ac:chgData name="Shelley Earl" userId="4951d46f-b647-4b3c-b822-5808962dcca8" providerId="ADAL" clId="{5F9A5095-15C7-4BF8-A3D7-9D6D94260068}" dt="2024-03-25T15:01:14.846" v="679" actId="6549"/>
          <ac:spMkLst>
            <pc:docMk/>
            <pc:sldMk cId="4282014508" sldId="285"/>
            <ac:spMk id="9" creationId="{F525208C-D97C-1080-772A-E506B67C4128}"/>
          </ac:spMkLst>
        </pc:spChg>
      </pc:sldChg>
      <pc:sldChg chg="delSp modSp mod">
        <pc:chgData name="Shelley Earl" userId="4951d46f-b647-4b3c-b822-5808962dcca8" providerId="ADAL" clId="{5F9A5095-15C7-4BF8-A3D7-9D6D94260068}" dt="2024-03-25T15:02:40.717" v="692" actId="20577"/>
        <pc:sldMkLst>
          <pc:docMk/>
          <pc:sldMk cId="191158308" sldId="286"/>
        </pc:sldMkLst>
        <pc:spChg chg="mod">
          <ac:chgData name="Shelley Earl" userId="4951d46f-b647-4b3c-b822-5808962dcca8" providerId="ADAL" clId="{5F9A5095-15C7-4BF8-A3D7-9D6D94260068}" dt="2024-03-25T15:01:50.720" v="681" actId="20577"/>
          <ac:spMkLst>
            <pc:docMk/>
            <pc:sldMk cId="191158308" sldId="286"/>
            <ac:spMk id="2" creationId="{CEED5DCA-792C-6FB9-BAC9-D3F76F7F9593}"/>
          </ac:spMkLst>
        </pc:spChg>
        <pc:spChg chg="del">
          <ac:chgData name="Shelley Earl" userId="4951d46f-b647-4b3c-b822-5808962dcca8" providerId="ADAL" clId="{5F9A5095-15C7-4BF8-A3D7-9D6D94260068}" dt="2024-03-25T15:02:19.422" v="691" actId="478"/>
          <ac:spMkLst>
            <pc:docMk/>
            <pc:sldMk cId="191158308" sldId="286"/>
            <ac:spMk id="17" creationId="{BC8B5FDD-0F69-C5BD-08B5-438B99EB2666}"/>
          </ac:spMkLst>
        </pc:spChg>
        <pc:graphicFrameChg chg="mod">
          <ac:chgData name="Shelley Earl" userId="4951d46f-b647-4b3c-b822-5808962dcca8" providerId="ADAL" clId="{5F9A5095-15C7-4BF8-A3D7-9D6D94260068}" dt="2024-03-25T15:02:40.717" v="692" actId="20577"/>
          <ac:graphicFrameMkLst>
            <pc:docMk/>
            <pc:sldMk cId="191158308" sldId="286"/>
            <ac:graphicFrameMk id="18" creationId="{F2583A9D-281C-4C52-9347-26153EBC053D}"/>
          </ac:graphicFrameMkLst>
        </pc:graphicFrameChg>
      </pc:sldChg>
      <pc:sldChg chg="modSp mod">
        <pc:chgData name="Shelley Earl" userId="4951d46f-b647-4b3c-b822-5808962dcca8" providerId="ADAL" clId="{5F9A5095-15C7-4BF8-A3D7-9D6D94260068}" dt="2024-03-25T15:04:55.916" v="736" actId="20577"/>
        <pc:sldMkLst>
          <pc:docMk/>
          <pc:sldMk cId="561251587" sldId="287"/>
        </pc:sldMkLst>
        <pc:spChg chg="mod">
          <ac:chgData name="Shelley Earl" userId="4951d46f-b647-4b3c-b822-5808962dcca8" providerId="ADAL" clId="{5F9A5095-15C7-4BF8-A3D7-9D6D94260068}" dt="2024-03-25T15:04:55.916" v="736" actId="20577"/>
          <ac:spMkLst>
            <pc:docMk/>
            <pc:sldMk cId="561251587" sldId="287"/>
            <ac:spMk id="14" creationId="{A1FFE694-DF65-A7CA-A6CD-EE2D7965DCCB}"/>
          </ac:spMkLst>
        </pc:spChg>
      </pc:sldChg>
      <pc:sldChg chg="del">
        <pc:chgData name="Shelley Earl" userId="4951d46f-b647-4b3c-b822-5808962dcca8" providerId="ADAL" clId="{5F9A5095-15C7-4BF8-A3D7-9D6D94260068}" dt="2024-03-25T15:05:59.632" v="737" actId="47"/>
        <pc:sldMkLst>
          <pc:docMk/>
          <pc:sldMk cId="2347924938" sldId="289"/>
        </pc:sldMkLst>
      </pc:sldChg>
      <pc:sldChg chg="addSp delSp modSp mod">
        <pc:chgData name="Shelley Earl" userId="4951d46f-b647-4b3c-b822-5808962dcca8" providerId="ADAL" clId="{5F9A5095-15C7-4BF8-A3D7-9D6D94260068}" dt="2024-03-25T15:14:55.107" v="1077" actId="1076"/>
        <pc:sldMkLst>
          <pc:docMk/>
          <pc:sldMk cId="3114590533" sldId="290"/>
        </pc:sldMkLst>
        <pc:spChg chg="mod">
          <ac:chgData name="Shelley Earl" userId="4951d46f-b647-4b3c-b822-5808962dcca8" providerId="ADAL" clId="{5F9A5095-15C7-4BF8-A3D7-9D6D94260068}" dt="2024-03-25T15:13:03.647" v="915" actId="20577"/>
          <ac:spMkLst>
            <pc:docMk/>
            <pc:sldMk cId="3114590533" sldId="290"/>
            <ac:spMk id="2" creationId="{9D6A7B45-5B3C-3DB0-1BE4-A2E8E5DFB955}"/>
          </ac:spMkLst>
        </pc:spChg>
        <pc:spChg chg="add mod">
          <ac:chgData name="Shelley Earl" userId="4951d46f-b647-4b3c-b822-5808962dcca8" providerId="ADAL" clId="{5F9A5095-15C7-4BF8-A3D7-9D6D94260068}" dt="2024-03-25T15:14:48.487" v="1075" actId="1076"/>
          <ac:spMkLst>
            <pc:docMk/>
            <pc:sldMk cId="3114590533" sldId="290"/>
            <ac:spMk id="3" creationId="{698B0EE6-D2E3-A34A-D0E6-B7CFF8ADAFCF}"/>
          </ac:spMkLst>
        </pc:spChg>
        <pc:spChg chg="del">
          <ac:chgData name="Shelley Earl" userId="4951d46f-b647-4b3c-b822-5808962dcca8" providerId="ADAL" clId="{5F9A5095-15C7-4BF8-A3D7-9D6D94260068}" dt="2024-03-25T15:14:52.349" v="1076" actId="478"/>
          <ac:spMkLst>
            <pc:docMk/>
            <pc:sldMk cId="3114590533" sldId="290"/>
            <ac:spMk id="11" creationId="{F1E7C49D-168F-967C-A68B-1627AE233196}"/>
          </ac:spMkLst>
        </pc:spChg>
        <pc:graphicFrameChg chg="mod">
          <ac:chgData name="Shelley Earl" userId="4951d46f-b647-4b3c-b822-5808962dcca8" providerId="ADAL" clId="{5F9A5095-15C7-4BF8-A3D7-9D6D94260068}" dt="2024-03-25T15:14:55.107" v="1077" actId="1076"/>
          <ac:graphicFrameMkLst>
            <pc:docMk/>
            <pc:sldMk cId="3114590533" sldId="290"/>
            <ac:graphicFrameMk id="8" creationId="{A78DC15E-F928-C464-FBA0-36933CA4DB49}"/>
          </ac:graphicFrameMkLst>
        </pc:graphicFrameChg>
      </pc:sldChg>
      <pc:sldChg chg="modSp mod">
        <pc:chgData name="Shelley Earl" userId="4951d46f-b647-4b3c-b822-5808962dcca8" providerId="ADAL" clId="{5F9A5095-15C7-4BF8-A3D7-9D6D94260068}" dt="2024-03-25T15:15:31.877" v="1111" actId="20577"/>
        <pc:sldMkLst>
          <pc:docMk/>
          <pc:sldMk cId="894928972" sldId="291"/>
        </pc:sldMkLst>
        <pc:spChg chg="mod">
          <ac:chgData name="Shelley Earl" userId="4951d46f-b647-4b3c-b822-5808962dcca8" providerId="ADAL" clId="{5F9A5095-15C7-4BF8-A3D7-9D6D94260068}" dt="2024-03-25T15:15:31.877" v="1111" actId="20577"/>
          <ac:spMkLst>
            <pc:docMk/>
            <pc:sldMk cId="894928972" sldId="291"/>
            <ac:spMk id="3" creationId="{D6504A50-C316-495F-A22D-CFF6B8954D8D}"/>
          </ac:spMkLst>
        </pc:spChg>
      </pc:sldChg>
      <pc:sldChg chg="modSp mod">
        <pc:chgData name="Shelley Earl" userId="4951d46f-b647-4b3c-b822-5808962dcca8" providerId="ADAL" clId="{5F9A5095-15C7-4BF8-A3D7-9D6D94260068}" dt="2024-03-25T15:16:15.672" v="1140" actId="6549"/>
        <pc:sldMkLst>
          <pc:docMk/>
          <pc:sldMk cId="3790215164" sldId="293"/>
        </pc:sldMkLst>
        <pc:spChg chg="mod">
          <ac:chgData name="Shelley Earl" userId="4951d46f-b647-4b3c-b822-5808962dcca8" providerId="ADAL" clId="{5F9A5095-15C7-4BF8-A3D7-9D6D94260068}" dt="2024-03-25T15:16:15.672" v="1140" actId="6549"/>
          <ac:spMkLst>
            <pc:docMk/>
            <pc:sldMk cId="3790215164" sldId="293"/>
            <ac:spMk id="3" creationId="{2A8CED9B-3AA4-6657-52D7-A3AE595B4F07}"/>
          </ac:spMkLst>
        </pc:spChg>
      </pc:sldChg>
      <pc:sldChg chg="del">
        <pc:chgData name="Shelley Earl" userId="4951d46f-b647-4b3c-b822-5808962dcca8" providerId="ADAL" clId="{5F9A5095-15C7-4BF8-A3D7-9D6D94260068}" dt="2024-03-25T15:16:22.607" v="1141" actId="47"/>
        <pc:sldMkLst>
          <pc:docMk/>
          <pc:sldMk cId="1834208117" sldId="3126"/>
        </pc:sldMkLst>
      </pc:sldChg>
      <pc:sldChg chg="addSp delSp modSp new mod">
        <pc:chgData name="Shelley Earl" userId="4951d46f-b647-4b3c-b822-5808962dcca8" providerId="ADAL" clId="{5F9A5095-15C7-4BF8-A3D7-9D6D94260068}" dt="2024-03-25T15:12:28.427" v="901" actId="255"/>
        <pc:sldMkLst>
          <pc:docMk/>
          <pc:sldMk cId="3534279248" sldId="3127"/>
        </pc:sldMkLst>
        <pc:spChg chg="mod">
          <ac:chgData name="Shelley Earl" userId="4951d46f-b647-4b3c-b822-5808962dcca8" providerId="ADAL" clId="{5F9A5095-15C7-4BF8-A3D7-9D6D94260068}" dt="2024-03-25T15:08:42.113" v="772" actId="26606"/>
          <ac:spMkLst>
            <pc:docMk/>
            <pc:sldMk cId="3534279248" sldId="3127"/>
            <ac:spMk id="2" creationId="{73CB6B62-796B-C1D4-4763-5A20739A7519}"/>
          </ac:spMkLst>
        </pc:spChg>
        <pc:spChg chg="del">
          <ac:chgData name="Shelley Earl" userId="4951d46f-b647-4b3c-b822-5808962dcca8" providerId="ADAL" clId="{5F9A5095-15C7-4BF8-A3D7-9D6D94260068}" dt="2024-03-25T15:08:42.113" v="772" actId="26606"/>
          <ac:spMkLst>
            <pc:docMk/>
            <pc:sldMk cId="3534279248" sldId="3127"/>
            <ac:spMk id="3" creationId="{BAE13260-81AC-2050-58FE-5B34388EE05B}"/>
          </ac:spMkLst>
        </pc:spChg>
        <pc:spChg chg="del">
          <ac:chgData name="Shelley Earl" userId="4951d46f-b647-4b3c-b822-5808962dcca8" providerId="ADAL" clId="{5F9A5095-15C7-4BF8-A3D7-9D6D94260068}" dt="2024-03-25T15:08:26.438" v="771" actId="22"/>
          <ac:spMkLst>
            <pc:docMk/>
            <pc:sldMk cId="3534279248" sldId="3127"/>
            <ac:spMk id="4" creationId="{4BC82226-280B-AEB8-5190-C1A2D1758C9C}"/>
          </ac:spMkLst>
        </pc:spChg>
        <pc:spChg chg="add mod">
          <ac:chgData name="Shelley Earl" userId="4951d46f-b647-4b3c-b822-5808962dcca8" providerId="ADAL" clId="{5F9A5095-15C7-4BF8-A3D7-9D6D94260068}" dt="2024-03-25T15:12:28.427" v="901" actId="255"/>
          <ac:spMkLst>
            <pc:docMk/>
            <pc:sldMk cId="3534279248" sldId="3127"/>
            <ac:spMk id="11" creationId="{6C1BA9E3-9396-DBB5-8249-DC0FDEC133B2}"/>
          </ac:spMkLst>
        </pc:spChg>
        <pc:picChg chg="add mod ord">
          <ac:chgData name="Shelley Earl" userId="4951d46f-b647-4b3c-b822-5808962dcca8" providerId="ADAL" clId="{5F9A5095-15C7-4BF8-A3D7-9D6D94260068}" dt="2024-03-25T15:08:43.556" v="773" actId="27614"/>
          <ac:picMkLst>
            <pc:docMk/>
            <pc:sldMk cId="3534279248" sldId="3127"/>
            <ac:picMk id="6" creationId="{486A5F75-0C93-46BB-29E1-EEFA342C3D92}"/>
          </ac:picMkLst>
        </pc:picChg>
      </pc:sldChg>
    </pc:docChg>
  </pc:docChgLst>
  <pc:docChgLst>
    <pc:chgData name="Shelley Earl" userId="4951d46f-b647-4b3c-b822-5808962dcca8" providerId="ADAL" clId="{B884E2F2-E779-4DC5-8F49-D451C3E0DFEF}"/>
    <pc:docChg chg="modSld">
      <pc:chgData name="Shelley Earl" userId="4951d46f-b647-4b3c-b822-5808962dcca8" providerId="ADAL" clId="{B884E2F2-E779-4DC5-8F49-D451C3E0DFEF}" dt="2024-03-25T18:46:56.216" v="10"/>
      <pc:docMkLst>
        <pc:docMk/>
      </pc:docMkLst>
      <pc:sldChg chg="modSp mod">
        <pc:chgData name="Shelley Earl" userId="4951d46f-b647-4b3c-b822-5808962dcca8" providerId="ADAL" clId="{B884E2F2-E779-4DC5-8F49-D451C3E0DFEF}" dt="2024-03-25T18:46:07.509" v="0" actId="1076"/>
        <pc:sldMkLst>
          <pc:docMk/>
          <pc:sldMk cId="2097898915" sldId="264"/>
        </pc:sldMkLst>
        <pc:spChg chg="mod">
          <ac:chgData name="Shelley Earl" userId="4951d46f-b647-4b3c-b822-5808962dcca8" providerId="ADAL" clId="{B884E2F2-E779-4DC5-8F49-D451C3E0DFEF}" dt="2024-03-25T18:46:07.509" v="0" actId="1076"/>
          <ac:spMkLst>
            <pc:docMk/>
            <pc:sldMk cId="2097898915" sldId="264"/>
            <ac:spMk id="8" creationId="{87671493-6848-DBAF-4C09-CA1EE485840B}"/>
          </ac:spMkLst>
        </pc:spChg>
      </pc:sldChg>
      <pc:sldChg chg="modSp mod">
        <pc:chgData name="Shelley Earl" userId="4951d46f-b647-4b3c-b822-5808962dcca8" providerId="ADAL" clId="{B884E2F2-E779-4DC5-8F49-D451C3E0DFEF}" dt="2024-03-25T18:46:21.711" v="2" actId="1076"/>
        <pc:sldMkLst>
          <pc:docMk/>
          <pc:sldMk cId="3481431200" sldId="274"/>
        </pc:sldMkLst>
        <pc:spChg chg="mod">
          <ac:chgData name="Shelley Earl" userId="4951d46f-b647-4b3c-b822-5808962dcca8" providerId="ADAL" clId="{B884E2F2-E779-4DC5-8F49-D451C3E0DFEF}" dt="2024-03-25T18:46:19.140" v="1" actId="1076"/>
          <ac:spMkLst>
            <pc:docMk/>
            <pc:sldMk cId="3481431200" sldId="274"/>
            <ac:spMk id="12" creationId="{FC81ACA9-37AB-3848-2CFF-062B6FE76A28}"/>
          </ac:spMkLst>
        </pc:spChg>
        <pc:spChg chg="mod">
          <ac:chgData name="Shelley Earl" userId="4951d46f-b647-4b3c-b822-5808962dcca8" providerId="ADAL" clId="{B884E2F2-E779-4DC5-8F49-D451C3E0DFEF}" dt="2024-03-25T18:46:21.711" v="2" actId="1076"/>
          <ac:spMkLst>
            <pc:docMk/>
            <pc:sldMk cId="3481431200" sldId="274"/>
            <ac:spMk id="13" creationId="{1A002978-A98E-CB9D-6EC7-7BD47016C50B}"/>
          </ac:spMkLst>
        </pc:spChg>
      </pc:sldChg>
      <pc:sldChg chg="modSp">
        <pc:chgData name="Shelley Earl" userId="4951d46f-b647-4b3c-b822-5808962dcca8" providerId="ADAL" clId="{B884E2F2-E779-4DC5-8F49-D451C3E0DFEF}" dt="2024-03-25T18:46:31.843" v="8" actId="27636"/>
        <pc:sldMkLst>
          <pc:docMk/>
          <pc:sldMk cId="829028075" sldId="275"/>
        </pc:sldMkLst>
        <pc:graphicFrameChg chg="mod">
          <ac:chgData name="Shelley Earl" userId="4951d46f-b647-4b3c-b822-5808962dcca8" providerId="ADAL" clId="{B884E2F2-E779-4DC5-8F49-D451C3E0DFEF}" dt="2024-03-25T18:46:31.843" v="8" actId="27636"/>
          <ac:graphicFrameMkLst>
            <pc:docMk/>
            <pc:sldMk cId="829028075" sldId="275"/>
            <ac:graphicFrameMk id="13" creationId="{A605F809-B93D-1529-EAB4-05210895DD47}"/>
          </ac:graphicFrameMkLst>
        </pc:graphicFrameChg>
      </pc:sldChg>
      <pc:sldChg chg="modSp">
        <pc:chgData name="Shelley Earl" userId="4951d46f-b647-4b3c-b822-5808962dcca8" providerId="ADAL" clId="{B884E2F2-E779-4DC5-8F49-D451C3E0DFEF}" dt="2024-03-25T18:46:41.174" v="9" actId="255"/>
        <pc:sldMkLst>
          <pc:docMk/>
          <pc:sldMk cId="969127443" sldId="278"/>
        </pc:sldMkLst>
        <pc:graphicFrameChg chg="mod">
          <ac:chgData name="Shelley Earl" userId="4951d46f-b647-4b3c-b822-5808962dcca8" providerId="ADAL" clId="{B884E2F2-E779-4DC5-8F49-D451C3E0DFEF}" dt="2024-03-25T18:46:41.174" v="9" actId="255"/>
          <ac:graphicFrameMkLst>
            <pc:docMk/>
            <pc:sldMk cId="969127443" sldId="278"/>
            <ac:graphicFrameMk id="8" creationId="{25435880-DE83-4AE6-0C0C-E8BEDD12548D}"/>
          </ac:graphicFrameMkLst>
        </pc:graphicFrameChg>
      </pc:sldChg>
      <pc:sldChg chg="modSp">
        <pc:chgData name="Shelley Earl" userId="4951d46f-b647-4b3c-b822-5808962dcca8" providerId="ADAL" clId="{B884E2F2-E779-4DC5-8F49-D451C3E0DFEF}" dt="2024-03-25T18:46:56.216" v="10"/>
        <pc:sldMkLst>
          <pc:docMk/>
          <pc:sldMk cId="3114590533" sldId="290"/>
        </pc:sldMkLst>
        <pc:graphicFrameChg chg="mod">
          <ac:chgData name="Shelley Earl" userId="4951d46f-b647-4b3c-b822-5808962dcca8" providerId="ADAL" clId="{B884E2F2-E779-4DC5-8F49-D451C3E0DFEF}" dt="2024-03-25T18:46:56.216" v="10"/>
          <ac:graphicFrameMkLst>
            <pc:docMk/>
            <pc:sldMk cId="3114590533" sldId="290"/>
            <ac:graphicFrameMk id="8" creationId="{A78DC15E-F928-C464-FBA0-36933CA4DB49}"/>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D878-DD47-4554-B918-FF8182C854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72F20E-C901-4018-94B9-DA055639A969}" type="parTrans" cxnId="{58E51555-47D4-4D05-BB88-6A0C4FED77F1}">
      <dgm:prSet/>
      <dgm:spPr/>
      <dgm:t>
        <a:bodyPr/>
        <a:lstStyle/>
        <a:p>
          <a:endParaRPr lang="en-US"/>
        </a:p>
      </dgm:t>
    </dgm:pt>
    <dgm:pt modelId="{BD203190-B02D-4833-9639-64C6874E5D6E}">
      <dgm:prSet custT="1"/>
      <dgm:spPr>
        <a:noFill/>
        <a:ln>
          <a:noFill/>
        </a:ln>
      </dgm:spPr>
      <dgm:t>
        <a:bodyPr/>
        <a:lstStyle/>
        <a:p>
          <a:r>
            <a:rPr lang="tr" sz="1900" b="0" i="0" strike="noStrike" cap="none" spc="0" baseline="0">
              <a:solidFill>
                <a:srgbClr val="000000"/>
              </a:solidFill>
              <a:effectLst/>
              <a:latin typeface="Calibri"/>
              <a:ea typeface="Calibri"/>
              <a:cs typeface="Calibri"/>
            </a:rPr>
            <a:t>Herkes saygılı ve başarılı bir ekibin parçası olmak ister</a:t>
          </a:r>
          <a:endParaRPr lang="en-US"/>
        </a:p>
      </dgm:t>
    </dgm:pt>
    <dgm:pt modelId="{22737114-0C48-408A-9ADC-FBB5D68DA89B}" type="sibTrans" cxnId="{58E51555-47D4-4D05-BB88-6A0C4FED77F1}">
      <dgm:prSet/>
      <dgm:spPr/>
      <dgm:t>
        <a:bodyPr/>
        <a:lstStyle/>
        <a:p>
          <a:endParaRPr lang="en-US"/>
        </a:p>
      </dgm:t>
    </dgm:pt>
    <dgm:pt modelId="{3B489F43-81AC-47EA-B6F9-1A9F3623A6FD}" type="parTrans" cxnId="{382A780C-5206-4E66-ACC3-AD7C127BAC28}">
      <dgm:prSet/>
      <dgm:spPr/>
      <dgm:t>
        <a:bodyPr/>
        <a:lstStyle/>
        <a:p>
          <a:endParaRPr lang="en-US"/>
        </a:p>
      </dgm:t>
    </dgm:pt>
    <dgm:pt modelId="{D5ADE06A-2CD8-4527-BB06-0919124DF32C}">
      <dgm:prSet custT="1"/>
      <dgm:spPr>
        <a:noFill/>
        <a:ln>
          <a:noFill/>
        </a:ln>
      </dgm:spPr>
      <dgm:t>
        <a:bodyPr/>
        <a:lstStyle/>
        <a:p>
          <a:r>
            <a:rPr lang="tr" sz="1900" b="0" i="0" strike="noStrike" cap="none" spc="0" baseline="0">
              <a:solidFill>
                <a:srgbClr val="000000"/>
              </a:solidFill>
              <a:effectLst/>
              <a:latin typeface="Calibri"/>
              <a:ea typeface="Calibri"/>
              <a:cs typeface="Calibri"/>
            </a:rPr>
            <a:t>168 V&amp;E, herkesin bağlılığını gerektiren ayrımcılık ve tacizi önleme ilkelerini destekler</a:t>
          </a:r>
          <a:endParaRPr lang="en-US"/>
        </a:p>
      </dgm:t>
    </dgm:pt>
    <dgm:pt modelId="{8031BCC7-8D90-4C42-9290-ACCDE5A0B9ED}" type="sibTrans" cxnId="{382A780C-5206-4E66-ACC3-AD7C127BAC28}">
      <dgm:prSet/>
      <dgm:spPr/>
      <dgm:t>
        <a:bodyPr/>
        <a:lstStyle/>
        <a:p>
          <a:endParaRPr lang="en-US"/>
        </a:p>
      </dgm:t>
    </dgm:pt>
    <dgm:pt modelId="{2F0AF00D-06E6-440B-A672-A767CD8F0B53}" type="parTrans" cxnId="{CA5D3E33-CBB9-4A71-82FA-A40305F17E67}">
      <dgm:prSet/>
      <dgm:spPr/>
      <dgm:t>
        <a:bodyPr/>
        <a:lstStyle/>
        <a:p>
          <a:endParaRPr lang="en-US"/>
        </a:p>
      </dgm:t>
    </dgm:pt>
    <dgm:pt modelId="{255A7C46-93F8-42B9-B3FF-C4120B6D6A85}">
      <dgm:prSet custT="1"/>
      <dgm:spPr>
        <a:noFill/>
        <a:ln>
          <a:noFill/>
        </a:ln>
      </dgm:spPr>
      <dgm:t>
        <a:bodyPr/>
        <a:lstStyle/>
        <a:p>
          <a:r>
            <a:rPr lang="tr" sz="1900" b="0" i="0" strike="noStrike" cap="none" spc="0" baseline="0">
              <a:solidFill>
                <a:srgbClr val="000000"/>
              </a:solidFill>
              <a:effectLst/>
              <a:latin typeface="Calibri"/>
              <a:ea typeface="Calibri"/>
              <a:cs typeface="Calibri"/>
            </a:rPr>
            <a:t>RPM hiçbir şekilde saygısızlık, taciz veya ayrımcılığa hoşgörü göstermez</a:t>
          </a:r>
          <a:endParaRPr lang="en-US"/>
        </a:p>
      </dgm:t>
    </dgm:pt>
    <dgm:pt modelId="{14D5279D-3554-44D4-A185-DA900563E26D}" type="sibTrans" cxnId="{CA5D3E33-CBB9-4A71-82FA-A40305F17E67}">
      <dgm:prSet/>
      <dgm:spPr/>
      <dgm:t>
        <a:bodyPr/>
        <a:lstStyle/>
        <a:p>
          <a:endParaRPr lang="en-US"/>
        </a:p>
      </dgm:t>
    </dgm:pt>
    <dgm:pt modelId="{72D0D968-80E7-4D31-AFB8-C5742C4FABDC}" type="parTrans" cxnId="{EA6B909F-F31D-4EE5-84C1-E63E33164EC5}">
      <dgm:prSet/>
      <dgm:spPr/>
      <dgm:t>
        <a:bodyPr/>
        <a:lstStyle/>
        <a:p>
          <a:endParaRPr lang="en-US"/>
        </a:p>
      </dgm:t>
    </dgm:pt>
    <dgm:pt modelId="{D5DED7B9-AE0E-4022-87AC-013CCD84826A}">
      <dgm:prSet custT="1"/>
      <dgm:spPr>
        <a:noFill/>
        <a:ln>
          <a:noFill/>
        </a:ln>
      </dgm:spPr>
      <dgm:t>
        <a:bodyPr/>
        <a:lstStyle/>
        <a:p>
          <a:r>
            <a:rPr lang="tr" sz="1900" b="0" i="0" strike="noStrike" cap="none" spc="0" baseline="0">
              <a:solidFill>
                <a:srgbClr val="000000"/>
              </a:solidFill>
              <a:effectLst/>
              <a:latin typeface="Calibri"/>
              <a:ea typeface="Calibri"/>
              <a:cs typeface="Calibri"/>
            </a:rPr>
            <a:t>Hepimizin, davranışlarımızın RPM'nin değerlerini yansıttığından emin olmamız ve uygunsuz bir davranış görürsek harekete geçmemiz gerekir</a:t>
          </a:r>
          <a:endParaRPr lang="en-US"/>
        </a:p>
      </dgm:t>
    </dgm:pt>
    <dgm:pt modelId="{CEBD3099-CB00-4B1F-9F22-D2CEB3D1037A}" type="sibTrans" cxnId="{EA6B909F-F31D-4EE5-84C1-E63E33164EC5}">
      <dgm:prSet/>
      <dgm:spPr/>
      <dgm:t>
        <a:bodyPr/>
        <a:lstStyle/>
        <a:p>
          <a:endParaRPr lang="en-US"/>
        </a:p>
      </dgm:t>
    </dgm:pt>
    <dgm:pt modelId="{79A6C311-014C-4876-94E9-AC2AA0789466}" type="pres">
      <dgm:prSet presAssocID="{D3B1D878-DD47-4554-B918-FF8182C854DF}" presName="root" presStyleCnt="0">
        <dgm:presLayoutVars>
          <dgm:dir/>
          <dgm:resizeHandles val="exact"/>
        </dgm:presLayoutVars>
      </dgm:prSet>
      <dgm:spPr/>
    </dgm:pt>
    <dgm:pt modelId="{D1AC1FB3-8252-43F4-B1DF-E0B7B991C4ED}" type="pres">
      <dgm:prSet presAssocID="{BD203190-B02D-4833-9639-64C6874E5D6E}" presName="compNode" presStyleCnt="0"/>
      <dgm:spPr/>
    </dgm:pt>
    <dgm:pt modelId="{E5BCA4F3-8F30-418C-9B3B-9FAE6FBB2AFD}" type="pres">
      <dgm:prSet presAssocID="{BD203190-B02D-4833-9639-64C6874E5D6E}" presName="bgRect" presStyleLbl="bgShp" presStyleIdx="0" presStyleCnt="4"/>
      <dgm:spPr>
        <a:solidFill>
          <a:schemeClr val="accent2">
            <a:tint val="40000"/>
            <a:hueOff val="0"/>
            <a:satOff val="0"/>
            <a:lumOff val="0"/>
            <a:alphaOff val="0"/>
          </a:schemeClr>
        </a:solidFill>
        <a:ln>
          <a:noFill/>
        </a:ln>
      </dgm:spPr>
    </dgm:pt>
    <dgm:pt modelId="{0E1DE14D-271D-4E48-A734-F66D4AA6B04D}" type="pres">
      <dgm:prSet presAssocID="{BD203190-B02D-4833-9639-64C6874E5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F898DFF-833E-4969-A05C-28F864E3637F}" type="pres">
      <dgm:prSet presAssocID="{BD203190-B02D-4833-9639-64C6874E5D6E}" presName="spaceRect" presStyleCnt="0"/>
      <dgm:spPr/>
    </dgm:pt>
    <dgm:pt modelId="{10EBE8A2-D7D4-4676-91C2-0669EA92AE50}" type="pres">
      <dgm:prSet presAssocID="{BD203190-B02D-4833-9639-64C6874E5D6E}" presName="parTx" presStyleLbl="revTx" presStyleIdx="0" presStyleCnt="4">
        <dgm:presLayoutVars>
          <dgm:chMax val="0"/>
          <dgm:chPref val="0"/>
        </dgm:presLayoutVars>
      </dgm:prSet>
      <dgm:spPr/>
    </dgm:pt>
    <dgm:pt modelId="{AAB631DF-D1E9-4EBA-BFAB-61939DC8BDB1}" type="pres">
      <dgm:prSet presAssocID="{22737114-0C48-408A-9ADC-FBB5D68DA89B}" presName="sibTrans" presStyleCnt="0"/>
      <dgm:spPr/>
    </dgm:pt>
    <dgm:pt modelId="{9EA0C476-91E6-4714-919B-C91EBFC2EB4F}" type="pres">
      <dgm:prSet presAssocID="{D5ADE06A-2CD8-4527-BB06-0919124DF32C}" presName="compNode" presStyleCnt="0"/>
      <dgm:spPr/>
    </dgm:pt>
    <dgm:pt modelId="{62399D1D-6A37-4655-9B96-57525ECC5F52}" type="pres">
      <dgm:prSet presAssocID="{D5ADE06A-2CD8-4527-BB06-0919124DF32C}" presName="bgRect" presStyleLbl="bgShp" presStyleIdx="1" presStyleCnt="4"/>
      <dgm:spPr>
        <a:solidFill>
          <a:schemeClr val="accent2">
            <a:tint val="40000"/>
            <a:hueOff val="0"/>
            <a:satOff val="0"/>
            <a:lumOff val="0"/>
            <a:alphaOff val="0"/>
          </a:schemeClr>
        </a:solidFill>
        <a:ln>
          <a:noFill/>
        </a:ln>
      </dgm:spPr>
    </dgm:pt>
    <dgm:pt modelId="{581AAD55-36A6-40B9-B55F-EEF840079F1A}" type="pres">
      <dgm:prSet presAssocID="{D5ADE06A-2CD8-4527-BB06-0919124DF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21124F0-5250-4952-B025-754B2DEE029D}" type="pres">
      <dgm:prSet presAssocID="{D5ADE06A-2CD8-4527-BB06-0919124DF32C}" presName="spaceRect" presStyleCnt="0"/>
      <dgm:spPr/>
    </dgm:pt>
    <dgm:pt modelId="{F09238B2-9DB9-4BD7-8219-1D04AF10EADE}" type="pres">
      <dgm:prSet presAssocID="{D5ADE06A-2CD8-4527-BB06-0919124DF32C}" presName="parTx" presStyleLbl="revTx" presStyleIdx="1" presStyleCnt="4">
        <dgm:presLayoutVars>
          <dgm:chMax val="0"/>
          <dgm:chPref val="0"/>
        </dgm:presLayoutVars>
      </dgm:prSet>
      <dgm:spPr/>
    </dgm:pt>
    <dgm:pt modelId="{DC802BC5-1A91-4AF9-9ED1-02F8C352C88F}" type="pres">
      <dgm:prSet presAssocID="{8031BCC7-8D90-4C42-9290-ACCDE5A0B9ED}" presName="sibTrans" presStyleCnt="0"/>
      <dgm:spPr/>
    </dgm:pt>
    <dgm:pt modelId="{4F6FD4E0-2E33-4FE5-AB43-13249D436D2E}" type="pres">
      <dgm:prSet presAssocID="{255A7C46-93F8-42B9-B3FF-C4120B6D6A85}" presName="compNode" presStyleCnt="0"/>
      <dgm:spPr/>
    </dgm:pt>
    <dgm:pt modelId="{2194DC87-0EB3-47A9-A710-50B67ABE9595}" type="pres">
      <dgm:prSet presAssocID="{255A7C46-93F8-42B9-B3FF-C4120B6D6A85}" presName="bgRect" presStyleLbl="bgShp" presStyleIdx="2" presStyleCnt="4"/>
      <dgm:spPr>
        <a:solidFill>
          <a:schemeClr val="accent2">
            <a:tint val="40000"/>
            <a:hueOff val="0"/>
            <a:satOff val="0"/>
            <a:lumOff val="0"/>
            <a:alphaOff val="0"/>
          </a:schemeClr>
        </a:solidFill>
        <a:ln>
          <a:noFill/>
        </a:ln>
      </dgm:spPr>
    </dgm:pt>
    <dgm:pt modelId="{E7043F58-D2C7-4873-8DE7-E85D1568F29E}" type="pres">
      <dgm:prSet presAssocID="{255A7C46-93F8-42B9-B3FF-C4120B6D6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E91F269F-E74E-44A5-B980-0F943959FF9F}" type="pres">
      <dgm:prSet presAssocID="{255A7C46-93F8-42B9-B3FF-C4120B6D6A85}" presName="spaceRect" presStyleCnt="0"/>
      <dgm:spPr/>
    </dgm:pt>
    <dgm:pt modelId="{E61693E8-D0B4-4833-BD20-F0400943806F}" type="pres">
      <dgm:prSet presAssocID="{255A7C46-93F8-42B9-B3FF-C4120B6D6A85}" presName="parTx" presStyleLbl="revTx" presStyleIdx="2" presStyleCnt="4">
        <dgm:presLayoutVars>
          <dgm:chMax val="0"/>
          <dgm:chPref val="0"/>
        </dgm:presLayoutVars>
      </dgm:prSet>
      <dgm:spPr/>
    </dgm:pt>
    <dgm:pt modelId="{84CA8B17-F245-4AD8-9D97-5A81F130C64C}" type="pres">
      <dgm:prSet presAssocID="{14D5279D-3554-44D4-A185-DA900563E26D}" presName="sibTrans" presStyleCnt="0"/>
      <dgm:spPr/>
    </dgm:pt>
    <dgm:pt modelId="{4DEF3117-8A5A-458D-881B-10B2ACCAB362}" type="pres">
      <dgm:prSet presAssocID="{D5DED7B9-AE0E-4022-87AC-013CCD84826A}" presName="compNode" presStyleCnt="0"/>
      <dgm:spPr/>
    </dgm:pt>
    <dgm:pt modelId="{AEF938DC-0277-4425-B5AA-B6E145ABDF3E}" type="pres">
      <dgm:prSet presAssocID="{D5DED7B9-AE0E-4022-87AC-013CCD84826A}" presName="bgRect" presStyleLbl="bgShp" presStyleIdx="3" presStyleCnt="4"/>
      <dgm:spPr>
        <a:solidFill>
          <a:schemeClr val="accent2">
            <a:tint val="40000"/>
            <a:hueOff val="0"/>
            <a:satOff val="0"/>
            <a:lumOff val="0"/>
            <a:alphaOff val="0"/>
          </a:schemeClr>
        </a:solidFill>
        <a:ln>
          <a:noFill/>
        </a:ln>
      </dgm:spPr>
    </dgm:pt>
    <dgm:pt modelId="{BE8DF815-E4EC-4C8B-89A3-02381B28C402}" type="pres">
      <dgm:prSet presAssocID="{D5DED7B9-AE0E-4022-87AC-013CCD8482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EFBC4F42-3390-49A4-B52F-7A9440C85FC1}" type="pres">
      <dgm:prSet presAssocID="{D5DED7B9-AE0E-4022-87AC-013CCD84826A}" presName="spaceRect" presStyleCnt="0"/>
      <dgm:spPr/>
    </dgm:pt>
    <dgm:pt modelId="{24931F5D-5E16-4A87-A9D2-51F34F2AEE47}" type="pres">
      <dgm:prSet presAssocID="{D5DED7B9-AE0E-4022-87AC-013CCD84826A}" presName="parTx" presStyleLbl="revTx" presStyleIdx="3" presStyleCnt="4">
        <dgm:presLayoutVars>
          <dgm:chMax val="0"/>
          <dgm:chPref val="0"/>
        </dgm:presLayoutVars>
      </dgm:prSet>
      <dgm:spPr/>
    </dgm:pt>
  </dgm:ptLst>
  <dgm:cxnLst>
    <dgm:cxn modelId="{382A780C-5206-4E66-ACC3-AD7C127BAC28}" srcId="{D3B1D878-DD47-4554-B918-FF8182C854DF}" destId="{D5ADE06A-2CD8-4527-BB06-0919124DF32C}" srcOrd="1" destOrd="0" parTransId="{3B489F43-81AC-47EA-B6F9-1A9F3623A6FD}" sibTransId="{8031BCC7-8D90-4C42-9290-ACCDE5A0B9ED}"/>
    <dgm:cxn modelId="{CA5D3E33-CBB9-4A71-82FA-A40305F17E67}" srcId="{D3B1D878-DD47-4554-B918-FF8182C854DF}" destId="{255A7C46-93F8-42B9-B3FF-C4120B6D6A85}" srcOrd="2" destOrd="0" parTransId="{2F0AF00D-06E6-440B-A672-A767CD8F0B53}" sibTransId="{14D5279D-3554-44D4-A185-DA900563E26D}"/>
    <dgm:cxn modelId="{58E51555-47D4-4D05-BB88-6A0C4FED77F1}" srcId="{D3B1D878-DD47-4554-B918-FF8182C854DF}" destId="{BD203190-B02D-4833-9639-64C6874E5D6E}" srcOrd="0" destOrd="0" parTransId="{4872F20E-C901-4018-94B9-DA055639A969}" sibTransId="{22737114-0C48-408A-9ADC-FBB5D68DA89B}"/>
    <dgm:cxn modelId="{CDF6D27D-3019-4F3F-8BE1-621544BCB38E}" type="presOf" srcId="{255A7C46-93F8-42B9-B3FF-C4120B6D6A85}" destId="{E61693E8-D0B4-4833-BD20-F0400943806F}" srcOrd="0" destOrd="0" presId="urn:microsoft.com/office/officeart/2018/2/layout/IconVerticalSolidList"/>
    <dgm:cxn modelId="{A4490C84-6841-439D-B899-5B00E6EC95AC}" type="presOf" srcId="{D5DED7B9-AE0E-4022-87AC-013CCD84826A}" destId="{24931F5D-5E16-4A87-A9D2-51F34F2AEE47}" srcOrd="0" destOrd="0" presId="urn:microsoft.com/office/officeart/2018/2/layout/IconVerticalSolidList"/>
    <dgm:cxn modelId="{93807F89-12A6-4296-A0D0-B749038AE71D}" type="presOf" srcId="{D3B1D878-DD47-4554-B918-FF8182C854DF}" destId="{79A6C311-014C-4876-94E9-AC2AA0789466}" srcOrd="0" destOrd="0" presId="urn:microsoft.com/office/officeart/2018/2/layout/IconVerticalSolidList"/>
    <dgm:cxn modelId="{EA6B909F-F31D-4EE5-84C1-E63E33164EC5}" srcId="{D3B1D878-DD47-4554-B918-FF8182C854DF}" destId="{D5DED7B9-AE0E-4022-87AC-013CCD84826A}" srcOrd="3" destOrd="0" parTransId="{72D0D968-80E7-4D31-AFB8-C5742C4FABDC}" sibTransId="{CEBD3099-CB00-4B1F-9F22-D2CEB3D1037A}"/>
    <dgm:cxn modelId="{29835AB7-0DAB-4788-AE9C-FCF2978C007D}" type="presOf" srcId="{D5ADE06A-2CD8-4527-BB06-0919124DF32C}" destId="{F09238B2-9DB9-4BD7-8219-1D04AF10EADE}" srcOrd="0" destOrd="0" presId="urn:microsoft.com/office/officeart/2018/2/layout/IconVerticalSolidList"/>
    <dgm:cxn modelId="{0A22C4C3-5B58-428F-8DC8-0A6473EBC06D}" type="presOf" srcId="{BD203190-B02D-4833-9639-64C6874E5D6E}" destId="{10EBE8A2-D7D4-4676-91C2-0669EA92AE50}" srcOrd="0" destOrd="0" presId="urn:microsoft.com/office/officeart/2018/2/layout/IconVerticalSolidList"/>
    <dgm:cxn modelId="{353CC088-DD7B-489D-ACC3-6E7628117161}" type="presParOf" srcId="{79A6C311-014C-4876-94E9-AC2AA0789466}" destId="{D1AC1FB3-8252-43F4-B1DF-E0B7B991C4ED}" srcOrd="0" destOrd="0" presId="urn:microsoft.com/office/officeart/2018/2/layout/IconVerticalSolidList"/>
    <dgm:cxn modelId="{12DCFC7E-DBD2-4EBC-8DCF-8A13C051D5F4}" type="presParOf" srcId="{D1AC1FB3-8252-43F4-B1DF-E0B7B991C4ED}" destId="{E5BCA4F3-8F30-418C-9B3B-9FAE6FBB2AFD}" srcOrd="0" destOrd="0" presId="urn:microsoft.com/office/officeart/2018/2/layout/IconVerticalSolidList"/>
    <dgm:cxn modelId="{4A911A51-4C37-43FA-8DAC-0A97F0E40D15}" type="presParOf" srcId="{D1AC1FB3-8252-43F4-B1DF-E0B7B991C4ED}" destId="{0E1DE14D-271D-4E48-A734-F66D4AA6B04D}" srcOrd="1" destOrd="0" presId="urn:microsoft.com/office/officeart/2018/2/layout/IconVerticalSolidList"/>
    <dgm:cxn modelId="{DC75BC2E-5668-422E-8241-E43D192B77A8}" type="presParOf" srcId="{D1AC1FB3-8252-43F4-B1DF-E0B7B991C4ED}" destId="{AF898DFF-833E-4969-A05C-28F864E3637F}" srcOrd="2" destOrd="0" presId="urn:microsoft.com/office/officeart/2018/2/layout/IconVerticalSolidList"/>
    <dgm:cxn modelId="{34441B9D-5E42-4832-8C92-1D2D6A793FDA}" type="presParOf" srcId="{D1AC1FB3-8252-43F4-B1DF-E0B7B991C4ED}" destId="{10EBE8A2-D7D4-4676-91C2-0669EA92AE50}" srcOrd="3" destOrd="0" presId="urn:microsoft.com/office/officeart/2018/2/layout/IconVerticalSolidList"/>
    <dgm:cxn modelId="{70EAEDBB-37CD-41A0-AE7A-49E27A8A56EF}" type="presParOf" srcId="{79A6C311-014C-4876-94E9-AC2AA0789466}" destId="{AAB631DF-D1E9-4EBA-BFAB-61939DC8BDB1}" srcOrd="1" destOrd="0" presId="urn:microsoft.com/office/officeart/2018/2/layout/IconVerticalSolidList"/>
    <dgm:cxn modelId="{4A39A988-E8C3-4BD2-83EF-CECB42DE4F7F}" type="presParOf" srcId="{79A6C311-014C-4876-94E9-AC2AA0789466}" destId="{9EA0C476-91E6-4714-919B-C91EBFC2EB4F}" srcOrd="2" destOrd="0" presId="urn:microsoft.com/office/officeart/2018/2/layout/IconVerticalSolidList"/>
    <dgm:cxn modelId="{925CA237-B39D-495C-BC21-C4BCC3289D25}" type="presParOf" srcId="{9EA0C476-91E6-4714-919B-C91EBFC2EB4F}" destId="{62399D1D-6A37-4655-9B96-57525ECC5F52}" srcOrd="0" destOrd="0" presId="urn:microsoft.com/office/officeart/2018/2/layout/IconVerticalSolidList"/>
    <dgm:cxn modelId="{3DB329AF-AA80-4F2A-A70B-70001F9DAAF0}" type="presParOf" srcId="{9EA0C476-91E6-4714-919B-C91EBFC2EB4F}" destId="{581AAD55-36A6-40B9-B55F-EEF840079F1A}" srcOrd="1" destOrd="0" presId="urn:microsoft.com/office/officeart/2018/2/layout/IconVerticalSolidList"/>
    <dgm:cxn modelId="{428A1E50-300F-4391-92BF-DE194E4B3A49}" type="presParOf" srcId="{9EA0C476-91E6-4714-919B-C91EBFC2EB4F}" destId="{221124F0-5250-4952-B025-754B2DEE029D}" srcOrd="2" destOrd="0" presId="urn:microsoft.com/office/officeart/2018/2/layout/IconVerticalSolidList"/>
    <dgm:cxn modelId="{78BD58F0-48FB-40CA-B58C-9524ED45B76A}" type="presParOf" srcId="{9EA0C476-91E6-4714-919B-C91EBFC2EB4F}" destId="{F09238B2-9DB9-4BD7-8219-1D04AF10EADE}" srcOrd="3" destOrd="0" presId="urn:microsoft.com/office/officeart/2018/2/layout/IconVerticalSolidList"/>
    <dgm:cxn modelId="{C8433AAE-D251-4929-B0B6-F98D0A4BA6E8}" type="presParOf" srcId="{79A6C311-014C-4876-94E9-AC2AA0789466}" destId="{DC802BC5-1A91-4AF9-9ED1-02F8C352C88F}" srcOrd="3" destOrd="0" presId="urn:microsoft.com/office/officeart/2018/2/layout/IconVerticalSolidList"/>
    <dgm:cxn modelId="{E680778D-C878-485C-B72A-3D2E7596A807}" type="presParOf" srcId="{79A6C311-014C-4876-94E9-AC2AA0789466}" destId="{4F6FD4E0-2E33-4FE5-AB43-13249D436D2E}" srcOrd="4" destOrd="0" presId="urn:microsoft.com/office/officeart/2018/2/layout/IconVerticalSolidList"/>
    <dgm:cxn modelId="{C1DE302D-3812-4CF9-9B60-FED103F6DFDB}" type="presParOf" srcId="{4F6FD4E0-2E33-4FE5-AB43-13249D436D2E}" destId="{2194DC87-0EB3-47A9-A710-50B67ABE9595}" srcOrd="0" destOrd="0" presId="urn:microsoft.com/office/officeart/2018/2/layout/IconVerticalSolidList"/>
    <dgm:cxn modelId="{0C89135D-5D79-44A1-8469-11675BB772E0}" type="presParOf" srcId="{4F6FD4E0-2E33-4FE5-AB43-13249D436D2E}" destId="{E7043F58-D2C7-4873-8DE7-E85D1568F29E}" srcOrd="1" destOrd="0" presId="urn:microsoft.com/office/officeart/2018/2/layout/IconVerticalSolidList"/>
    <dgm:cxn modelId="{D91E3CDC-0870-4113-924C-E3FFBDE93B10}" type="presParOf" srcId="{4F6FD4E0-2E33-4FE5-AB43-13249D436D2E}" destId="{E91F269F-E74E-44A5-B980-0F943959FF9F}" srcOrd="2" destOrd="0" presId="urn:microsoft.com/office/officeart/2018/2/layout/IconVerticalSolidList"/>
    <dgm:cxn modelId="{E9A81D93-9454-4735-B01D-D27A557405EF}" type="presParOf" srcId="{4F6FD4E0-2E33-4FE5-AB43-13249D436D2E}" destId="{E61693E8-D0B4-4833-BD20-F0400943806F}" srcOrd="3" destOrd="0" presId="urn:microsoft.com/office/officeart/2018/2/layout/IconVerticalSolidList"/>
    <dgm:cxn modelId="{2ACDD5D5-99A2-4AF2-8981-10D0F39AF3E2}" type="presParOf" srcId="{79A6C311-014C-4876-94E9-AC2AA0789466}" destId="{84CA8B17-F245-4AD8-9D97-5A81F130C64C}" srcOrd="5" destOrd="0" presId="urn:microsoft.com/office/officeart/2018/2/layout/IconVerticalSolidList"/>
    <dgm:cxn modelId="{D2AC6029-08E3-499D-9B1C-4E80F3755D57}" type="presParOf" srcId="{79A6C311-014C-4876-94E9-AC2AA0789466}" destId="{4DEF3117-8A5A-458D-881B-10B2ACCAB362}" srcOrd="6" destOrd="0" presId="urn:microsoft.com/office/officeart/2018/2/layout/IconVerticalSolidList"/>
    <dgm:cxn modelId="{81703498-C056-46F2-BA76-43D51598E1D2}" type="presParOf" srcId="{4DEF3117-8A5A-458D-881B-10B2ACCAB362}" destId="{AEF938DC-0277-4425-B5AA-B6E145ABDF3E}" srcOrd="0" destOrd="0" presId="urn:microsoft.com/office/officeart/2018/2/layout/IconVerticalSolidList"/>
    <dgm:cxn modelId="{AE292A67-8EC2-4323-B08E-A326A03E7CB7}" type="presParOf" srcId="{4DEF3117-8A5A-458D-881B-10B2ACCAB362}" destId="{BE8DF815-E4EC-4C8B-89A3-02381B28C402}" srcOrd="1" destOrd="0" presId="urn:microsoft.com/office/officeart/2018/2/layout/IconVerticalSolidList"/>
    <dgm:cxn modelId="{5DFD3D64-8AB2-463D-AEE5-A2901C6252DF}" type="presParOf" srcId="{4DEF3117-8A5A-458D-881B-10B2ACCAB362}" destId="{EFBC4F42-3390-49A4-B52F-7A9440C85FC1}" srcOrd="2" destOrd="0" presId="urn:microsoft.com/office/officeart/2018/2/layout/IconVerticalSolidList"/>
    <dgm:cxn modelId="{99B00CFA-7EC3-4EF0-B8AB-4E1837670706}" type="presParOf" srcId="{4DEF3117-8A5A-458D-881B-10B2ACCAB362}" destId="{24931F5D-5E16-4A87-A9D2-51F34F2AE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ED7DFDA6-E816-47B2-9567-C5BB0EEB59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59F25E-8D6B-4DDC-88B3-DDA63EF0643B}" type="parTrans" cxnId="{66000EA4-F483-4E59-AD1F-7CD2E0B0055A}">
      <dgm:prSet/>
      <dgm:spPr/>
      <dgm:t>
        <a:bodyPr/>
        <a:lstStyle/>
        <a:p>
          <a:endParaRPr lang="en-US"/>
        </a:p>
      </dgm:t>
    </dgm:pt>
    <dgm:pt modelId="{04AB9A4F-D9FE-47DA-8246-2A78DFA5655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2500" b="0" i="0" strike="noStrike" cap="none" spc="0" baseline="0">
              <a:solidFill>
                <a:srgbClr val="FFFFFF"/>
              </a:solidFill>
              <a:effectLst/>
              <a:latin typeface="Calibri"/>
              <a:ea typeface="Calibri"/>
              <a:cs typeface="Calibri"/>
            </a:rPr>
            <a:t>Davranışınız insanları rahatsız ediyor mu veya gereksiz çatışma yaratıyor mu?</a:t>
          </a:r>
          <a:endParaRPr lang="en-US"/>
        </a:p>
      </dgm:t>
    </dgm:pt>
    <dgm:pt modelId="{EF4C7FAD-6507-4D93-A5CA-31A3D9E541FB}" type="sibTrans" cxnId="{66000EA4-F483-4E59-AD1F-7CD2E0B0055A}">
      <dgm:prSet/>
      <dgm:spPr/>
      <dgm:t>
        <a:bodyPr/>
        <a:lstStyle/>
        <a:p>
          <a:endParaRPr lang="en-US"/>
        </a:p>
      </dgm:t>
    </dgm:pt>
    <dgm:pt modelId="{B4F0A06B-6C5B-49F8-8386-5178C2202F1F}" type="parTrans" cxnId="{B1DC5EE2-C3E7-44B4-A7AE-B24FE6CD625F}">
      <dgm:prSet/>
      <dgm:spPr/>
      <dgm:t>
        <a:bodyPr/>
        <a:lstStyle/>
        <a:p>
          <a:endParaRPr lang="en-US"/>
        </a:p>
      </dgm:t>
    </dgm:pt>
    <dgm:pt modelId="{E36DD077-4630-49D3-894A-E54327E79495}">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2500" b="0" i="0" strike="noStrike" cap="none" spc="0" baseline="0">
              <a:solidFill>
                <a:srgbClr val="FFFFFF"/>
              </a:solidFill>
              <a:effectLst/>
              <a:latin typeface="Calibri"/>
              <a:ea typeface="Calibri"/>
              <a:cs typeface="Calibri"/>
            </a:rPr>
            <a:t>Arkadaşlarınız, aileniz veya toplum liderleriniz davranışlarınızı öğrenseydi utanır mıydınız?</a:t>
          </a:r>
          <a:endParaRPr lang="en-US"/>
        </a:p>
      </dgm:t>
    </dgm:pt>
    <dgm:pt modelId="{37C34F6D-8763-4626-85D8-27B76A047C36}" type="sibTrans" cxnId="{B1DC5EE2-C3E7-44B4-A7AE-B24FE6CD625F}">
      <dgm:prSet/>
      <dgm:spPr/>
      <dgm:t>
        <a:bodyPr/>
        <a:lstStyle/>
        <a:p>
          <a:endParaRPr lang="en-US"/>
        </a:p>
      </dgm:t>
    </dgm:pt>
    <dgm:pt modelId="{36E166FB-1D32-4380-849D-9E46BEC66E4B}" type="parTrans" cxnId="{82AF5259-D949-42F5-B4F1-52BF228C0CCA}">
      <dgm:prSet/>
      <dgm:spPr/>
      <dgm:t>
        <a:bodyPr/>
        <a:lstStyle/>
        <a:p>
          <a:endParaRPr lang="en-US"/>
        </a:p>
      </dgm:t>
    </dgm:pt>
    <dgm:pt modelId="{22A170D8-7824-4DB9-A761-E3407BE28B42}">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2500" b="0" i="0" strike="noStrike" cap="none" spc="0" baseline="0">
              <a:solidFill>
                <a:srgbClr val="FFFFFF"/>
              </a:solidFill>
              <a:effectLst/>
              <a:latin typeface="Calibri"/>
              <a:ea typeface="Calibri"/>
              <a:cs typeface="Calibri"/>
            </a:rPr>
            <a:t>Davranışınız işiniz veya performansınız ile ilgili veya gerekli mi?</a:t>
          </a:r>
          <a:endParaRPr lang="en-US"/>
        </a:p>
      </dgm:t>
    </dgm:pt>
    <dgm:pt modelId="{4452BAC6-2866-4B98-816A-4BB16706752C}" type="sibTrans" cxnId="{82AF5259-D949-42F5-B4F1-52BF228C0CCA}">
      <dgm:prSet/>
      <dgm:spPr/>
      <dgm:t>
        <a:bodyPr/>
        <a:lstStyle/>
        <a:p>
          <a:endParaRPr lang="en-US"/>
        </a:p>
      </dgm:t>
    </dgm:pt>
    <dgm:pt modelId="{763C86D9-2FBC-451F-807E-0D6E3FC96AC4}" type="parTrans" cxnId="{10AA5BF0-B52D-4940-99F7-DB48A9F602B1}">
      <dgm:prSet/>
      <dgm:spPr/>
      <dgm:t>
        <a:bodyPr/>
        <a:lstStyle/>
        <a:p>
          <a:endParaRPr lang="en-US"/>
        </a:p>
      </dgm:t>
    </dgm:pt>
    <dgm:pt modelId="{99AECD81-A579-436B-B436-13B4FBC1CBD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2500" b="0" i="0" strike="noStrike" cap="none" spc="0" baseline="0">
              <a:solidFill>
                <a:srgbClr val="FFFFFF"/>
              </a:solidFill>
              <a:effectLst/>
              <a:latin typeface="Calibri"/>
              <a:ea typeface="Calibri"/>
              <a:cs typeface="Calibri"/>
            </a:rPr>
            <a:t>Bu sorulardan herhangi birine evet yanıtı verirseniz, yaptığınız veya söylediğiniz şeyin uygun olup olmadığını düşünün.</a:t>
          </a:r>
          <a:endParaRPr lang="en-US"/>
        </a:p>
      </dgm:t>
    </dgm:pt>
    <dgm:pt modelId="{16B654AB-35BC-4062-8FB9-A021A4EDF7E1}" type="sibTrans" cxnId="{10AA5BF0-B52D-4940-99F7-DB48A9F602B1}">
      <dgm:prSet/>
      <dgm:spPr/>
      <dgm:t>
        <a:bodyPr/>
        <a:lstStyle/>
        <a:p>
          <a:endParaRPr lang="en-US"/>
        </a:p>
      </dgm:t>
    </dgm:pt>
    <dgm:pt modelId="{0F90807F-9B06-41A3-9F46-0A44E44457E4}" type="pres">
      <dgm:prSet presAssocID="{ED7DFDA6-E816-47B2-9567-C5BB0EEB594A}" presName="diagram" presStyleCnt="0">
        <dgm:presLayoutVars>
          <dgm:dir/>
          <dgm:resizeHandles val="exact"/>
        </dgm:presLayoutVars>
      </dgm:prSet>
      <dgm:spPr/>
    </dgm:pt>
    <dgm:pt modelId="{6DF8FA57-199B-4FDE-9C3F-99E925313025}" type="pres">
      <dgm:prSet presAssocID="{04AB9A4F-D9FE-47DA-8246-2A78DFA5655C}" presName="node" presStyleLbl="node1" presStyleIdx="0" presStyleCnt="4">
        <dgm:presLayoutVars>
          <dgm:bulletEnabled val="1"/>
        </dgm:presLayoutVars>
      </dgm:prSet>
      <dgm:spPr/>
    </dgm:pt>
    <dgm:pt modelId="{C8248DB2-9292-4124-B95E-ED8B9287618C}" type="pres">
      <dgm:prSet presAssocID="{EF4C7FAD-6507-4D93-A5CA-31A3D9E541FB}" presName="sibTrans" presStyleCnt="0"/>
      <dgm:spPr/>
    </dgm:pt>
    <dgm:pt modelId="{8E972E1B-CF68-4A49-915B-097B6B17B149}" type="pres">
      <dgm:prSet presAssocID="{E36DD077-4630-49D3-894A-E54327E79495}" presName="node" presStyleLbl="node1" presStyleIdx="1" presStyleCnt="4">
        <dgm:presLayoutVars>
          <dgm:bulletEnabled val="1"/>
        </dgm:presLayoutVars>
      </dgm:prSet>
      <dgm:spPr/>
    </dgm:pt>
    <dgm:pt modelId="{A072F57F-2EA5-41A1-9F6E-0A889D4B4517}" type="pres">
      <dgm:prSet presAssocID="{37C34F6D-8763-4626-85D8-27B76A047C36}" presName="sibTrans" presStyleCnt="0"/>
      <dgm:spPr/>
    </dgm:pt>
    <dgm:pt modelId="{243CC102-BC16-4CF6-99B1-D3653BCF54DD}" type="pres">
      <dgm:prSet presAssocID="{22A170D8-7824-4DB9-A761-E3407BE28B42}" presName="node" presStyleLbl="node1" presStyleIdx="2" presStyleCnt="4">
        <dgm:presLayoutVars>
          <dgm:bulletEnabled val="1"/>
        </dgm:presLayoutVars>
      </dgm:prSet>
      <dgm:spPr/>
    </dgm:pt>
    <dgm:pt modelId="{3444DF13-928C-4745-AA5A-98EC000EA8C8}" type="pres">
      <dgm:prSet presAssocID="{4452BAC6-2866-4B98-816A-4BB16706752C}" presName="sibTrans" presStyleCnt="0"/>
      <dgm:spPr/>
    </dgm:pt>
    <dgm:pt modelId="{3345AED3-E8AE-40AD-B56E-281783EF31F5}" type="pres">
      <dgm:prSet presAssocID="{99AECD81-A579-436B-B436-13B4FBC1CBD3}" presName="node" presStyleLbl="node1" presStyleIdx="3" presStyleCnt="4">
        <dgm:presLayoutVars>
          <dgm:bulletEnabled val="1"/>
        </dgm:presLayoutVars>
      </dgm:prSet>
      <dgm:spPr/>
    </dgm:pt>
  </dgm:ptLst>
  <dgm:cxnLst>
    <dgm:cxn modelId="{3864933C-1541-4757-8B6F-0F8BCD58F807}" type="presOf" srcId="{ED7DFDA6-E816-47B2-9567-C5BB0EEB594A}" destId="{0F90807F-9B06-41A3-9F46-0A44E44457E4}" srcOrd="0" destOrd="0" presId="urn:microsoft.com/office/officeart/2005/8/layout/default"/>
    <dgm:cxn modelId="{82AF5259-D949-42F5-B4F1-52BF228C0CCA}" srcId="{ED7DFDA6-E816-47B2-9567-C5BB0EEB594A}" destId="{22A170D8-7824-4DB9-A761-E3407BE28B42}" srcOrd="2" destOrd="0" parTransId="{36E166FB-1D32-4380-849D-9E46BEC66E4B}" sibTransId="{4452BAC6-2866-4B98-816A-4BB16706752C}"/>
    <dgm:cxn modelId="{5AAC779B-53D6-43DB-B01F-79780BAF80A9}" type="presOf" srcId="{22A170D8-7824-4DB9-A761-E3407BE28B42}" destId="{243CC102-BC16-4CF6-99B1-D3653BCF54DD}" srcOrd="0" destOrd="0" presId="urn:microsoft.com/office/officeart/2005/8/layout/default"/>
    <dgm:cxn modelId="{D20093A3-F383-412C-A033-82A450F0CCED}" type="presOf" srcId="{99AECD81-A579-436B-B436-13B4FBC1CBD3}" destId="{3345AED3-E8AE-40AD-B56E-281783EF31F5}" srcOrd="0" destOrd="0" presId="urn:microsoft.com/office/officeart/2005/8/layout/default"/>
    <dgm:cxn modelId="{66000EA4-F483-4E59-AD1F-7CD2E0B0055A}" srcId="{ED7DFDA6-E816-47B2-9567-C5BB0EEB594A}" destId="{04AB9A4F-D9FE-47DA-8246-2A78DFA5655C}" srcOrd="0" destOrd="0" parTransId="{ED59F25E-8D6B-4DDC-88B3-DDA63EF0643B}" sibTransId="{EF4C7FAD-6507-4D93-A5CA-31A3D9E541FB}"/>
    <dgm:cxn modelId="{3B6C50CC-9D50-41E4-942C-4324CB83D954}" type="presOf" srcId="{04AB9A4F-D9FE-47DA-8246-2A78DFA5655C}" destId="{6DF8FA57-199B-4FDE-9C3F-99E925313025}" srcOrd="0" destOrd="0" presId="urn:microsoft.com/office/officeart/2005/8/layout/default"/>
    <dgm:cxn modelId="{B1DC5EE2-C3E7-44B4-A7AE-B24FE6CD625F}" srcId="{ED7DFDA6-E816-47B2-9567-C5BB0EEB594A}" destId="{E36DD077-4630-49D3-894A-E54327E79495}" srcOrd="1" destOrd="0" parTransId="{B4F0A06B-6C5B-49F8-8386-5178C2202F1F}" sibTransId="{37C34F6D-8763-4626-85D8-27B76A047C36}"/>
    <dgm:cxn modelId="{581DF7EE-984B-49F3-813E-63F7217ABBB3}" type="presOf" srcId="{E36DD077-4630-49D3-894A-E54327E79495}" destId="{8E972E1B-CF68-4A49-915B-097B6B17B149}" srcOrd="0" destOrd="0" presId="urn:microsoft.com/office/officeart/2005/8/layout/default"/>
    <dgm:cxn modelId="{10AA5BF0-B52D-4940-99F7-DB48A9F602B1}" srcId="{ED7DFDA6-E816-47B2-9567-C5BB0EEB594A}" destId="{99AECD81-A579-436B-B436-13B4FBC1CBD3}" srcOrd="3" destOrd="0" parTransId="{763C86D9-2FBC-451F-807E-0D6E3FC96AC4}" sibTransId="{16B654AB-35BC-4062-8FB9-A021A4EDF7E1}"/>
    <dgm:cxn modelId="{ED111204-6B39-4DF5-8900-F760288D2556}" type="presParOf" srcId="{0F90807F-9B06-41A3-9F46-0A44E44457E4}" destId="{6DF8FA57-199B-4FDE-9C3F-99E925313025}" srcOrd="0" destOrd="0" presId="urn:microsoft.com/office/officeart/2005/8/layout/default"/>
    <dgm:cxn modelId="{0EF4B30A-E5BF-4F45-9784-AE631E9A2087}" type="presParOf" srcId="{0F90807F-9B06-41A3-9F46-0A44E44457E4}" destId="{C8248DB2-9292-4124-B95E-ED8B9287618C}" srcOrd="1" destOrd="0" presId="urn:microsoft.com/office/officeart/2005/8/layout/default"/>
    <dgm:cxn modelId="{42A4633B-BB22-486C-A469-CE206CC94487}" type="presParOf" srcId="{0F90807F-9B06-41A3-9F46-0A44E44457E4}" destId="{8E972E1B-CF68-4A49-915B-097B6B17B149}" srcOrd="2" destOrd="0" presId="urn:microsoft.com/office/officeart/2005/8/layout/default"/>
    <dgm:cxn modelId="{0C322E0B-2A39-4827-AA40-6966B8A70965}" type="presParOf" srcId="{0F90807F-9B06-41A3-9F46-0A44E44457E4}" destId="{A072F57F-2EA5-41A1-9F6E-0A889D4B4517}" srcOrd="3" destOrd="0" presId="urn:microsoft.com/office/officeart/2005/8/layout/default"/>
    <dgm:cxn modelId="{82399F3F-4F37-43C2-A528-0D808B8C0AC5}" type="presParOf" srcId="{0F90807F-9B06-41A3-9F46-0A44E44457E4}" destId="{243CC102-BC16-4CF6-99B1-D3653BCF54DD}" srcOrd="4" destOrd="0" presId="urn:microsoft.com/office/officeart/2005/8/layout/default"/>
    <dgm:cxn modelId="{019E3B08-C2C3-4F18-973D-5BB5D7C5D443}" type="presParOf" srcId="{0F90807F-9B06-41A3-9F46-0A44E44457E4}" destId="{3444DF13-928C-4745-AA5A-98EC000EA8C8}" srcOrd="5" destOrd="0" presId="urn:microsoft.com/office/officeart/2005/8/layout/default"/>
    <dgm:cxn modelId="{FB8654F7-2A50-46CC-98A6-9147654E79B2}" type="presParOf" srcId="{0F90807F-9B06-41A3-9F46-0A44E44457E4}" destId="{3345AED3-E8AE-40AD-B56E-281783EF31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A9FC8E42-7B95-42F1-983B-A5AE72E8C5C0}"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EB4AC6B5-0AE8-4CF2-984B-CC67AC15CFC5}" type="parTrans" cxnId="{1653358B-34DC-4A4E-BFE4-B1136169A4B7}">
      <dgm:prSet/>
      <dgm:spPr/>
      <dgm:t>
        <a:bodyPr/>
        <a:lstStyle/>
        <a:p>
          <a:endParaRPr lang="en-US"/>
        </a:p>
      </dgm:t>
    </dgm:pt>
    <dgm:pt modelId="{972C802A-DE7C-4CFB-AB82-96FFF3476E4E}">
      <dgm:prSet phldrT="[Text]" custT="1"/>
      <dgm:spPr>
        <a:noFill/>
        <a:ln>
          <a:noFill/>
        </a:ln>
      </dgm:spPr>
      <dgm:t>
        <a:bodyPr/>
        <a:lstStyle/>
        <a:p>
          <a:r>
            <a:rPr lang="tr" sz="1800" b="0" i="0" strike="noStrike" cap="none" spc="0" baseline="0">
              <a:solidFill>
                <a:srgbClr val="000000"/>
              </a:solidFill>
              <a:effectLst/>
              <a:latin typeface="Calibri"/>
              <a:ea typeface="Calibri"/>
              <a:cs typeface="Calibri"/>
            </a:rPr>
            <a:t>Göz teması</a:t>
          </a:r>
        </a:p>
      </dgm:t>
    </dgm:pt>
    <dgm:pt modelId="{FECE0BF8-ECB4-4A4E-8988-734D3D2C1857}" type="parTrans" cxnId="{63EFBED0-24F9-4A5A-BB35-62F26EB216CC}">
      <dgm:prSet/>
      <dgm:spPr/>
      <dgm:t>
        <a:bodyPr/>
        <a:lstStyle/>
        <a:p>
          <a:endParaRPr lang="en-US"/>
        </a:p>
      </dgm:t>
    </dgm:pt>
    <dgm:pt modelId="{5F062A7C-B06E-4406-B0DD-354232FCE705}">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Kişi göz teması kuruyor mu? Yoksa bundan mı kaçınıyorlar?</a:t>
          </a:r>
        </a:p>
      </dgm:t>
    </dgm:pt>
    <dgm:pt modelId="{CA457DF6-CDBB-4DA3-BD1A-617D376AAEBA}" type="sibTrans" cxnId="{63EFBED0-24F9-4A5A-BB35-62F26EB216CC}">
      <dgm:prSet/>
      <dgm:spPr/>
      <dgm:t>
        <a:bodyPr/>
        <a:lstStyle/>
        <a:p>
          <a:endParaRPr lang="en-US"/>
        </a:p>
      </dgm:t>
    </dgm:pt>
    <dgm:pt modelId="{256E1FC6-3853-4AE2-86E4-6245C7BF4F37}" type="sibTrans" cxnId="{1653358B-34DC-4A4E-BFE4-B1136169A4B7}">
      <dgm:prSet/>
      <dgm:spPr/>
      <dgm:t>
        <a:bodyPr/>
        <a:lstStyle/>
        <a:p>
          <a:endParaRPr lang="en-US"/>
        </a:p>
      </dgm:t>
    </dgm:pt>
    <dgm:pt modelId="{67B9D431-DA4A-4643-B490-76689F1C1084}" type="parTrans" cxnId="{B7717CF8-DD79-4681-A43B-4CAAC4CFE77E}">
      <dgm:prSet/>
      <dgm:spPr/>
      <dgm:t>
        <a:bodyPr/>
        <a:lstStyle/>
        <a:p>
          <a:endParaRPr lang="en-US"/>
        </a:p>
      </dgm:t>
    </dgm:pt>
    <dgm:pt modelId="{F338A198-B74D-4D23-AE14-A82F11E1DAD8}">
      <dgm:prSet phldrT="[Text]" custT="1"/>
      <dgm:spPr>
        <a:noFill/>
        <a:ln>
          <a:noFill/>
        </a:ln>
      </dgm:spPr>
      <dgm:t>
        <a:bodyPr/>
        <a:lstStyle/>
        <a:p>
          <a:r>
            <a:rPr lang="tr" sz="1800" b="0" i="0" strike="noStrike" cap="none" spc="0" baseline="0">
              <a:solidFill>
                <a:srgbClr val="000000"/>
              </a:solidFill>
              <a:effectLst/>
              <a:latin typeface="Calibri"/>
              <a:ea typeface="Calibri"/>
              <a:cs typeface="Calibri"/>
            </a:rPr>
            <a:t>Yüz ifadeleri</a:t>
          </a:r>
        </a:p>
      </dgm:t>
    </dgm:pt>
    <dgm:pt modelId="{64C787F3-2068-421D-BD82-D745F1B49B24}" type="parTrans" cxnId="{3EAE2648-AFCC-4D38-BA16-2859FD13778A}">
      <dgm:prSet/>
      <dgm:spPr/>
      <dgm:t>
        <a:bodyPr/>
        <a:lstStyle/>
        <a:p>
          <a:endParaRPr lang="en-US"/>
        </a:p>
      </dgm:t>
    </dgm:pt>
    <dgm:pt modelId="{84A836FC-AAFB-43A3-89CD-795F4C35429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Kişinin yüzü sıcaklık ve ilgiyi ifade ediyor mu? Yoksa boş mu ya da rahatsızlık gösteriyor mu?</a:t>
          </a:r>
        </a:p>
      </dgm:t>
    </dgm:pt>
    <dgm:pt modelId="{54346FDA-23C8-4590-AE78-C257FFBA5052}" type="sibTrans" cxnId="{3EAE2648-AFCC-4D38-BA16-2859FD13778A}">
      <dgm:prSet/>
      <dgm:spPr/>
      <dgm:t>
        <a:bodyPr/>
        <a:lstStyle/>
        <a:p>
          <a:endParaRPr lang="en-US"/>
        </a:p>
      </dgm:t>
    </dgm:pt>
    <dgm:pt modelId="{C58A6317-70AB-4D9F-B558-C995C9E345F3}" type="sibTrans" cxnId="{B7717CF8-DD79-4681-A43B-4CAAC4CFE77E}">
      <dgm:prSet/>
      <dgm:spPr/>
      <dgm:t>
        <a:bodyPr/>
        <a:lstStyle/>
        <a:p>
          <a:endParaRPr lang="en-US"/>
        </a:p>
      </dgm:t>
    </dgm:pt>
    <dgm:pt modelId="{37BEA225-0283-4195-B462-B25B05722CBB}" type="parTrans" cxnId="{AE391AED-456E-4537-8375-5B3713EAE858}">
      <dgm:prSet/>
      <dgm:spPr/>
      <dgm:t>
        <a:bodyPr/>
        <a:lstStyle/>
        <a:p>
          <a:endParaRPr lang="en-US"/>
        </a:p>
      </dgm:t>
    </dgm:pt>
    <dgm:pt modelId="{9B75E048-2AA5-47D4-B202-E2AF294A9841}">
      <dgm:prSet phldrT="[Text]" custT="1"/>
      <dgm:spPr>
        <a:noFill/>
        <a:ln>
          <a:noFill/>
        </a:ln>
      </dgm:spPr>
      <dgm:t>
        <a:bodyPr/>
        <a:lstStyle/>
        <a:p>
          <a:r>
            <a:rPr lang="tr" sz="1800" b="0" i="0" strike="noStrike" cap="none" spc="0" baseline="0">
              <a:solidFill>
                <a:srgbClr val="000000"/>
              </a:solidFill>
              <a:effectLst/>
              <a:latin typeface="Calibri"/>
              <a:ea typeface="Calibri"/>
              <a:cs typeface="Calibri"/>
            </a:rPr>
            <a:t>Ses tonu</a:t>
          </a:r>
        </a:p>
      </dgm:t>
    </dgm:pt>
    <dgm:pt modelId="{9F71C79D-2DD7-4C89-AEFB-6AAFE803B690}" type="parTrans" cxnId="{57CF6FD1-8158-40D7-AC9A-860DF3E510AE}">
      <dgm:prSet/>
      <dgm:spPr/>
      <dgm:t>
        <a:bodyPr/>
        <a:lstStyle/>
        <a:p>
          <a:endParaRPr lang="en-US"/>
        </a:p>
      </dgm:t>
    </dgm:pt>
    <dgm:pt modelId="{DDF099B8-1FB4-42BC-8CF7-4F0946E8CE0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Kişinin sesi konfor veya ilgiyi yansıtıyor mu? Yoksa gergin mi?</a:t>
          </a:r>
        </a:p>
      </dgm:t>
    </dgm:pt>
    <dgm:pt modelId="{94CDA1BF-C6A2-44A8-AD23-C61A10A970F6}" type="sibTrans" cxnId="{57CF6FD1-8158-40D7-AC9A-860DF3E510AE}">
      <dgm:prSet/>
      <dgm:spPr/>
      <dgm:t>
        <a:bodyPr/>
        <a:lstStyle/>
        <a:p>
          <a:endParaRPr lang="en-US"/>
        </a:p>
      </dgm:t>
    </dgm:pt>
    <dgm:pt modelId="{98FC8C8A-113E-4040-8FD7-F6E4AEB3E5A7}" type="sibTrans" cxnId="{AE391AED-456E-4537-8375-5B3713EAE858}">
      <dgm:prSet/>
      <dgm:spPr/>
      <dgm:t>
        <a:bodyPr/>
        <a:lstStyle/>
        <a:p>
          <a:endParaRPr lang="en-US"/>
        </a:p>
      </dgm:t>
    </dgm:pt>
    <dgm:pt modelId="{9ACD4190-12A2-49CD-AB0A-A5666B7B7918}" type="parTrans" cxnId="{37B7010D-0278-4FC3-BAFD-70407AADFBE9}">
      <dgm:prSet/>
      <dgm:spPr/>
      <dgm:t>
        <a:bodyPr/>
        <a:lstStyle/>
        <a:p>
          <a:endParaRPr lang="en-US"/>
        </a:p>
      </dgm:t>
    </dgm:pt>
    <dgm:pt modelId="{6CBE69AA-1EAC-4424-B2B7-3F6E128CB8BA}">
      <dgm:prSet phldrT="[Text]" custT="1"/>
      <dgm:spPr>
        <a:noFill/>
        <a:ln>
          <a:noFill/>
        </a:ln>
      </dgm:spPr>
      <dgm:t>
        <a:bodyPr/>
        <a:lstStyle/>
        <a:p>
          <a:r>
            <a:rPr lang="tr" sz="1800" b="0" i="0" strike="noStrike" cap="none" spc="0" baseline="0">
              <a:solidFill>
                <a:srgbClr val="000000"/>
              </a:solidFill>
              <a:effectLst/>
              <a:latin typeface="Calibri"/>
              <a:ea typeface="Calibri"/>
              <a:cs typeface="Calibri"/>
            </a:rPr>
            <a:t>Duruş ve jest</a:t>
          </a:r>
        </a:p>
      </dgm:t>
    </dgm:pt>
    <dgm:pt modelId="{F38D2D14-BB0A-4111-968D-AD271D79AD40}" type="parTrans" cxnId="{7D5C5295-CF9E-4DAA-A5B3-C8BEDE769ECB}">
      <dgm:prSet/>
      <dgm:spPr/>
      <dgm:t>
        <a:bodyPr/>
        <a:lstStyle/>
        <a:p>
          <a:endParaRPr lang="en-US"/>
        </a:p>
      </dgm:t>
    </dgm:pt>
    <dgm:pt modelId="{BD181532-2AC9-4658-A2DD-0F002D43335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Kişinin vücudu rahatlamış mı? Yoksa sert ve hareketsiz mi?</a:t>
          </a:r>
        </a:p>
      </dgm:t>
    </dgm:pt>
    <dgm:pt modelId="{29DE9D28-1260-47FE-910D-47692CA2A79C}" type="sibTrans" cxnId="{7D5C5295-CF9E-4DAA-A5B3-C8BEDE769ECB}">
      <dgm:prSet/>
      <dgm:spPr/>
      <dgm:t>
        <a:bodyPr/>
        <a:lstStyle/>
        <a:p>
          <a:endParaRPr lang="en-US"/>
        </a:p>
      </dgm:t>
    </dgm:pt>
    <dgm:pt modelId="{7B16840F-5494-45CE-9189-F7F911A2009B}" type="sibTrans" cxnId="{37B7010D-0278-4FC3-BAFD-70407AADFBE9}">
      <dgm:prSet/>
      <dgm:spPr/>
      <dgm:t>
        <a:bodyPr/>
        <a:lstStyle/>
        <a:p>
          <a:endParaRPr lang="en-US"/>
        </a:p>
      </dgm:t>
    </dgm:pt>
    <dgm:pt modelId="{807F1521-882E-4D39-8BF8-417E16E78EDB}" type="parTrans" cxnId="{445796D8-BE6C-45B7-919C-A8B89F667514}">
      <dgm:prSet/>
      <dgm:spPr/>
      <dgm:t>
        <a:bodyPr/>
        <a:lstStyle/>
        <a:p>
          <a:endParaRPr lang="en-US"/>
        </a:p>
      </dgm:t>
    </dgm:pt>
    <dgm:pt modelId="{89CC7EA6-749B-42BC-978E-A38075F5C72B}">
      <dgm:prSet phldrT="[Text]" custT="1"/>
      <dgm:spPr>
        <a:noFill/>
        <a:ln>
          <a:noFill/>
        </a:ln>
      </dgm:spPr>
      <dgm:t>
        <a:bodyPr/>
        <a:lstStyle/>
        <a:p>
          <a:r>
            <a:rPr lang="tr" sz="1800" b="0" i="0" strike="noStrike" cap="none" spc="0" baseline="0">
              <a:solidFill>
                <a:srgbClr val="000000"/>
              </a:solidFill>
              <a:effectLst/>
              <a:latin typeface="Calibri"/>
              <a:ea typeface="Calibri"/>
              <a:cs typeface="Calibri"/>
            </a:rPr>
            <a:t>Zamanlama ve yer</a:t>
          </a:r>
        </a:p>
      </dgm:t>
    </dgm:pt>
    <dgm:pt modelId="{FDC2816E-1A03-468B-9061-AEA76AC6A994}" type="parTrans" cxnId="{25CBF944-4565-4E5B-B98B-91E1C67B57F5}">
      <dgm:prSet/>
      <dgm:spPr/>
      <dgm:t>
        <a:bodyPr/>
        <a:lstStyle/>
        <a:p>
          <a:endParaRPr lang="en-US"/>
        </a:p>
      </dgm:t>
    </dgm:pt>
    <dgm:pt modelId="{CF86E16C-B51F-4AC4-B847-500574210A2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Kolay bir bilgi akışı var mı? Yoksa büyük ölçüde tek yönlü bir konuşma mı?</a:t>
          </a:r>
        </a:p>
      </dgm:t>
    </dgm:pt>
    <dgm:pt modelId="{F690D86F-5A1D-4097-8241-2BC5BE27F639}" type="sibTrans" cxnId="{25CBF944-4565-4E5B-B98B-91E1C67B57F5}">
      <dgm:prSet/>
      <dgm:spPr/>
      <dgm:t>
        <a:bodyPr/>
        <a:lstStyle/>
        <a:p>
          <a:endParaRPr lang="en-US"/>
        </a:p>
      </dgm:t>
    </dgm:pt>
    <dgm:pt modelId="{343B9B90-5CA5-4DF2-A625-3A6F77D8A08D}" type="sibTrans" cxnId="{445796D8-BE6C-45B7-919C-A8B89F667514}">
      <dgm:prSet/>
      <dgm:spPr/>
      <dgm:t>
        <a:bodyPr/>
        <a:lstStyle/>
        <a:p>
          <a:endParaRPr lang="en-US"/>
        </a:p>
      </dgm:t>
    </dgm:pt>
    <dgm:pt modelId="{1D9BFEA0-AC8A-42F4-B30D-03560ADA1EA1}" type="parTrans" cxnId="{1635E488-D26A-4675-A794-E52EA72E4AA8}">
      <dgm:prSet/>
      <dgm:spPr/>
      <dgm:t>
        <a:bodyPr/>
        <a:lstStyle/>
        <a:p>
          <a:endParaRPr lang="en-US"/>
        </a:p>
      </dgm:t>
    </dgm:pt>
    <dgm:pt modelId="{D627C789-0051-4A89-95D0-9984E46E197F}">
      <dgm:prSet phldrT="[Text]" custT="1"/>
      <dgm:spPr>
        <a:noFill/>
        <a:ln>
          <a:noFill/>
        </a:ln>
      </dgm:spPr>
      <dgm:t>
        <a:bodyPr/>
        <a:lstStyle/>
        <a:p>
          <a:r>
            <a:rPr lang="tr" sz="1800" b="0" i="0" strike="noStrike" cap="none" spc="0" baseline="0">
              <a:solidFill>
                <a:srgbClr val="000000"/>
              </a:solidFill>
              <a:effectLst/>
              <a:latin typeface="Calibri"/>
              <a:ea typeface="Calibri"/>
              <a:cs typeface="Calibri"/>
            </a:rPr>
            <a:t>Katılım</a:t>
          </a:r>
        </a:p>
      </dgm:t>
    </dgm:pt>
    <dgm:pt modelId="{EAD9AE3A-A04C-45C7-881F-78EF9496FA8C}" type="parTrans" cxnId="{2D0BD5E7-EBD2-41A4-82CD-603073D2A67B}">
      <dgm:prSet/>
      <dgm:spPr/>
      <dgm:t>
        <a:bodyPr/>
        <a:lstStyle/>
        <a:p>
          <a:endParaRPr lang="en-US"/>
        </a:p>
      </dgm:t>
    </dgm:pt>
    <dgm:pt modelId="{DA8ECFEB-D442-451D-8936-BBB3F6B74CCF}">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Kişi sohbetten keyif alıyor gibi mi görünüyor? Yoksa etkileşimden çıkmak mı istiyorlar?</a:t>
          </a:r>
        </a:p>
      </dgm:t>
    </dgm:pt>
    <dgm:pt modelId="{97E46952-7C1B-4E28-9386-BD36EE33617D}" type="sibTrans" cxnId="{2D0BD5E7-EBD2-41A4-82CD-603073D2A67B}">
      <dgm:prSet/>
      <dgm:spPr/>
      <dgm:t>
        <a:bodyPr/>
        <a:lstStyle/>
        <a:p>
          <a:endParaRPr lang="en-US"/>
        </a:p>
      </dgm:t>
    </dgm:pt>
    <dgm:pt modelId="{93187921-8FD1-4FDC-8010-6C08D72CF9A5}" type="sibTrans" cxnId="{1635E488-D26A-4675-A794-E52EA72E4AA8}">
      <dgm:prSet/>
      <dgm:spPr/>
      <dgm:t>
        <a:bodyPr/>
        <a:lstStyle/>
        <a:p>
          <a:endParaRPr lang="en-US"/>
        </a:p>
      </dgm:t>
    </dgm:pt>
    <dgm:pt modelId="{60E112F2-CD0F-460D-921B-374A913F71ED}" type="pres">
      <dgm:prSet presAssocID="{A9FC8E42-7B95-42F1-983B-A5AE72E8C5C0}" presName="Name0" presStyleCnt="0">
        <dgm:presLayoutVars>
          <dgm:dir/>
          <dgm:animLvl val="lvl"/>
          <dgm:resizeHandles val="exact"/>
        </dgm:presLayoutVars>
      </dgm:prSet>
      <dgm:spPr/>
    </dgm:pt>
    <dgm:pt modelId="{1A038524-604E-4D2F-9D7E-113C69B7C141}" type="pres">
      <dgm:prSet presAssocID="{972C802A-DE7C-4CFB-AB82-96FFF3476E4E}" presName="linNode" presStyleCnt="0"/>
      <dgm:spPr/>
    </dgm:pt>
    <dgm:pt modelId="{66F51E0D-D045-4E2B-AB0C-4F2EC15C2742}" type="pres">
      <dgm:prSet presAssocID="{972C802A-DE7C-4CFB-AB82-96FFF3476E4E}" presName="parTx" presStyleLbl="revTx" presStyleIdx="0" presStyleCnt="6">
        <dgm:presLayoutVars>
          <dgm:chMax val="1"/>
          <dgm:bulletEnabled val="1"/>
        </dgm:presLayoutVars>
      </dgm:prSet>
      <dgm:spPr/>
    </dgm:pt>
    <dgm:pt modelId="{FC80247D-E118-4105-90BF-F29AB52D411B}" type="pres">
      <dgm:prSet presAssocID="{972C802A-DE7C-4CFB-AB82-96FFF3476E4E}" presName="bracket" presStyleLbl="parChTrans1D1" presStyleIdx="0" presStyleCnt="6"/>
      <dgm:spPr>
        <a:noFill/>
        <a:ln w="12700" cap="flat" cmpd="sng" algn="ctr">
          <a:solidFill>
            <a:schemeClr val="accent1">
              <a:shade val="60000"/>
              <a:hueOff val="0"/>
              <a:satOff val="0"/>
              <a:lumOff val="0"/>
              <a:alphaOff val="0"/>
            </a:schemeClr>
          </a:solidFill>
          <a:prstDash val="solid"/>
          <a:miter lim="800000"/>
        </a:ln>
      </dgm:spPr>
    </dgm:pt>
    <dgm:pt modelId="{0FD2FB49-ED8B-4824-AEAF-3A94420311F8}" type="pres">
      <dgm:prSet presAssocID="{972C802A-DE7C-4CFB-AB82-96FFF3476E4E}" presName="spH" presStyleCnt="0"/>
      <dgm:spPr/>
    </dgm:pt>
    <dgm:pt modelId="{D5929079-7C2E-4F45-A6B9-1B7792F83AEF}" type="pres">
      <dgm:prSet presAssocID="{972C802A-DE7C-4CFB-AB82-96FFF3476E4E}" presName="desTx" presStyleLbl="node1" presStyleIdx="0" presStyleCnt="6">
        <dgm:presLayoutVars>
          <dgm:bulletEnabled val="1"/>
        </dgm:presLayoutVars>
      </dgm:prSet>
      <dgm:spPr/>
    </dgm:pt>
    <dgm:pt modelId="{7DF0E247-63B9-4008-A971-6F49D7F9E081}" type="pres">
      <dgm:prSet presAssocID="{256E1FC6-3853-4AE2-86E4-6245C7BF4F37}" presName="spV" presStyleCnt="0"/>
      <dgm:spPr/>
    </dgm:pt>
    <dgm:pt modelId="{E59D26DB-AF0C-4FA9-84AF-32ED08C4AC0A}" type="pres">
      <dgm:prSet presAssocID="{F338A198-B74D-4D23-AE14-A82F11E1DAD8}" presName="linNode" presStyleCnt="0"/>
      <dgm:spPr/>
    </dgm:pt>
    <dgm:pt modelId="{33D9AD84-C2DD-43AA-B8C0-6E15771BE78B}" type="pres">
      <dgm:prSet presAssocID="{F338A198-B74D-4D23-AE14-A82F11E1DAD8}" presName="parTx" presStyleLbl="revTx" presStyleIdx="1" presStyleCnt="6">
        <dgm:presLayoutVars>
          <dgm:chMax val="1"/>
          <dgm:bulletEnabled val="1"/>
        </dgm:presLayoutVars>
      </dgm:prSet>
      <dgm:spPr/>
    </dgm:pt>
    <dgm:pt modelId="{9117B35D-C06B-428F-8A45-50C11E8FFA23}" type="pres">
      <dgm:prSet presAssocID="{F338A198-B74D-4D23-AE14-A82F11E1DAD8}" presName="bracket" presStyleLbl="parChTrans1D1" presStyleIdx="1" presStyleCnt="6"/>
      <dgm:spPr>
        <a:noFill/>
        <a:ln w="12700" cap="flat" cmpd="sng" algn="ctr">
          <a:solidFill>
            <a:schemeClr val="accent1">
              <a:shade val="60000"/>
              <a:hueOff val="0"/>
              <a:satOff val="0"/>
              <a:lumOff val="0"/>
              <a:alphaOff val="0"/>
            </a:schemeClr>
          </a:solidFill>
          <a:prstDash val="solid"/>
          <a:miter lim="800000"/>
        </a:ln>
      </dgm:spPr>
    </dgm:pt>
    <dgm:pt modelId="{EA474D2E-5346-44AA-8F49-9AD64CE626D8}" type="pres">
      <dgm:prSet presAssocID="{F338A198-B74D-4D23-AE14-A82F11E1DAD8}" presName="spH" presStyleCnt="0"/>
      <dgm:spPr/>
    </dgm:pt>
    <dgm:pt modelId="{34E5CFAF-7A5E-4128-8997-A5651A906319}" type="pres">
      <dgm:prSet presAssocID="{F338A198-B74D-4D23-AE14-A82F11E1DAD8}" presName="desTx" presStyleLbl="node1" presStyleIdx="1" presStyleCnt="6">
        <dgm:presLayoutVars>
          <dgm:bulletEnabled val="1"/>
        </dgm:presLayoutVars>
      </dgm:prSet>
      <dgm:spPr/>
    </dgm:pt>
    <dgm:pt modelId="{00C54DFA-A3F8-406C-B094-0E3D2CF0786D}" type="pres">
      <dgm:prSet presAssocID="{C58A6317-70AB-4D9F-B558-C995C9E345F3}" presName="spV" presStyleCnt="0"/>
      <dgm:spPr/>
    </dgm:pt>
    <dgm:pt modelId="{92973F54-1F5B-4C40-BBAB-9E62B4F56DA9}" type="pres">
      <dgm:prSet presAssocID="{9B75E048-2AA5-47D4-B202-E2AF294A9841}" presName="linNode" presStyleCnt="0"/>
      <dgm:spPr/>
    </dgm:pt>
    <dgm:pt modelId="{5400C3F5-CC03-4C92-9C64-BD6ED3005EC2}" type="pres">
      <dgm:prSet presAssocID="{9B75E048-2AA5-47D4-B202-E2AF294A9841}" presName="parTx" presStyleLbl="revTx" presStyleIdx="2" presStyleCnt="6">
        <dgm:presLayoutVars>
          <dgm:chMax val="1"/>
          <dgm:bulletEnabled val="1"/>
        </dgm:presLayoutVars>
      </dgm:prSet>
      <dgm:spPr/>
    </dgm:pt>
    <dgm:pt modelId="{C3AF3EC1-996A-46C1-B710-476892751235}" type="pres">
      <dgm:prSet presAssocID="{9B75E048-2AA5-47D4-B202-E2AF294A9841}" presName="bracket" presStyleLbl="parChTrans1D1" presStyleIdx="2" presStyleCnt="6"/>
      <dgm:spPr>
        <a:noFill/>
        <a:ln w="12700" cap="flat" cmpd="sng" algn="ctr">
          <a:solidFill>
            <a:schemeClr val="accent1">
              <a:shade val="60000"/>
              <a:hueOff val="0"/>
              <a:satOff val="0"/>
              <a:lumOff val="0"/>
              <a:alphaOff val="0"/>
            </a:schemeClr>
          </a:solidFill>
          <a:prstDash val="solid"/>
          <a:miter lim="800000"/>
        </a:ln>
      </dgm:spPr>
    </dgm:pt>
    <dgm:pt modelId="{7A4A087B-252F-42E5-A266-D59FD817BE35}" type="pres">
      <dgm:prSet presAssocID="{9B75E048-2AA5-47D4-B202-E2AF294A9841}" presName="spH" presStyleCnt="0"/>
      <dgm:spPr/>
    </dgm:pt>
    <dgm:pt modelId="{2A87B468-0784-4F3F-9515-BBB3492CC8A0}" type="pres">
      <dgm:prSet presAssocID="{9B75E048-2AA5-47D4-B202-E2AF294A9841}" presName="desTx" presStyleLbl="node1" presStyleIdx="2" presStyleCnt="6">
        <dgm:presLayoutVars>
          <dgm:bulletEnabled val="1"/>
        </dgm:presLayoutVars>
      </dgm:prSet>
      <dgm:spPr/>
    </dgm:pt>
    <dgm:pt modelId="{DB5F5B3A-2AB1-40C7-A339-6D58ABE1BB22}" type="pres">
      <dgm:prSet presAssocID="{98FC8C8A-113E-4040-8FD7-F6E4AEB3E5A7}" presName="spV" presStyleCnt="0"/>
      <dgm:spPr/>
    </dgm:pt>
    <dgm:pt modelId="{308F86B7-D941-4219-B1EF-1DF0218329AF}" type="pres">
      <dgm:prSet presAssocID="{6CBE69AA-1EAC-4424-B2B7-3F6E128CB8BA}" presName="linNode" presStyleCnt="0"/>
      <dgm:spPr/>
    </dgm:pt>
    <dgm:pt modelId="{85BD6EBC-B7BD-4283-9195-03758FD188DF}" type="pres">
      <dgm:prSet presAssocID="{6CBE69AA-1EAC-4424-B2B7-3F6E128CB8BA}" presName="parTx" presStyleLbl="revTx" presStyleIdx="3" presStyleCnt="6">
        <dgm:presLayoutVars>
          <dgm:chMax val="1"/>
          <dgm:bulletEnabled val="1"/>
        </dgm:presLayoutVars>
      </dgm:prSet>
      <dgm:spPr/>
    </dgm:pt>
    <dgm:pt modelId="{E0FC9C9B-F53E-4A4C-8BA2-1529EE697C2B}" type="pres">
      <dgm:prSet presAssocID="{6CBE69AA-1EAC-4424-B2B7-3F6E128CB8BA}" presName="bracket" presStyleLbl="parChTrans1D1" presStyleIdx="3" presStyleCnt="6"/>
      <dgm:spPr>
        <a:noFill/>
        <a:ln w="12700" cap="flat" cmpd="sng" algn="ctr">
          <a:solidFill>
            <a:schemeClr val="accent1">
              <a:shade val="60000"/>
              <a:hueOff val="0"/>
              <a:satOff val="0"/>
              <a:lumOff val="0"/>
              <a:alphaOff val="0"/>
            </a:schemeClr>
          </a:solidFill>
          <a:prstDash val="solid"/>
          <a:miter lim="800000"/>
        </a:ln>
      </dgm:spPr>
    </dgm:pt>
    <dgm:pt modelId="{F34B3F96-6075-42A2-BF96-870BB31D26EF}" type="pres">
      <dgm:prSet presAssocID="{6CBE69AA-1EAC-4424-B2B7-3F6E128CB8BA}" presName="spH" presStyleCnt="0"/>
      <dgm:spPr/>
    </dgm:pt>
    <dgm:pt modelId="{0ECD8488-674C-4C0C-9655-2C89CD3ACFBA}" type="pres">
      <dgm:prSet presAssocID="{6CBE69AA-1EAC-4424-B2B7-3F6E128CB8BA}" presName="desTx" presStyleLbl="node1" presStyleIdx="3" presStyleCnt="6">
        <dgm:presLayoutVars>
          <dgm:bulletEnabled val="1"/>
        </dgm:presLayoutVars>
      </dgm:prSet>
      <dgm:spPr/>
    </dgm:pt>
    <dgm:pt modelId="{6D7C8854-9976-4879-849A-A5B35E279A0D}" type="pres">
      <dgm:prSet presAssocID="{7B16840F-5494-45CE-9189-F7F911A2009B}" presName="spV" presStyleCnt="0"/>
      <dgm:spPr/>
    </dgm:pt>
    <dgm:pt modelId="{24457AD7-6E8B-451C-9C78-107477CEA4C7}" type="pres">
      <dgm:prSet presAssocID="{89CC7EA6-749B-42BC-978E-A38075F5C72B}" presName="linNode" presStyleCnt="0"/>
      <dgm:spPr/>
    </dgm:pt>
    <dgm:pt modelId="{A3CD7AA6-38F4-4A44-AF0C-AA53CC2A4238}" type="pres">
      <dgm:prSet presAssocID="{89CC7EA6-749B-42BC-978E-A38075F5C72B}" presName="parTx" presStyleLbl="revTx" presStyleIdx="4" presStyleCnt="6">
        <dgm:presLayoutVars>
          <dgm:chMax val="1"/>
          <dgm:bulletEnabled val="1"/>
        </dgm:presLayoutVars>
      </dgm:prSet>
      <dgm:spPr/>
    </dgm:pt>
    <dgm:pt modelId="{A0BBA243-A395-4F9E-9DD5-840A3D69F33B}" type="pres">
      <dgm:prSet presAssocID="{89CC7EA6-749B-42BC-978E-A38075F5C72B}" presName="bracket" presStyleLbl="parChTrans1D1" presStyleIdx="4" presStyleCnt="6"/>
      <dgm:spPr>
        <a:noFill/>
        <a:ln w="12700" cap="flat" cmpd="sng" algn="ctr">
          <a:solidFill>
            <a:schemeClr val="accent1">
              <a:shade val="60000"/>
              <a:hueOff val="0"/>
              <a:satOff val="0"/>
              <a:lumOff val="0"/>
              <a:alphaOff val="0"/>
            </a:schemeClr>
          </a:solidFill>
          <a:prstDash val="solid"/>
          <a:miter lim="800000"/>
        </a:ln>
      </dgm:spPr>
    </dgm:pt>
    <dgm:pt modelId="{9650CA60-831C-4DAE-AD3E-09277EDC17F8}" type="pres">
      <dgm:prSet presAssocID="{89CC7EA6-749B-42BC-978E-A38075F5C72B}" presName="spH" presStyleCnt="0"/>
      <dgm:spPr/>
    </dgm:pt>
    <dgm:pt modelId="{66AAEBA6-B695-4691-8B00-49D1E4CA4B7B}" type="pres">
      <dgm:prSet presAssocID="{89CC7EA6-749B-42BC-978E-A38075F5C72B}" presName="desTx" presStyleLbl="node1" presStyleIdx="4" presStyleCnt="6">
        <dgm:presLayoutVars>
          <dgm:bulletEnabled val="1"/>
        </dgm:presLayoutVars>
      </dgm:prSet>
      <dgm:spPr/>
    </dgm:pt>
    <dgm:pt modelId="{A5ED09AD-6A6C-4925-BEC7-2C2EBCB9A713}" type="pres">
      <dgm:prSet presAssocID="{343B9B90-5CA5-4DF2-A625-3A6F77D8A08D}" presName="spV" presStyleCnt="0"/>
      <dgm:spPr/>
    </dgm:pt>
    <dgm:pt modelId="{79C6ACE2-EAD3-40F1-A40D-7C08DA6A36F9}" type="pres">
      <dgm:prSet presAssocID="{D627C789-0051-4A89-95D0-9984E46E197F}" presName="linNode" presStyleCnt="0"/>
      <dgm:spPr/>
    </dgm:pt>
    <dgm:pt modelId="{1165B149-41F8-4D08-BA1A-5857706E9CDE}" type="pres">
      <dgm:prSet presAssocID="{D627C789-0051-4A89-95D0-9984E46E197F}" presName="parTx" presStyleLbl="revTx" presStyleIdx="5" presStyleCnt="6">
        <dgm:presLayoutVars>
          <dgm:chMax val="1"/>
          <dgm:bulletEnabled val="1"/>
        </dgm:presLayoutVars>
      </dgm:prSet>
      <dgm:spPr/>
    </dgm:pt>
    <dgm:pt modelId="{0A6E157B-C627-4B14-8B26-59B96448430A}" type="pres">
      <dgm:prSet presAssocID="{D627C789-0051-4A89-95D0-9984E46E197F}" presName="bracket" presStyleLbl="parChTrans1D1" presStyleIdx="5" presStyleCnt="6"/>
      <dgm:spPr>
        <a:noFill/>
        <a:ln w="12700" cap="flat" cmpd="sng" algn="ctr">
          <a:solidFill>
            <a:schemeClr val="accent1">
              <a:shade val="60000"/>
              <a:hueOff val="0"/>
              <a:satOff val="0"/>
              <a:lumOff val="0"/>
              <a:alphaOff val="0"/>
            </a:schemeClr>
          </a:solidFill>
          <a:prstDash val="solid"/>
          <a:miter lim="800000"/>
        </a:ln>
      </dgm:spPr>
    </dgm:pt>
    <dgm:pt modelId="{2D612181-86BE-42DF-B0C0-83C5CE48BEBE}" type="pres">
      <dgm:prSet presAssocID="{D627C789-0051-4A89-95D0-9984E46E197F}" presName="spH" presStyleCnt="0"/>
      <dgm:spPr/>
    </dgm:pt>
    <dgm:pt modelId="{B846999F-8B22-4EFB-AAE0-C9D0AFC0A833}" type="pres">
      <dgm:prSet presAssocID="{D627C789-0051-4A89-95D0-9984E46E197F}" presName="desTx" presStyleLbl="node1" presStyleIdx="5" presStyleCnt="6">
        <dgm:presLayoutVars>
          <dgm:bulletEnabled val="1"/>
        </dgm:presLayoutVars>
      </dgm:prSet>
      <dgm:spPr/>
    </dgm:pt>
  </dgm:ptLst>
  <dgm:cxnLst>
    <dgm:cxn modelId="{39875A08-C80A-4C86-87DC-056B65055832}" type="presOf" srcId="{CF86E16C-B51F-4AC4-B847-500574210A22}" destId="{66AAEBA6-B695-4691-8B00-49D1E4CA4B7B}" srcOrd="0" destOrd="0" presId="urn:diagrams.loki3.com/BracketList"/>
    <dgm:cxn modelId="{37B7010D-0278-4FC3-BAFD-70407AADFBE9}" srcId="{A9FC8E42-7B95-42F1-983B-A5AE72E8C5C0}" destId="{6CBE69AA-1EAC-4424-B2B7-3F6E128CB8BA}" srcOrd="3" destOrd="0" parTransId="{9ACD4190-12A2-49CD-AB0A-A5666B7B7918}" sibTransId="{7B16840F-5494-45CE-9189-F7F911A2009B}"/>
    <dgm:cxn modelId="{0279F121-32C8-423F-9B9F-CBFB8D3FEA21}" type="presOf" srcId="{A9FC8E42-7B95-42F1-983B-A5AE72E8C5C0}" destId="{60E112F2-CD0F-460D-921B-374A913F71ED}" srcOrd="0" destOrd="0" presId="urn:diagrams.loki3.com/BracketList"/>
    <dgm:cxn modelId="{881E2D28-95E8-4C51-B7D0-655ADC88EA01}" type="presOf" srcId="{DDF099B8-1FB4-42BC-8CF7-4F0946E8CE06}" destId="{2A87B468-0784-4F3F-9515-BBB3492CC8A0}" srcOrd="0" destOrd="0" presId="urn:diagrams.loki3.com/BracketList"/>
    <dgm:cxn modelId="{91B63138-8B2E-4B46-A439-32C213DFE8F8}" type="presOf" srcId="{BD181532-2AC9-4658-A2DD-0F002D433353}" destId="{0ECD8488-674C-4C0C-9655-2C89CD3ACFBA}" srcOrd="0" destOrd="0" presId="urn:diagrams.loki3.com/BracketList"/>
    <dgm:cxn modelId="{29B5FE3D-2EB1-4925-8C84-7C16B8423D22}" type="presOf" srcId="{F338A198-B74D-4D23-AE14-A82F11E1DAD8}" destId="{33D9AD84-C2DD-43AA-B8C0-6E15771BE78B}" srcOrd="0" destOrd="0" presId="urn:diagrams.loki3.com/BracketList"/>
    <dgm:cxn modelId="{25CBF944-4565-4E5B-B98B-91E1C67B57F5}" srcId="{89CC7EA6-749B-42BC-978E-A38075F5C72B}" destId="{CF86E16C-B51F-4AC4-B847-500574210A22}" srcOrd="0" destOrd="0" parTransId="{FDC2816E-1A03-468B-9061-AEA76AC6A994}" sibTransId="{F690D86F-5A1D-4097-8241-2BC5BE27F639}"/>
    <dgm:cxn modelId="{F9D32148-0BDB-492F-8C1D-DA1F28A954D3}" type="presOf" srcId="{D627C789-0051-4A89-95D0-9984E46E197F}" destId="{1165B149-41F8-4D08-BA1A-5857706E9CDE}" srcOrd="0" destOrd="0" presId="urn:diagrams.loki3.com/BracketList"/>
    <dgm:cxn modelId="{3EAE2648-AFCC-4D38-BA16-2859FD13778A}" srcId="{F338A198-B74D-4D23-AE14-A82F11E1DAD8}" destId="{84A836FC-AAFB-43A3-89CD-795F4C354296}" srcOrd="0" destOrd="0" parTransId="{64C787F3-2068-421D-BD82-D745F1B49B24}" sibTransId="{54346FDA-23C8-4590-AE78-C257FFBA5052}"/>
    <dgm:cxn modelId="{D09A8259-8070-40E7-AF15-E644492E8A9C}" type="presOf" srcId="{5F062A7C-B06E-4406-B0DD-354232FCE705}" destId="{D5929079-7C2E-4F45-A6B9-1B7792F83AEF}" srcOrd="0" destOrd="0" presId="urn:diagrams.loki3.com/BracketList"/>
    <dgm:cxn modelId="{1635E488-D26A-4675-A794-E52EA72E4AA8}" srcId="{A9FC8E42-7B95-42F1-983B-A5AE72E8C5C0}" destId="{D627C789-0051-4A89-95D0-9984E46E197F}" srcOrd="5" destOrd="0" parTransId="{1D9BFEA0-AC8A-42F4-B30D-03560ADA1EA1}" sibTransId="{93187921-8FD1-4FDC-8010-6C08D72CF9A5}"/>
    <dgm:cxn modelId="{1653358B-34DC-4A4E-BFE4-B1136169A4B7}" srcId="{A9FC8E42-7B95-42F1-983B-A5AE72E8C5C0}" destId="{972C802A-DE7C-4CFB-AB82-96FFF3476E4E}" srcOrd="0" destOrd="0" parTransId="{EB4AC6B5-0AE8-4CF2-984B-CC67AC15CFC5}" sibTransId="{256E1FC6-3853-4AE2-86E4-6245C7BF4F37}"/>
    <dgm:cxn modelId="{7D5C5295-CF9E-4DAA-A5B3-C8BEDE769ECB}" srcId="{6CBE69AA-1EAC-4424-B2B7-3F6E128CB8BA}" destId="{BD181532-2AC9-4658-A2DD-0F002D433353}" srcOrd="0" destOrd="0" parTransId="{F38D2D14-BB0A-4111-968D-AD271D79AD40}" sibTransId="{29DE9D28-1260-47FE-910D-47692CA2A79C}"/>
    <dgm:cxn modelId="{3AE9D497-FCC1-4C48-8B27-8F1670E701E0}" type="presOf" srcId="{9B75E048-2AA5-47D4-B202-E2AF294A9841}" destId="{5400C3F5-CC03-4C92-9C64-BD6ED3005EC2}" srcOrd="0" destOrd="0" presId="urn:diagrams.loki3.com/BracketList"/>
    <dgm:cxn modelId="{C5C502B4-258D-4585-B178-C558E8AC02E4}" type="presOf" srcId="{84A836FC-AAFB-43A3-89CD-795F4C354296}" destId="{34E5CFAF-7A5E-4128-8997-A5651A906319}" srcOrd="0" destOrd="0" presId="urn:diagrams.loki3.com/BracketList"/>
    <dgm:cxn modelId="{2C85CBB7-3F24-4018-9815-DA0E9677EBBF}" type="presOf" srcId="{972C802A-DE7C-4CFB-AB82-96FFF3476E4E}" destId="{66F51E0D-D045-4E2B-AB0C-4F2EC15C2742}" srcOrd="0" destOrd="0" presId="urn:diagrams.loki3.com/BracketList"/>
    <dgm:cxn modelId="{63EFBED0-24F9-4A5A-BB35-62F26EB216CC}" srcId="{972C802A-DE7C-4CFB-AB82-96FFF3476E4E}" destId="{5F062A7C-B06E-4406-B0DD-354232FCE705}" srcOrd="0" destOrd="0" parTransId="{FECE0BF8-ECB4-4A4E-8988-734D3D2C1857}" sibTransId="{CA457DF6-CDBB-4DA3-BD1A-617D376AAEBA}"/>
    <dgm:cxn modelId="{57CF6FD1-8158-40D7-AC9A-860DF3E510AE}" srcId="{9B75E048-2AA5-47D4-B202-E2AF294A9841}" destId="{DDF099B8-1FB4-42BC-8CF7-4F0946E8CE06}" srcOrd="0" destOrd="0" parTransId="{9F71C79D-2DD7-4C89-AEFB-6AAFE803B690}" sibTransId="{94CDA1BF-C6A2-44A8-AD23-C61A10A970F6}"/>
    <dgm:cxn modelId="{445796D8-BE6C-45B7-919C-A8B89F667514}" srcId="{A9FC8E42-7B95-42F1-983B-A5AE72E8C5C0}" destId="{89CC7EA6-749B-42BC-978E-A38075F5C72B}" srcOrd="4" destOrd="0" parTransId="{807F1521-882E-4D39-8BF8-417E16E78EDB}" sibTransId="{343B9B90-5CA5-4DF2-A625-3A6F77D8A08D}"/>
    <dgm:cxn modelId="{330AECD9-F7D7-412F-B895-4C05139126E8}" type="presOf" srcId="{89CC7EA6-749B-42BC-978E-A38075F5C72B}" destId="{A3CD7AA6-38F4-4A44-AF0C-AA53CC2A4238}" srcOrd="0" destOrd="0" presId="urn:diagrams.loki3.com/BracketList"/>
    <dgm:cxn modelId="{2D0BD5E7-EBD2-41A4-82CD-603073D2A67B}" srcId="{D627C789-0051-4A89-95D0-9984E46E197F}" destId="{DA8ECFEB-D442-451D-8936-BBB3F6B74CCF}" srcOrd="0" destOrd="0" parTransId="{EAD9AE3A-A04C-45C7-881F-78EF9496FA8C}" sibTransId="{97E46952-7C1B-4E28-9386-BD36EE33617D}"/>
    <dgm:cxn modelId="{7E4F24EB-4BA1-41EB-9D90-7DB8E27447FE}" type="presOf" srcId="{DA8ECFEB-D442-451D-8936-BBB3F6B74CCF}" destId="{B846999F-8B22-4EFB-AAE0-C9D0AFC0A833}" srcOrd="0" destOrd="0" presId="urn:diagrams.loki3.com/BracketList"/>
    <dgm:cxn modelId="{AE391AED-456E-4537-8375-5B3713EAE858}" srcId="{A9FC8E42-7B95-42F1-983B-A5AE72E8C5C0}" destId="{9B75E048-2AA5-47D4-B202-E2AF294A9841}" srcOrd="2" destOrd="0" parTransId="{37BEA225-0283-4195-B462-B25B05722CBB}" sibTransId="{98FC8C8A-113E-4040-8FD7-F6E4AEB3E5A7}"/>
    <dgm:cxn modelId="{0B7A99ED-5078-41AC-8411-C73DC80189C7}" type="presOf" srcId="{6CBE69AA-1EAC-4424-B2B7-3F6E128CB8BA}" destId="{85BD6EBC-B7BD-4283-9195-03758FD188DF}" srcOrd="0" destOrd="0" presId="urn:diagrams.loki3.com/BracketList"/>
    <dgm:cxn modelId="{B7717CF8-DD79-4681-A43B-4CAAC4CFE77E}" srcId="{A9FC8E42-7B95-42F1-983B-A5AE72E8C5C0}" destId="{F338A198-B74D-4D23-AE14-A82F11E1DAD8}" srcOrd="1" destOrd="0" parTransId="{67B9D431-DA4A-4643-B490-76689F1C1084}" sibTransId="{C58A6317-70AB-4D9F-B558-C995C9E345F3}"/>
    <dgm:cxn modelId="{08185501-CC97-4036-8E78-2D95E7F1AE4E}" type="presParOf" srcId="{60E112F2-CD0F-460D-921B-374A913F71ED}" destId="{1A038524-604E-4D2F-9D7E-113C69B7C141}" srcOrd="0" destOrd="0" presId="urn:diagrams.loki3.com/BracketList"/>
    <dgm:cxn modelId="{422F0182-6CB3-4859-A43A-91DB602EDA5D}" type="presParOf" srcId="{1A038524-604E-4D2F-9D7E-113C69B7C141}" destId="{66F51E0D-D045-4E2B-AB0C-4F2EC15C2742}" srcOrd="0" destOrd="0" presId="urn:diagrams.loki3.com/BracketList"/>
    <dgm:cxn modelId="{61CB545D-2126-40FE-9C96-AEC1B37A1558}" type="presParOf" srcId="{1A038524-604E-4D2F-9D7E-113C69B7C141}" destId="{FC80247D-E118-4105-90BF-F29AB52D411B}" srcOrd="1" destOrd="0" presId="urn:diagrams.loki3.com/BracketList"/>
    <dgm:cxn modelId="{4676C184-F90F-4FDD-B7FB-B6D31935809F}" type="presParOf" srcId="{1A038524-604E-4D2F-9D7E-113C69B7C141}" destId="{0FD2FB49-ED8B-4824-AEAF-3A94420311F8}" srcOrd="2" destOrd="0" presId="urn:diagrams.loki3.com/BracketList"/>
    <dgm:cxn modelId="{0C1B9C8E-77BA-44FE-9515-644436CC4200}" type="presParOf" srcId="{1A038524-604E-4D2F-9D7E-113C69B7C141}" destId="{D5929079-7C2E-4F45-A6B9-1B7792F83AEF}" srcOrd="3" destOrd="0" presId="urn:diagrams.loki3.com/BracketList"/>
    <dgm:cxn modelId="{F808E948-BAF0-4F0A-9D5C-7537916F3661}" type="presParOf" srcId="{60E112F2-CD0F-460D-921B-374A913F71ED}" destId="{7DF0E247-63B9-4008-A971-6F49D7F9E081}" srcOrd="1" destOrd="0" presId="urn:diagrams.loki3.com/BracketList"/>
    <dgm:cxn modelId="{43767022-A421-4059-B46A-A955EB0C8C76}" type="presParOf" srcId="{60E112F2-CD0F-460D-921B-374A913F71ED}" destId="{E59D26DB-AF0C-4FA9-84AF-32ED08C4AC0A}" srcOrd="2" destOrd="0" presId="urn:diagrams.loki3.com/BracketList"/>
    <dgm:cxn modelId="{6E4380FD-3725-405D-B5DE-8C5AAA9EF4B3}" type="presParOf" srcId="{E59D26DB-AF0C-4FA9-84AF-32ED08C4AC0A}" destId="{33D9AD84-C2DD-43AA-B8C0-6E15771BE78B}" srcOrd="0" destOrd="0" presId="urn:diagrams.loki3.com/BracketList"/>
    <dgm:cxn modelId="{8C81AE43-225F-4499-8468-55CE73BAEE17}" type="presParOf" srcId="{E59D26DB-AF0C-4FA9-84AF-32ED08C4AC0A}" destId="{9117B35D-C06B-428F-8A45-50C11E8FFA23}" srcOrd="1" destOrd="0" presId="urn:diagrams.loki3.com/BracketList"/>
    <dgm:cxn modelId="{F55773F3-E161-4C72-92AC-80E215396530}" type="presParOf" srcId="{E59D26DB-AF0C-4FA9-84AF-32ED08C4AC0A}" destId="{EA474D2E-5346-44AA-8F49-9AD64CE626D8}" srcOrd="2" destOrd="0" presId="urn:diagrams.loki3.com/BracketList"/>
    <dgm:cxn modelId="{C40491BC-9D3F-4A91-928B-B227B97E955D}" type="presParOf" srcId="{E59D26DB-AF0C-4FA9-84AF-32ED08C4AC0A}" destId="{34E5CFAF-7A5E-4128-8997-A5651A906319}" srcOrd="3" destOrd="0" presId="urn:diagrams.loki3.com/BracketList"/>
    <dgm:cxn modelId="{307E11CD-FEA9-46D0-A128-35A5A0AE94B5}" type="presParOf" srcId="{60E112F2-CD0F-460D-921B-374A913F71ED}" destId="{00C54DFA-A3F8-406C-B094-0E3D2CF0786D}" srcOrd="3" destOrd="0" presId="urn:diagrams.loki3.com/BracketList"/>
    <dgm:cxn modelId="{FF1C7FFB-108C-44A2-AD2C-7D316C8FD575}" type="presParOf" srcId="{60E112F2-CD0F-460D-921B-374A913F71ED}" destId="{92973F54-1F5B-4C40-BBAB-9E62B4F56DA9}" srcOrd="4" destOrd="0" presId="urn:diagrams.loki3.com/BracketList"/>
    <dgm:cxn modelId="{537C8DDE-CBBD-467B-A362-C8056119F9E4}" type="presParOf" srcId="{92973F54-1F5B-4C40-BBAB-9E62B4F56DA9}" destId="{5400C3F5-CC03-4C92-9C64-BD6ED3005EC2}" srcOrd="0" destOrd="0" presId="urn:diagrams.loki3.com/BracketList"/>
    <dgm:cxn modelId="{CD22BA7A-8FAB-4039-9F54-FA12EA2BD0DC}" type="presParOf" srcId="{92973F54-1F5B-4C40-BBAB-9E62B4F56DA9}" destId="{C3AF3EC1-996A-46C1-B710-476892751235}" srcOrd="1" destOrd="0" presId="urn:diagrams.loki3.com/BracketList"/>
    <dgm:cxn modelId="{7B332268-745B-44F1-BB0B-54C3B08DEF8D}" type="presParOf" srcId="{92973F54-1F5B-4C40-BBAB-9E62B4F56DA9}" destId="{7A4A087B-252F-42E5-A266-D59FD817BE35}" srcOrd="2" destOrd="0" presId="urn:diagrams.loki3.com/BracketList"/>
    <dgm:cxn modelId="{5F279BC0-BBFF-4B3D-AAEC-D4A325FE196F}" type="presParOf" srcId="{92973F54-1F5B-4C40-BBAB-9E62B4F56DA9}" destId="{2A87B468-0784-4F3F-9515-BBB3492CC8A0}" srcOrd="3" destOrd="0" presId="urn:diagrams.loki3.com/BracketList"/>
    <dgm:cxn modelId="{2CB12FD2-67CA-4CA8-88BA-1E28D1162712}" type="presParOf" srcId="{60E112F2-CD0F-460D-921B-374A913F71ED}" destId="{DB5F5B3A-2AB1-40C7-A339-6D58ABE1BB22}" srcOrd="5" destOrd="0" presId="urn:diagrams.loki3.com/BracketList"/>
    <dgm:cxn modelId="{353A5FD6-8757-4139-8A3C-C0E92D61F6A4}" type="presParOf" srcId="{60E112F2-CD0F-460D-921B-374A913F71ED}" destId="{308F86B7-D941-4219-B1EF-1DF0218329AF}" srcOrd="6" destOrd="0" presId="urn:diagrams.loki3.com/BracketList"/>
    <dgm:cxn modelId="{6984196A-D3A4-4130-A5D3-CBD9CACAD6F6}" type="presParOf" srcId="{308F86B7-D941-4219-B1EF-1DF0218329AF}" destId="{85BD6EBC-B7BD-4283-9195-03758FD188DF}" srcOrd="0" destOrd="0" presId="urn:diagrams.loki3.com/BracketList"/>
    <dgm:cxn modelId="{4B11175F-3A3F-4FF4-884E-2E93F200E64D}" type="presParOf" srcId="{308F86B7-D941-4219-B1EF-1DF0218329AF}" destId="{E0FC9C9B-F53E-4A4C-8BA2-1529EE697C2B}" srcOrd="1" destOrd="0" presId="urn:diagrams.loki3.com/BracketList"/>
    <dgm:cxn modelId="{24556EC5-D8EF-416E-A72E-33DF16AE59AD}" type="presParOf" srcId="{308F86B7-D941-4219-B1EF-1DF0218329AF}" destId="{F34B3F96-6075-42A2-BF96-870BB31D26EF}" srcOrd="2" destOrd="0" presId="urn:diagrams.loki3.com/BracketList"/>
    <dgm:cxn modelId="{0397E3CA-B25C-4077-92AF-9494129CFDA3}" type="presParOf" srcId="{308F86B7-D941-4219-B1EF-1DF0218329AF}" destId="{0ECD8488-674C-4C0C-9655-2C89CD3ACFBA}" srcOrd="3" destOrd="0" presId="urn:diagrams.loki3.com/BracketList"/>
    <dgm:cxn modelId="{89342086-D123-4C65-B111-A131A6D2F6E5}" type="presParOf" srcId="{60E112F2-CD0F-460D-921B-374A913F71ED}" destId="{6D7C8854-9976-4879-849A-A5B35E279A0D}" srcOrd="7" destOrd="0" presId="urn:diagrams.loki3.com/BracketList"/>
    <dgm:cxn modelId="{E3172DE8-B05D-4FDC-9EA5-C272644A2CA1}" type="presParOf" srcId="{60E112F2-CD0F-460D-921B-374A913F71ED}" destId="{24457AD7-6E8B-451C-9C78-107477CEA4C7}" srcOrd="8" destOrd="0" presId="urn:diagrams.loki3.com/BracketList"/>
    <dgm:cxn modelId="{2BF793BE-AB02-40AA-9986-F722E718CD29}" type="presParOf" srcId="{24457AD7-6E8B-451C-9C78-107477CEA4C7}" destId="{A3CD7AA6-38F4-4A44-AF0C-AA53CC2A4238}" srcOrd="0" destOrd="0" presId="urn:diagrams.loki3.com/BracketList"/>
    <dgm:cxn modelId="{ED8AB6B3-2379-404E-ADDC-6C3A974ACF1A}" type="presParOf" srcId="{24457AD7-6E8B-451C-9C78-107477CEA4C7}" destId="{A0BBA243-A395-4F9E-9DD5-840A3D69F33B}" srcOrd="1" destOrd="0" presId="urn:diagrams.loki3.com/BracketList"/>
    <dgm:cxn modelId="{E36433A8-7518-4443-A618-F66F6F25312B}" type="presParOf" srcId="{24457AD7-6E8B-451C-9C78-107477CEA4C7}" destId="{9650CA60-831C-4DAE-AD3E-09277EDC17F8}" srcOrd="2" destOrd="0" presId="urn:diagrams.loki3.com/BracketList"/>
    <dgm:cxn modelId="{34E190BD-D672-4107-9F62-B9868EA2EDEF}" type="presParOf" srcId="{24457AD7-6E8B-451C-9C78-107477CEA4C7}" destId="{66AAEBA6-B695-4691-8B00-49D1E4CA4B7B}" srcOrd="3" destOrd="0" presId="urn:diagrams.loki3.com/BracketList"/>
    <dgm:cxn modelId="{7876B58A-8E4A-4155-B776-072BC40175F6}" type="presParOf" srcId="{60E112F2-CD0F-460D-921B-374A913F71ED}" destId="{A5ED09AD-6A6C-4925-BEC7-2C2EBCB9A713}" srcOrd="9" destOrd="0" presId="urn:diagrams.loki3.com/BracketList"/>
    <dgm:cxn modelId="{8E08BBC8-AAEA-44C4-8BE3-6513B802BF2E}" type="presParOf" srcId="{60E112F2-CD0F-460D-921B-374A913F71ED}" destId="{79C6ACE2-EAD3-40F1-A40D-7C08DA6A36F9}" srcOrd="10" destOrd="0" presId="urn:diagrams.loki3.com/BracketList"/>
    <dgm:cxn modelId="{BEB5B932-36E3-4754-A44F-7CC534BD1813}" type="presParOf" srcId="{79C6ACE2-EAD3-40F1-A40D-7C08DA6A36F9}" destId="{1165B149-41F8-4D08-BA1A-5857706E9CDE}" srcOrd="0" destOrd="0" presId="urn:diagrams.loki3.com/BracketList"/>
    <dgm:cxn modelId="{E65D925C-91B8-4E41-8847-F64912E11D62}" type="presParOf" srcId="{79C6ACE2-EAD3-40F1-A40D-7C08DA6A36F9}" destId="{0A6E157B-C627-4B14-8B26-59B96448430A}" srcOrd="1" destOrd="0" presId="urn:diagrams.loki3.com/BracketList"/>
    <dgm:cxn modelId="{8A4E4AFF-858F-43A6-923C-D71A8284CC8B}" type="presParOf" srcId="{79C6ACE2-EAD3-40F1-A40D-7C08DA6A36F9}" destId="{2D612181-86BE-42DF-B0C0-83C5CE48BEBE}" srcOrd="2" destOrd="0" presId="urn:diagrams.loki3.com/BracketList"/>
    <dgm:cxn modelId="{C29CFEB6-9E17-4C78-B948-5DF3F1DC4472}" type="presParOf" srcId="{79C6ACE2-EAD3-40F1-A40D-7C08DA6A36F9}" destId="{B846999F-8B22-4EFB-AAE0-C9D0AFC0A833}" srcOrd="3" destOrd="0" presId="urn:diagrams.loki3.com/Bracket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3985AF7C-53D6-44AD-87E4-4EA338F4D7F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C2A297BC-DA42-4860-A108-8EE79AEB2CA0}" type="parTrans" cxnId="{A44B1BD7-374F-4A8F-9099-F1DE10613525}">
      <dgm:prSet/>
      <dgm:spPr/>
      <dgm:t>
        <a:bodyPr/>
        <a:lstStyle/>
        <a:p>
          <a:endParaRPr lang="en-US"/>
        </a:p>
      </dgm:t>
    </dgm:pt>
    <dgm:pt modelId="{EBD060C5-95F5-4EE7-A21D-4D675CDEDCC3}">
      <dgm:prSet custT="1"/>
      <dgm:spPr>
        <a:noFill/>
        <a:ln>
          <a:noFill/>
        </a:ln>
      </dgm:spPr>
      <dgm:t>
        <a:bodyPr/>
        <a:lstStyle/>
        <a:p>
          <a:pPr>
            <a:defRPr cap="all"/>
          </a:pPr>
          <a:r>
            <a:rPr lang="tr" sz="1110" b="0" i="0" strike="noStrike" cap="all" spc="0" baseline="0">
              <a:solidFill>
                <a:srgbClr val="000000"/>
              </a:solidFill>
              <a:effectLst/>
              <a:latin typeface="Calibri"/>
              <a:ea typeface="Calibri"/>
              <a:cs typeface="Calibri"/>
            </a:rPr>
            <a:t>Bozulma, yüzleşme, destek – ancak sadece iF uygun!</a:t>
          </a:r>
          <a:endParaRPr lang="en-US"/>
        </a:p>
      </dgm:t>
    </dgm:pt>
    <dgm:pt modelId="{08F2C995-22F9-446E-8812-A0D5B508C4C6}" type="sibTrans" cxnId="{A44B1BD7-374F-4A8F-9099-F1DE10613525}">
      <dgm:prSet/>
      <dgm:spPr/>
      <dgm:t>
        <a:bodyPr/>
        <a:lstStyle/>
        <a:p>
          <a:endParaRPr lang="en-US"/>
        </a:p>
      </dgm:t>
    </dgm:pt>
    <dgm:pt modelId="{C06B86FE-9873-4154-8479-7797CFC38831}" type="parTrans" cxnId="{34723CC3-586F-4015-8D41-B478205C69A9}">
      <dgm:prSet/>
      <dgm:spPr/>
      <dgm:t>
        <a:bodyPr/>
        <a:lstStyle/>
        <a:p>
          <a:endParaRPr lang="en-US"/>
        </a:p>
      </dgm:t>
    </dgm:pt>
    <dgm:pt modelId="{215514A5-DF66-4904-9406-77784F162B95}">
      <dgm:prSet custT="1"/>
      <dgm:spPr>
        <a:noFill/>
        <a:ln>
          <a:noFill/>
        </a:ln>
      </dgm:spPr>
      <dgm:t>
        <a:bodyPr/>
        <a:lstStyle/>
        <a:p>
          <a:pPr>
            <a:defRPr cap="all"/>
          </a:pPr>
          <a:r>
            <a:rPr lang="tr" sz="1110" b="0" i="0" strike="noStrike" cap="all" spc="0" baseline="0">
              <a:solidFill>
                <a:srgbClr val="000000"/>
              </a:solidFill>
              <a:effectLst/>
              <a:latin typeface="Calibri"/>
              <a:ea typeface="Calibri"/>
              <a:cs typeface="Calibri"/>
            </a:rPr>
            <a:t>Birinin davranışının uygunsuz veya yasa dışı olduğunu düşündüğünüzü bilmek istiyoruz. </a:t>
          </a:r>
          <a:endParaRPr lang="en-US"/>
        </a:p>
      </dgm:t>
    </dgm:pt>
    <dgm:pt modelId="{B250ECC4-DD4B-44B9-9935-6E9734B98612}" type="sibTrans" cxnId="{34723CC3-586F-4015-8D41-B478205C69A9}">
      <dgm:prSet/>
      <dgm:spPr/>
      <dgm:t>
        <a:bodyPr/>
        <a:lstStyle/>
        <a:p>
          <a:endParaRPr lang="en-US"/>
        </a:p>
      </dgm:t>
    </dgm:pt>
    <dgm:pt modelId="{56605AA0-B23C-41CB-A9E9-FB42C77D3F9B}" type="parTrans" cxnId="{F500AE55-BB9F-4E40-905D-3F58C7D79435}">
      <dgm:prSet/>
      <dgm:spPr/>
      <dgm:t>
        <a:bodyPr/>
        <a:lstStyle/>
        <a:p>
          <a:endParaRPr lang="en-US"/>
        </a:p>
      </dgm:t>
    </dgm:pt>
    <dgm:pt modelId="{22C75CE3-3B87-4E45-A239-769E3391166C}">
      <dgm:prSet custT="1"/>
      <dgm:spPr>
        <a:noFill/>
        <a:ln>
          <a:noFill/>
        </a:ln>
      </dgm:spPr>
      <dgm:t>
        <a:bodyPr/>
        <a:lstStyle/>
        <a:p>
          <a:pPr>
            <a:defRPr cap="all"/>
          </a:pPr>
          <a:r>
            <a:rPr lang="tr" sz="1110" b="0" i="0" strike="noStrike" cap="all" spc="0" baseline="0">
              <a:solidFill>
                <a:srgbClr val="000000"/>
              </a:solidFill>
              <a:effectLst/>
              <a:latin typeface="Calibri"/>
              <a:ea typeface="Calibri"/>
              <a:cs typeface="Calibri"/>
            </a:rPr>
            <a:t>Tüm şikayetler ciddiye alınacak, araştırılacak ve uygunsa harekete geçilecektir. </a:t>
          </a:r>
          <a:endParaRPr lang="en-US"/>
        </a:p>
      </dgm:t>
    </dgm:pt>
    <dgm:pt modelId="{873C7F80-16FF-4C2A-9AB6-7A5889C0339F}" type="sibTrans" cxnId="{F500AE55-BB9F-4E40-905D-3F58C7D79435}">
      <dgm:prSet/>
      <dgm:spPr/>
      <dgm:t>
        <a:bodyPr/>
        <a:lstStyle/>
        <a:p>
          <a:endParaRPr lang="en-US"/>
        </a:p>
      </dgm:t>
    </dgm:pt>
    <dgm:pt modelId="{F47EF451-94B4-4BD6-A5AE-ADAECA63667A}" type="parTrans" cxnId="{7E3C880D-2E34-4CE7-A43D-3AF8B9B1CA78}">
      <dgm:prSet/>
      <dgm:spPr/>
      <dgm:t>
        <a:bodyPr/>
        <a:lstStyle/>
        <a:p>
          <a:endParaRPr lang="en-US"/>
        </a:p>
      </dgm:t>
    </dgm:pt>
    <dgm:pt modelId="{544412E3-BEF3-41AF-9D5A-7DA5FBAE64B4}">
      <dgm:prSet custT="1"/>
      <dgm:spPr>
        <a:noFill/>
        <a:ln>
          <a:noFill/>
        </a:ln>
      </dgm:spPr>
      <dgm:t>
        <a:bodyPr/>
        <a:lstStyle/>
        <a:p>
          <a:pPr>
            <a:defRPr cap="all"/>
          </a:pPr>
          <a:r>
            <a:rPr lang="tr" sz="1110" b="0" i="0" strike="noStrike" cap="all" spc="0" baseline="0">
              <a:solidFill>
                <a:srgbClr val="000000"/>
              </a:solidFill>
              <a:effectLst/>
              <a:latin typeface="Calibri"/>
              <a:ea typeface="Calibri"/>
              <a:cs typeface="Calibri"/>
            </a:rPr>
            <a:t>Yöneticiniz, yerel saat, rpm uyum ekibi veya yardım hattı ile iletişime geçin</a:t>
          </a:r>
          <a:endParaRPr lang="en-US"/>
        </a:p>
      </dgm:t>
    </dgm:pt>
    <dgm:pt modelId="{32D20FFA-0D8A-4FAF-9CB1-AE232A3FCBE7}" type="sibTrans" cxnId="{7E3C880D-2E34-4CE7-A43D-3AF8B9B1CA78}">
      <dgm:prSet/>
      <dgm:spPr/>
      <dgm:t>
        <a:bodyPr/>
        <a:lstStyle/>
        <a:p>
          <a:endParaRPr lang="en-US"/>
        </a:p>
      </dgm:t>
    </dgm:pt>
    <dgm:pt modelId="{F99DBA00-032E-4B6D-BCA8-3FF88387C013}" type="pres">
      <dgm:prSet presAssocID="{3985AF7C-53D6-44AD-87E4-4EA338F4D7FA}" presName="root" presStyleCnt="0">
        <dgm:presLayoutVars>
          <dgm:dir/>
          <dgm:resizeHandles val="exact"/>
        </dgm:presLayoutVars>
      </dgm:prSet>
      <dgm:spPr/>
    </dgm:pt>
    <dgm:pt modelId="{786B84CB-C00B-40AB-8D9F-DE78A427A091}" type="pres">
      <dgm:prSet presAssocID="{EBD060C5-95F5-4EE7-A21D-4D675CDEDCC3}" presName="compNode" presStyleCnt="0"/>
      <dgm:spPr/>
    </dgm:pt>
    <dgm:pt modelId="{073D0F38-1697-4DDF-87B5-31AB4FDDCA6E}" type="pres">
      <dgm:prSet presAssocID="{EBD060C5-95F5-4EE7-A21D-4D675CDEDCC3}" presName="iconBgRect" presStyleLbl="bgShp" presStyleIdx="0"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972CB9A9-E8F4-48A6-863C-3857BF4A1898}" type="pres">
      <dgm:prSet presAssocID="{EBD060C5-95F5-4EE7-A21D-4D675CDED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F2B5B2A-8E93-4FB1-A7B8-4DBAF9E36D1F}" type="pres">
      <dgm:prSet presAssocID="{EBD060C5-95F5-4EE7-A21D-4D675CDEDCC3}" presName="spaceRect" presStyleCnt="0"/>
      <dgm:spPr/>
    </dgm:pt>
    <dgm:pt modelId="{6AA18965-2D4D-4724-835A-2A765ACE07BF}" type="pres">
      <dgm:prSet presAssocID="{EBD060C5-95F5-4EE7-A21D-4D675CDEDCC3}" presName="textRect" presStyleLbl="revTx" presStyleIdx="0" presStyleCnt="4">
        <dgm:presLayoutVars>
          <dgm:chMax val="1"/>
          <dgm:chPref val="1"/>
        </dgm:presLayoutVars>
      </dgm:prSet>
      <dgm:spPr/>
    </dgm:pt>
    <dgm:pt modelId="{8760EC41-2AED-4DF9-BBCD-2EB65F816AD5}" type="pres">
      <dgm:prSet presAssocID="{08F2C995-22F9-446E-8812-A0D5B508C4C6}" presName="sibTrans" presStyleCnt="0"/>
      <dgm:spPr/>
    </dgm:pt>
    <dgm:pt modelId="{3622DCD7-14D2-4476-A1D7-9FC0F2DF9AEC}" type="pres">
      <dgm:prSet presAssocID="{215514A5-DF66-4904-9406-77784F162B95}" presName="compNode" presStyleCnt="0"/>
      <dgm:spPr/>
    </dgm:pt>
    <dgm:pt modelId="{71CADC7A-C1B0-44C3-93BB-21CE4C51B4F2}" type="pres">
      <dgm:prSet presAssocID="{215514A5-DF66-4904-9406-77784F162B95}" presName="iconBgRect" presStyleLbl="bgShp" presStyleIdx="1"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CE7A4B8A-9FB1-49BB-AD5F-E16F4D6B1202}" type="pres">
      <dgm:prSet presAssocID="{215514A5-DF66-4904-9406-77784F162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7223BB5-08AB-4699-B274-66F6273C5AEC}" type="pres">
      <dgm:prSet presAssocID="{215514A5-DF66-4904-9406-77784F162B95}" presName="spaceRect" presStyleCnt="0"/>
      <dgm:spPr/>
    </dgm:pt>
    <dgm:pt modelId="{6FF8B6D1-5618-4F35-9FB1-447D4C8D3EB4}" type="pres">
      <dgm:prSet presAssocID="{215514A5-DF66-4904-9406-77784F162B95}" presName="textRect" presStyleLbl="revTx" presStyleIdx="1" presStyleCnt="4">
        <dgm:presLayoutVars>
          <dgm:chMax val="1"/>
          <dgm:chPref val="1"/>
        </dgm:presLayoutVars>
      </dgm:prSet>
      <dgm:spPr/>
    </dgm:pt>
    <dgm:pt modelId="{EAB3F13C-5F23-491D-9F8A-D25748D3216F}" type="pres">
      <dgm:prSet presAssocID="{B250ECC4-DD4B-44B9-9935-6E9734B98612}" presName="sibTrans" presStyleCnt="0"/>
      <dgm:spPr/>
    </dgm:pt>
    <dgm:pt modelId="{0F7AB7E7-3384-4E1C-A41F-020CE1D72EA1}" type="pres">
      <dgm:prSet presAssocID="{22C75CE3-3B87-4E45-A239-769E3391166C}" presName="compNode" presStyleCnt="0"/>
      <dgm:spPr/>
    </dgm:pt>
    <dgm:pt modelId="{1FE7E204-545F-440C-8C97-4A51872D9726}" type="pres">
      <dgm:prSet presAssocID="{22C75CE3-3B87-4E45-A239-769E3391166C}" presName="iconBgRect" presStyleLbl="bgShp" presStyleIdx="2"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85FF4209-844A-4978-977D-D9B2596F75E9}" type="pres">
      <dgm:prSet presAssocID="{22C75CE3-3B87-4E45-A239-769E339116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9232F93-B28C-4008-9D2C-5CC2B171F6BF}" type="pres">
      <dgm:prSet presAssocID="{22C75CE3-3B87-4E45-A239-769E3391166C}" presName="spaceRect" presStyleCnt="0"/>
      <dgm:spPr/>
    </dgm:pt>
    <dgm:pt modelId="{30BC5A38-EAF4-4B1E-9660-0ECB3613D90C}" type="pres">
      <dgm:prSet presAssocID="{22C75CE3-3B87-4E45-A239-769E3391166C}" presName="textRect" presStyleLbl="revTx" presStyleIdx="2" presStyleCnt="4">
        <dgm:presLayoutVars>
          <dgm:chMax val="1"/>
          <dgm:chPref val="1"/>
        </dgm:presLayoutVars>
      </dgm:prSet>
      <dgm:spPr/>
    </dgm:pt>
    <dgm:pt modelId="{E20E414B-C7F7-4B94-A0E0-F90A48E33FBB}" type="pres">
      <dgm:prSet presAssocID="{873C7F80-16FF-4C2A-9AB6-7A5889C0339F}" presName="sibTrans" presStyleCnt="0"/>
      <dgm:spPr/>
    </dgm:pt>
    <dgm:pt modelId="{4B26835B-4D7D-49AA-8750-6FD0C36A7C28}" type="pres">
      <dgm:prSet presAssocID="{544412E3-BEF3-41AF-9D5A-7DA5FBAE64B4}" presName="compNode" presStyleCnt="0"/>
      <dgm:spPr/>
    </dgm:pt>
    <dgm:pt modelId="{10143779-9C38-42BF-84D1-1850484485B4}" type="pres">
      <dgm:prSet presAssocID="{544412E3-BEF3-41AF-9D5A-7DA5FBAE64B4}" presName="iconBgRect" presStyleLbl="bgShp" presStyleIdx="3"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537D5008-931D-4678-B3D6-809AC5E131FA}" type="pres">
      <dgm:prSet presAssocID="{544412E3-BEF3-41AF-9D5A-7DA5FBAE64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D256092-D4EE-4D98-9242-1FDD6ED656DA}" type="pres">
      <dgm:prSet presAssocID="{544412E3-BEF3-41AF-9D5A-7DA5FBAE64B4}" presName="spaceRect" presStyleCnt="0"/>
      <dgm:spPr/>
    </dgm:pt>
    <dgm:pt modelId="{6CB0CDB9-D0AE-470D-ABFC-DED3FE7A9B30}" type="pres">
      <dgm:prSet presAssocID="{544412E3-BEF3-41AF-9D5A-7DA5FBAE64B4}" presName="textRect" presStyleLbl="revTx" presStyleIdx="3" presStyleCnt="4">
        <dgm:presLayoutVars>
          <dgm:chMax val="1"/>
          <dgm:chPref val="1"/>
        </dgm:presLayoutVars>
      </dgm:prSet>
      <dgm:spPr/>
    </dgm:pt>
  </dgm:ptLst>
  <dgm:cxnLst>
    <dgm:cxn modelId="{7E3C880D-2E34-4CE7-A43D-3AF8B9B1CA78}" srcId="{3985AF7C-53D6-44AD-87E4-4EA338F4D7FA}" destId="{544412E3-BEF3-41AF-9D5A-7DA5FBAE64B4}" srcOrd="3" destOrd="0" parTransId="{F47EF451-94B4-4BD6-A5AE-ADAECA63667A}" sibTransId="{32D20FFA-0D8A-4FAF-9CB1-AE232A3FCBE7}"/>
    <dgm:cxn modelId="{69935E5B-60F8-43D4-81AA-F4EA9F343CC3}" type="presOf" srcId="{EBD060C5-95F5-4EE7-A21D-4D675CDEDCC3}" destId="{6AA18965-2D4D-4724-835A-2A765ACE07BF}" srcOrd="0" destOrd="0" presId="urn:microsoft.com/office/officeart/2018/5/layout/IconLeafLabelList"/>
    <dgm:cxn modelId="{F500AE55-BB9F-4E40-905D-3F58C7D79435}" srcId="{3985AF7C-53D6-44AD-87E4-4EA338F4D7FA}" destId="{22C75CE3-3B87-4E45-A239-769E3391166C}" srcOrd="2" destOrd="0" parTransId="{56605AA0-B23C-41CB-A9E9-FB42C77D3F9B}" sibTransId="{873C7F80-16FF-4C2A-9AB6-7A5889C0339F}"/>
    <dgm:cxn modelId="{FE8BA778-2A96-4B66-8D83-7E151A8BB2C3}" type="presOf" srcId="{22C75CE3-3B87-4E45-A239-769E3391166C}" destId="{30BC5A38-EAF4-4B1E-9660-0ECB3613D90C}" srcOrd="0" destOrd="0" presId="urn:microsoft.com/office/officeart/2018/5/layout/IconLeafLabelList"/>
    <dgm:cxn modelId="{87D83088-4531-4E9A-BDF3-C188FFDB5257}" type="presOf" srcId="{3985AF7C-53D6-44AD-87E4-4EA338F4D7FA}" destId="{F99DBA00-032E-4B6D-BCA8-3FF88387C013}" srcOrd="0" destOrd="0" presId="urn:microsoft.com/office/officeart/2018/5/layout/IconLeafLabelList"/>
    <dgm:cxn modelId="{D329AB97-AD01-4CBA-A07B-7DA9044E1BDE}" type="presOf" srcId="{544412E3-BEF3-41AF-9D5A-7DA5FBAE64B4}" destId="{6CB0CDB9-D0AE-470D-ABFC-DED3FE7A9B30}" srcOrd="0" destOrd="0" presId="urn:microsoft.com/office/officeart/2018/5/layout/IconLeafLabelList"/>
    <dgm:cxn modelId="{0C43D8BF-5D1F-4FC3-9743-0EC986CA8916}" type="presOf" srcId="{215514A5-DF66-4904-9406-77784F162B95}" destId="{6FF8B6D1-5618-4F35-9FB1-447D4C8D3EB4}" srcOrd="0" destOrd="0" presId="urn:microsoft.com/office/officeart/2018/5/layout/IconLeafLabelList"/>
    <dgm:cxn modelId="{34723CC3-586F-4015-8D41-B478205C69A9}" srcId="{3985AF7C-53D6-44AD-87E4-4EA338F4D7FA}" destId="{215514A5-DF66-4904-9406-77784F162B95}" srcOrd="1" destOrd="0" parTransId="{C06B86FE-9873-4154-8479-7797CFC38831}" sibTransId="{B250ECC4-DD4B-44B9-9935-6E9734B98612}"/>
    <dgm:cxn modelId="{A44B1BD7-374F-4A8F-9099-F1DE10613525}" srcId="{3985AF7C-53D6-44AD-87E4-4EA338F4D7FA}" destId="{EBD060C5-95F5-4EE7-A21D-4D675CDEDCC3}" srcOrd="0" destOrd="0" parTransId="{C2A297BC-DA42-4860-A108-8EE79AEB2CA0}" sibTransId="{08F2C995-22F9-446E-8812-A0D5B508C4C6}"/>
    <dgm:cxn modelId="{C90BA074-C332-4A09-B37C-42B264C34B60}" type="presParOf" srcId="{F99DBA00-032E-4B6D-BCA8-3FF88387C013}" destId="{786B84CB-C00B-40AB-8D9F-DE78A427A091}" srcOrd="0" destOrd="0" presId="urn:microsoft.com/office/officeart/2018/5/layout/IconLeafLabelList"/>
    <dgm:cxn modelId="{86695B88-DD00-4C07-B102-25E2BF563903}" type="presParOf" srcId="{786B84CB-C00B-40AB-8D9F-DE78A427A091}" destId="{073D0F38-1697-4DDF-87B5-31AB4FDDCA6E}" srcOrd="0" destOrd="0" presId="urn:microsoft.com/office/officeart/2018/5/layout/IconLeafLabelList"/>
    <dgm:cxn modelId="{8DC7DBBF-02CA-4EA2-B0C4-B1EF612BA2B0}" type="presParOf" srcId="{786B84CB-C00B-40AB-8D9F-DE78A427A091}" destId="{972CB9A9-E8F4-48A6-863C-3857BF4A1898}" srcOrd="1" destOrd="0" presId="urn:microsoft.com/office/officeart/2018/5/layout/IconLeafLabelList"/>
    <dgm:cxn modelId="{20AABB10-26CE-433C-BD0A-3079C70AB167}" type="presParOf" srcId="{786B84CB-C00B-40AB-8D9F-DE78A427A091}" destId="{0F2B5B2A-8E93-4FB1-A7B8-4DBAF9E36D1F}" srcOrd="2" destOrd="0" presId="urn:microsoft.com/office/officeart/2018/5/layout/IconLeafLabelList"/>
    <dgm:cxn modelId="{74F3AA42-3776-47B8-92BA-A241EB00C754}" type="presParOf" srcId="{786B84CB-C00B-40AB-8D9F-DE78A427A091}" destId="{6AA18965-2D4D-4724-835A-2A765ACE07BF}" srcOrd="3" destOrd="0" presId="urn:microsoft.com/office/officeart/2018/5/layout/IconLeafLabelList"/>
    <dgm:cxn modelId="{F076165F-87A5-481A-ACDA-8DC32E87E63C}" type="presParOf" srcId="{F99DBA00-032E-4B6D-BCA8-3FF88387C013}" destId="{8760EC41-2AED-4DF9-BBCD-2EB65F816AD5}" srcOrd="1" destOrd="0" presId="urn:microsoft.com/office/officeart/2018/5/layout/IconLeafLabelList"/>
    <dgm:cxn modelId="{7D7CB60A-67C2-4832-8E2A-78CEC2C90D2D}" type="presParOf" srcId="{F99DBA00-032E-4B6D-BCA8-3FF88387C013}" destId="{3622DCD7-14D2-4476-A1D7-9FC0F2DF9AEC}" srcOrd="2" destOrd="0" presId="urn:microsoft.com/office/officeart/2018/5/layout/IconLeafLabelList"/>
    <dgm:cxn modelId="{125608F5-182A-4BEC-BCF0-1CC5FA9238C8}" type="presParOf" srcId="{3622DCD7-14D2-4476-A1D7-9FC0F2DF9AEC}" destId="{71CADC7A-C1B0-44C3-93BB-21CE4C51B4F2}" srcOrd="0" destOrd="0" presId="urn:microsoft.com/office/officeart/2018/5/layout/IconLeafLabelList"/>
    <dgm:cxn modelId="{E8324EDC-6700-4213-A468-4DBA0D669513}" type="presParOf" srcId="{3622DCD7-14D2-4476-A1D7-9FC0F2DF9AEC}" destId="{CE7A4B8A-9FB1-49BB-AD5F-E16F4D6B1202}" srcOrd="1" destOrd="0" presId="urn:microsoft.com/office/officeart/2018/5/layout/IconLeafLabelList"/>
    <dgm:cxn modelId="{B4D68E78-AFC6-47CC-92C3-8BFE4AD7B42C}" type="presParOf" srcId="{3622DCD7-14D2-4476-A1D7-9FC0F2DF9AEC}" destId="{77223BB5-08AB-4699-B274-66F6273C5AEC}" srcOrd="2" destOrd="0" presId="urn:microsoft.com/office/officeart/2018/5/layout/IconLeafLabelList"/>
    <dgm:cxn modelId="{1353B567-09AF-4E7F-9CD7-E35C55EE8709}" type="presParOf" srcId="{3622DCD7-14D2-4476-A1D7-9FC0F2DF9AEC}" destId="{6FF8B6D1-5618-4F35-9FB1-447D4C8D3EB4}" srcOrd="3" destOrd="0" presId="urn:microsoft.com/office/officeart/2018/5/layout/IconLeafLabelList"/>
    <dgm:cxn modelId="{EA41CB14-C163-442A-99FB-8D486703B6F1}" type="presParOf" srcId="{F99DBA00-032E-4B6D-BCA8-3FF88387C013}" destId="{EAB3F13C-5F23-491D-9F8A-D25748D3216F}" srcOrd="3" destOrd="0" presId="urn:microsoft.com/office/officeart/2018/5/layout/IconLeafLabelList"/>
    <dgm:cxn modelId="{CF6F9ED9-319A-4E65-B40A-AC1608707E2A}" type="presParOf" srcId="{F99DBA00-032E-4B6D-BCA8-3FF88387C013}" destId="{0F7AB7E7-3384-4E1C-A41F-020CE1D72EA1}" srcOrd="4" destOrd="0" presId="urn:microsoft.com/office/officeart/2018/5/layout/IconLeafLabelList"/>
    <dgm:cxn modelId="{62E3CE9A-FA52-4FF0-99AE-F65D3EDDFCEE}" type="presParOf" srcId="{0F7AB7E7-3384-4E1C-A41F-020CE1D72EA1}" destId="{1FE7E204-545F-440C-8C97-4A51872D9726}" srcOrd="0" destOrd="0" presId="urn:microsoft.com/office/officeart/2018/5/layout/IconLeafLabelList"/>
    <dgm:cxn modelId="{53938DA8-6393-4C75-BED3-95C7A058E6E8}" type="presParOf" srcId="{0F7AB7E7-3384-4E1C-A41F-020CE1D72EA1}" destId="{85FF4209-844A-4978-977D-D9B2596F75E9}" srcOrd="1" destOrd="0" presId="urn:microsoft.com/office/officeart/2018/5/layout/IconLeafLabelList"/>
    <dgm:cxn modelId="{53031345-2046-4FE8-90D9-E7C5FF119C08}" type="presParOf" srcId="{0F7AB7E7-3384-4E1C-A41F-020CE1D72EA1}" destId="{19232F93-B28C-4008-9D2C-5CC2B171F6BF}" srcOrd="2" destOrd="0" presId="urn:microsoft.com/office/officeart/2018/5/layout/IconLeafLabelList"/>
    <dgm:cxn modelId="{C3F91EDD-D247-40A5-99FA-BB6EFAF571EB}" type="presParOf" srcId="{0F7AB7E7-3384-4E1C-A41F-020CE1D72EA1}" destId="{30BC5A38-EAF4-4B1E-9660-0ECB3613D90C}" srcOrd="3" destOrd="0" presId="urn:microsoft.com/office/officeart/2018/5/layout/IconLeafLabelList"/>
    <dgm:cxn modelId="{556C3F64-5C7E-424D-BECB-A9E230DB4696}" type="presParOf" srcId="{F99DBA00-032E-4B6D-BCA8-3FF88387C013}" destId="{E20E414B-C7F7-4B94-A0E0-F90A48E33FBB}" srcOrd="5" destOrd="0" presId="urn:microsoft.com/office/officeart/2018/5/layout/IconLeafLabelList"/>
    <dgm:cxn modelId="{35AD35A2-8C60-437D-942B-E016DA129F7C}" type="presParOf" srcId="{F99DBA00-032E-4B6D-BCA8-3FF88387C013}" destId="{4B26835B-4D7D-49AA-8750-6FD0C36A7C28}" srcOrd="6" destOrd="0" presId="urn:microsoft.com/office/officeart/2018/5/layout/IconLeafLabelList"/>
    <dgm:cxn modelId="{4844F423-1A05-41DD-BE1B-ABC0A313103C}" type="presParOf" srcId="{4B26835B-4D7D-49AA-8750-6FD0C36A7C28}" destId="{10143779-9C38-42BF-84D1-1850484485B4}" srcOrd="0" destOrd="0" presId="urn:microsoft.com/office/officeart/2018/5/layout/IconLeafLabelList"/>
    <dgm:cxn modelId="{0DD79032-5AED-4A80-BF96-2B561D43184D}" type="presParOf" srcId="{4B26835B-4D7D-49AA-8750-6FD0C36A7C28}" destId="{537D5008-931D-4678-B3D6-809AC5E131FA}" srcOrd="1" destOrd="0" presId="urn:microsoft.com/office/officeart/2018/5/layout/IconLeafLabelList"/>
    <dgm:cxn modelId="{32D2DDBA-EA68-48C1-A44B-FFB447375E15}" type="presParOf" srcId="{4B26835B-4D7D-49AA-8750-6FD0C36A7C28}" destId="{3D256092-D4EE-4D98-9242-1FDD6ED656DA}" srcOrd="2" destOrd="0" presId="urn:microsoft.com/office/officeart/2018/5/layout/IconLeafLabelList"/>
    <dgm:cxn modelId="{5E3B4398-F023-4413-A6E9-502EF20BD344}" type="presParOf" srcId="{4B26835B-4D7D-49AA-8750-6FD0C36A7C28}" destId="{6CB0CDB9-D0AE-470D-ABFC-DED3FE7A9B3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847EA9A9-2A7E-4FE6-BE29-8DF151ECB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97E0D1-58FC-466E-A76A-0F9A90D32313}" type="parTrans" cxnId="{FC5752DB-BB8E-4D64-8025-6F3813CCCF86}">
      <dgm:prSet/>
      <dgm:spPr/>
      <dgm:t>
        <a:bodyPr/>
        <a:lstStyle/>
        <a:p>
          <a:endParaRPr lang="en-US"/>
        </a:p>
      </dgm:t>
    </dgm:pt>
    <dgm:pt modelId="{79707194-1D02-4749-851A-78251A8D6A8E}">
      <dgm:prSet custT="1"/>
      <dgm:spPr>
        <a:noFill/>
        <a:ln>
          <a:noFill/>
        </a:ln>
      </dgm:spPr>
      <dgm:t>
        <a:bodyPr/>
        <a:lstStyle/>
        <a:p>
          <a:pPr>
            <a:lnSpc>
              <a:spcPct val="100000"/>
            </a:lnSpc>
          </a:pPr>
          <a:r>
            <a:rPr lang="tr" sz="1600" b="0" i="0" strike="noStrike" cap="none" spc="0" baseline="0">
              <a:solidFill>
                <a:srgbClr val="000000"/>
              </a:solidFill>
              <a:effectLst/>
              <a:latin typeface="Calibri"/>
              <a:ea typeface="Calibri"/>
              <a:cs typeface="Calibri"/>
            </a:rPr>
            <a:t>İşten Çıkarma</a:t>
          </a:r>
          <a:endParaRPr lang="en-US"/>
        </a:p>
      </dgm:t>
    </dgm:pt>
    <dgm:pt modelId="{CE8F1689-E460-49B6-A0B4-2F42C7441D1E}" type="sibTrans" cxnId="{FC5752DB-BB8E-4D64-8025-6F3813CCCF86}">
      <dgm:prSet/>
      <dgm:spPr/>
      <dgm:t>
        <a:bodyPr/>
        <a:lstStyle/>
        <a:p>
          <a:endParaRPr lang="en-US"/>
        </a:p>
      </dgm:t>
    </dgm:pt>
    <dgm:pt modelId="{AC4E4FE5-E6E9-4735-AABB-0C6819A38BD3}" type="parTrans" cxnId="{5FC48A89-4145-49F9-A757-2F7D0E21C378}">
      <dgm:prSet/>
      <dgm:spPr/>
      <dgm:t>
        <a:bodyPr/>
        <a:lstStyle/>
        <a:p>
          <a:endParaRPr lang="en-US"/>
        </a:p>
      </dgm:t>
    </dgm:pt>
    <dgm:pt modelId="{75B6AE6A-9B0F-4ADC-B232-83EB04025669}">
      <dgm:prSet custT="1"/>
      <dgm:spPr>
        <a:noFill/>
        <a:ln>
          <a:noFill/>
        </a:ln>
      </dgm:spPr>
      <dgm:t>
        <a:bodyPr/>
        <a:lstStyle/>
        <a:p>
          <a:pPr>
            <a:lnSpc>
              <a:spcPct val="100000"/>
            </a:lnSpc>
          </a:pPr>
          <a:r>
            <a:rPr lang="tr" sz="1600" b="0" i="0" strike="noStrike" cap="none" spc="0" baseline="0">
              <a:solidFill>
                <a:srgbClr val="000000"/>
              </a:solidFill>
              <a:effectLst/>
              <a:latin typeface="Calibri"/>
              <a:ea typeface="Calibri"/>
              <a:cs typeface="Calibri"/>
            </a:rPr>
            <a:t>Tenzil</a:t>
          </a:r>
          <a:endParaRPr lang="en-US"/>
        </a:p>
      </dgm:t>
    </dgm:pt>
    <dgm:pt modelId="{55B0ED60-47A9-4C9D-BED3-2A9BE70A9BE5}" type="sibTrans" cxnId="{5FC48A89-4145-49F9-A757-2F7D0E21C378}">
      <dgm:prSet/>
      <dgm:spPr/>
      <dgm:t>
        <a:bodyPr/>
        <a:lstStyle/>
        <a:p>
          <a:endParaRPr lang="en-US"/>
        </a:p>
      </dgm:t>
    </dgm:pt>
    <dgm:pt modelId="{4F78A490-1C23-4BBF-8016-997EFAAE478F}" type="parTrans" cxnId="{2F480BB0-2528-408F-A9A3-E77C8F454E70}">
      <dgm:prSet/>
      <dgm:spPr/>
      <dgm:t>
        <a:bodyPr/>
        <a:lstStyle/>
        <a:p>
          <a:endParaRPr lang="en-US"/>
        </a:p>
      </dgm:t>
    </dgm:pt>
    <dgm:pt modelId="{0C3E5329-EB5E-4889-9701-0849A8CD9D82}">
      <dgm:prSet custT="1"/>
      <dgm:spPr>
        <a:noFill/>
        <a:ln>
          <a:noFill/>
        </a:ln>
      </dgm:spPr>
      <dgm:t>
        <a:bodyPr/>
        <a:lstStyle/>
        <a:p>
          <a:pPr>
            <a:lnSpc>
              <a:spcPct val="100000"/>
            </a:lnSpc>
          </a:pPr>
          <a:r>
            <a:rPr lang="tr" sz="1600" b="0" i="0" strike="noStrike" cap="none" spc="0" baseline="0">
              <a:solidFill>
                <a:srgbClr val="000000"/>
              </a:solidFill>
              <a:effectLst/>
              <a:latin typeface="Calibri"/>
              <a:ea typeface="Calibri"/>
              <a:cs typeface="Calibri"/>
            </a:rPr>
            <a:t>Transfer</a:t>
          </a:r>
          <a:endParaRPr lang="en-US"/>
        </a:p>
      </dgm:t>
    </dgm:pt>
    <dgm:pt modelId="{1E1AEB77-E215-409E-B983-A154334C1190}" type="sibTrans" cxnId="{2F480BB0-2528-408F-A9A3-E77C8F454E70}">
      <dgm:prSet/>
      <dgm:spPr/>
      <dgm:t>
        <a:bodyPr/>
        <a:lstStyle/>
        <a:p>
          <a:endParaRPr lang="en-US"/>
        </a:p>
      </dgm:t>
    </dgm:pt>
    <dgm:pt modelId="{ADCB2420-3E8D-4D10-815F-BFB534DBDEEC}" type="parTrans" cxnId="{0A0A6497-1ABE-4997-A0B7-947E1B5F4069}">
      <dgm:prSet/>
      <dgm:spPr/>
      <dgm:t>
        <a:bodyPr/>
        <a:lstStyle/>
        <a:p>
          <a:endParaRPr lang="en-US"/>
        </a:p>
      </dgm:t>
    </dgm:pt>
    <dgm:pt modelId="{49DA00EC-20E3-4959-92DB-5FE0DB4E1078}">
      <dgm:prSet custT="1"/>
      <dgm:spPr>
        <a:noFill/>
        <a:ln>
          <a:noFill/>
        </a:ln>
      </dgm:spPr>
      <dgm:t>
        <a:bodyPr/>
        <a:lstStyle/>
        <a:p>
          <a:pPr>
            <a:lnSpc>
              <a:spcPct val="100000"/>
            </a:lnSpc>
          </a:pPr>
          <a:r>
            <a:rPr lang="tr" sz="1600" b="0" i="0" strike="noStrike" cap="none" spc="0" baseline="0">
              <a:solidFill>
                <a:srgbClr val="000000"/>
              </a:solidFill>
              <a:effectLst/>
              <a:latin typeface="Calibri"/>
              <a:ea typeface="Calibri"/>
              <a:cs typeface="Calibri"/>
            </a:rPr>
            <a:t>Daha az lehte görevlendirmeler veya iş programı</a:t>
          </a:r>
          <a:endParaRPr lang="en-US"/>
        </a:p>
      </dgm:t>
    </dgm:pt>
    <dgm:pt modelId="{1407D1F4-DC74-4D0C-B033-11CE032EE418}" type="sibTrans" cxnId="{0A0A6497-1ABE-4997-A0B7-947E1B5F4069}">
      <dgm:prSet/>
      <dgm:spPr/>
      <dgm:t>
        <a:bodyPr/>
        <a:lstStyle/>
        <a:p>
          <a:endParaRPr lang="en-US"/>
        </a:p>
      </dgm:t>
    </dgm:pt>
    <dgm:pt modelId="{5ADD28B4-A80F-4093-AC94-16D6D563B90B}" type="parTrans" cxnId="{50C8B211-82C3-4490-A16E-948D61F6F85D}">
      <dgm:prSet/>
      <dgm:spPr/>
      <dgm:t>
        <a:bodyPr/>
        <a:lstStyle/>
        <a:p>
          <a:endParaRPr lang="en-US"/>
        </a:p>
      </dgm:t>
    </dgm:pt>
    <dgm:pt modelId="{1EB4BC62-DA52-4EFC-9CA8-418C08D2348D}">
      <dgm:prSet custT="1"/>
      <dgm:spPr>
        <a:noFill/>
        <a:ln>
          <a:noFill/>
        </a:ln>
      </dgm:spPr>
      <dgm:t>
        <a:bodyPr/>
        <a:lstStyle/>
        <a:p>
          <a:pPr>
            <a:lnSpc>
              <a:spcPct val="100000"/>
            </a:lnSpc>
          </a:pPr>
          <a:r>
            <a:rPr lang="tr" sz="1600" b="0" i="0" strike="noStrike" cap="none" spc="0" baseline="0">
              <a:solidFill>
                <a:srgbClr val="000000"/>
              </a:solidFill>
              <a:effectLst/>
              <a:latin typeface="Calibri"/>
              <a:ea typeface="Calibri"/>
              <a:cs typeface="Calibri"/>
            </a:rPr>
            <a:t>Ayrımcılık mağdurunu veya tanığını kötülemek veya itibarsızlaştırmak için personel dosyalarının sızdırılması</a:t>
          </a:r>
          <a:endParaRPr lang="en-US"/>
        </a:p>
      </dgm:t>
    </dgm:pt>
    <dgm:pt modelId="{C9EFA232-B22D-4D18-BF81-0244D2085864}" type="sibTrans" cxnId="{50C8B211-82C3-4490-A16E-948D61F6F85D}">
      <dgm:prSet/>
      <dgm:spPr/>
      <dgm:t>
        <a:bodyPr/>
        <a:lstStyle/>
        <a:p>
          <a:endParaRPr lang="en-US"/>
        </a:p>
      </dgm:t>
    </dgm:pt>
    <dgm:pt modelId="{2BC36E68-80C0-47FE-9E60-1D6E80AC1868}" type="parTrans" cxnId="{4D94ED6F-7A88-4040-8919-3BF7D6AAEAF6}">
      <dgm:prSet/>
      <dgm:spPr/>
      <dgm:t>
        <a:bodyPr/>
        <a:lstStyle/>
        <a:p>
          <a:endParaRPr lang="en-US"/>
        </a:p>
      </dgm:t>
    </dgm:pt>
    <dgm:pt modelId="{231A5E3E-BEAC-4643-AEC0-494E55F94A3B}">
      <dgm:prSet custT="1"/>
      <dgm:spPr>
        <a:noFill/>
        <a:ln>
          <a:noFill/>
        </a:ln>
      </dgm:spPr>
      <dgm:t>
        <a:bodyPr/>
        <a:lstStyle/>
        <a:p>
          <a:pPr>
            <a:lnSpc>
              <a:spcPct val="100000"/>
            </a:lnSpc>
          </a:pPr>
          <a:r>
            <a:rPr lang="tr" sz="1600" b="0" i="0" strike="noStrike" cap="none" spc="0" baseline="0">
              <a:solidFill>
                <a:srgbClr val="000000"/>
              </a:solidFill>
              <a:effectLst/>
              <a:latin typeface="Calibri"/>
              <a:ea typeface="Calibri"/>
              <a:cs typeface="Calibri"/>
            </a:rPr>
            <a:t>İş arkadaşları tarafından sersemletilmek veya dışlanmak</a:t>
          </a:r>
          <a:endParaRPr lang="en-US"/>
        </a:p>
      </dgm:t>
    </dgm:pt>
    <dgm:pt modelId="{8F061D4F-67C0-462D-98B5-6197DF537B08}" type="sibTrans" cxnId="{4D94ED6F-7A88-4040-8919-3BF7D6AAEAF6}">
      <dgm:prSet/>
      <dgm:spPr/>
      <dgm:t>
        <a:bodyPr/>
        <a:lstStyle/>
        <a:p>
          <a:endParaRPr lang="en-US"/>
        </a:p>
      </dgm:t>
    </dgm:pt>
    <dgm:pt modelId="{8CE7926D-684E-4318-8AD1-74B82DCD2295}" type="parTrans" cxnId="{82A67A5B-F715-4D15-8821-8FC2DA216F32}">
      <dgm:prSet/>
      <dgm:spPr/>
      <dgm:t>
        <a:bodyPr/>
        <a:lstStyle/>
        <a:p>
          <a:endParaRPr lang="en-US"/>
        </a:p>
      </dgm:t>
    </dgm:pt>
    <dgm:pt modelId="{66759DA8-7923-4702-8294-94150FFE7905}">
      <dgm:prSet custT="1"/>
      <dgm:spPr>
        <a:noFill/>
        <a:ln>
          <a:noFill/>
        </a:ln>
      </dgm:spPr>
      <dgm:t>
        <a:bodyPr/>
        <a:lstStyle/>
        <a:p>
          <a:pPr>
            <a:lnSpc>
              <a:spcPct val="100000"/>
            </a:lnSpc>
          </a:pPr>
          <a:r>
            <a:rPr lang="tr" sz="1600" b="0" i="0" strike="noStrike" cap="none" spc="0" baseline="0">
              <a:solidFill>
                <a:srgbClr val="000000"/>
              </a:solidFill>
              <a:effectLst/>
              <a:latin typeface="Calibri"/>
              <a:ea typeface="Calibri"/>
              <a:cs typeface="Calibri"/>
            </a:rPr>
            <a:t>İş arkadaşları tarafından sabote edilmek</a:t>
          </a:r>
          <a:endParaRPr lang="en-US"/>
        </a:p>
      </dgm:t>
    </dgm:pt>
    <dgm:pt modelId="{94499F2B-AD42-41F6-B221-73712FCD1BC6}" type="sibTrans" cxnId="{82A67A5B-F715-4D15-8821-8FC2DA216F32}">
      <dgm:prSet/>
      <dgm:spPr/>
      <dgm:t>
        <a:bodyPr/>
        <a:lstStyle/>
        <a:p>
          <a:endParaRPr lang="en-US"/>
        </a:p>
      </dgm:t>
    </dgm:pt>
    <dgm:pt modelId="{41503E0F-AB6D-4568-9453-ABA59B82A4CC}" type="pres">
      <dgm:prSet presAssocID="{847EA9A9-2A7E-4FE6-BE29-8DF151ECBC7E}" presName="root" presStyleCnt="0">
        <dgm:presLayoutVars>
          <dgm:dir/>
          <dgm:resizeHandles val="exact"/>
        </dgm:presLayoutVars>
      </dgm:prSet>
      <dgm:spPr/>
    </dgm:pt>
    <dgm:pt modelId="{818C0BB3-442E-42EB-B956-37DA187B65FF}" type="pres">
      <dgm:prSet presAssocID="{79707194-1D02-4749-851A-78251A8D6A8E}" presName="compNode" presStyleCnt="0"/>
      <dgm:spPr/>
    </dgm:pt>
    <dgm:pt modelId="{52A512D9-B40D-47F9-A846-C726F51B1EC6}" type="pres">
      <dgm:prSet presAssocID="{79707194-1D02-4749-851A-78251A8D6A8E}" presName="bgRect" presStyleLbl="bgShp" presStyleIdx="0" presStyleCnt="7"/>
      <dgm:spPr>
        <a:solidFill>
          <a:schemeClr val="accent1">
            <a:tint val="40000"/>
            <a:hueOff val="0"/>
            <a:satOff val="0"/>
            <a:lumOff val="0"/>
            <a:alphaOff val="0"/>
          </a:schemeClr>
        </a:solidFill>
        <a:ln>
          <a:noFill/>
        </a:ln>
      </dgm:spPr>
    </dgm:pt>
    <dgm:pt modelId="{CA508474-D63E-4A16-9167-594C791466C4}" type="pres">
      <dgm:prSet presAssocID="{79707194-1D02-4749-851A-78251A8D6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8DC08D3-6ECA-4AC7-A6C4-0D833EF8AF69}" type="pres">
      <dgm:prSet presAssocID="{79707194-1D02-4749-851A-78251A8D6A8E}" presName="spaceRect" presStyleCnt="0"/>
      <dgm:spPr/>
    </dgm:pt>
    <dgm:pt modelId="{DCAD54F1-4A2A-422E-A86B-590182CAB8AA}" type="pres">
      <dgm:prSet presAssocID="{79707194-1D02-4749-851A-78251A8D6A8E}" presName="parTx" presStyleLbl="revTx" presStyleIdx="0" presStyleCnt="7">
        <dgm:presLayoutVars>
          <dgm:chMax val="0"/>
          <dgm:chPref val="0"/>
        </dgm:presLayoutVars>
      </dgm:prSet>
      <dgm:spPr/>
    </dgm:pt>
    <dgm:pt modelId="{446014D1-B799-4496-B82A-4DBBC3131499}" type="pres">
      <dgm:prSet presAssocID="{CE8F1689-E460-49B6-A0B4-2F42C7441D1E}" presName="sibTrans" presStyleCnt="0"/>
      <dgm:spPr/>
    </dgm:pt>
    <dgm:pt modelId="{4FFB4288-2951-440D-A775-60785C73E6AA}" type="pres">
      <dgm:prSet presAssocID="{75B6AE6A-9B0F-4ADC-B232-83EB04025669}" presName="compNode" presStyleCnt="0"/>
      <dgm:spPr/>
    </dgm:pt>
    <dgm:pt modelId="{02EE004D-26FC-47D1-8269-69D20901CA23}" type="pres">
      <dgm:prSet presAssocID="{75B6AE6A-9B0F-4ADC-B232-83EB04025669}" presName="bgRect" presStyleLbl="bgShp" presStyleIdx="1" presStyleCnt="7"/>
      <dgm:spPr>
        <a:solidFill>
          <a:schemeClr val="accent1">
            <a:tint val="40000"/>
            <a:hueOff val="0"/>
            <a:satOff val="0"/>
            <a:lumOff val="0"/>
            <a:alphaOff val="0"/>
          </a:schemeClr>
        </a:solidFill>
        <a:ln>
          <a:noFill/>
        </a:ln>
      </dgm:spPr>
    </dgm:pt>
    <dgm:pt modelId="{9E412361-0DD8-455E-ABDC-E515BF65EB9D}" type="pres">
      <dgm:prSet presAssocID="{75B6AE6A-9B0F-4ADC-B232-83EB040256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21354FB-AD36-42B0-93BE-5F83ED150F04}" type="pres">
      <dgm:prSet presAssocID="{75B6AE6A-9B0F-4ADC-B232-83EB04025669}" presName="spaceRect" presStyleCnt="0"/>
      <dgm:spPr/>
    </dgm:pt>
    <dgm:pt modelId="{A97B8EB0-C577-4054-84C1-818EA38BF5B9}" type="pres">
      <dgm:prSet presAssocID="{75B6AE6A-9B0F-4ADC-B232-83EB04025669}" presName="parTx" presStyleLbl="revTx" presStyleIdx="1" presStyleCnt="7">
        <dgm:presLayoutVars>
          <dgm:chMax val="0"/>
          <dgm:chPref val="0"/>
        </dgm:presLayoutVars>
      </dgm:prSet>
      <dgm:spPr/>
    </dgm:pt>
    <dgm:pt modelId="{9D06C7C4-FB12-4400-9E9F-3C637653350D}" type="pres">
      <dgm:prSet presAssocID="{55B0ED60-47A9-4C9D-BED3-2A9BE70A9BE5}" presName="sibTrans" presStyleCnt="0"/>
      <dgm:spPr/>
    </dgm:pt>
    <dgm:pt modelId="{40ADC1F3-7B7B-415D-B1A9-2DD20BC18B22}" type="pres">
      <dgm:prSet presAssocID="{0C3E5329-EB5E-4889-9701-0849A8CD9D82}" presName="compNode" presStyleCnt="0"/>
      <dgm:spPr/>
    </dgm:pt>
    <dgm:pt modelId="{3951A61D-F069-4616-989D-20A828000FE1}" type="pres">
      <dgm:prSet presAssocID="{0C3E5329-EB5E-4889-9701-0849A8CD9D82}" presName="bgRect" presStyleLbl="bgShp" presStyleIdx="2" presStyleCnt="7"/>
      <dgm:spPr>
        <a:solidFill>
          <a:schemeClr val="accent1">
            <a:tint val="40000"/>
            <a:hueOff val="0"/>
            <a:satOff val="0"/>
            <a:lumOff val="0"/>
            <a:alphaOff val="0"/>
          </a:schemeClr>
        </a:solidFill>
        <a:ln>
          <a:noFill/>
        </a:ln>
      </dgm:spPr>
    </dgm:pt>
    <dgm:pt modelId="{B2C44930-8854-438D-90B1-22C51B82B008}" type="pres">
      <dgm:prSet presAssocID="{0C3E5329-EB5E-4889-9701-0849A8CD9D8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BFF2EDA0-9815-4D23-9634-A8908693BE85}" type="pres">
      <dgm:prSet presAssocID="{0C3E5329-EB5E-4889-9701-0849A8CD9D82}" presName="spaceRect" presStyleCnt="0"/>
      <dgm:spPr/>
    </dgm:pt>
    <dgm:pt modelId="{635091B8-29C0-4ABE-8DEC-334A61052E0C}" type="pres">
      <dgm:prSet presAssocID="{0C3E5329-EB5E-4889-9701-0849A8CD9D82}" presName="parTx" presStyleLbl="revTx" presStyleIdx="2" presStyleCnt="7">
        <dgm:presLayoutVars>
          <dgm:chMax val="0"/>
          <dgm:chPref val="0"/>
        </dgm:presLayoutVars>
      </dgm:prSet>
      <dgm:spPr/>
    </dgm:pt>
    <dgm:pt modelId="{935AB0F7-C73A-4D15-9A92-396AE39B2FBF}" type="pres">
      <dgm:prSet presAssocID="{1E1AEB77-E215-409E-B983-A154334C1190}" presName="sibTrans" presStyleCnt="0"/>
      <dgm:spPr/>
    </dgm:pt>
    <dgm:pt modelId="{5668A616-B452-4CEF-8524-26589C63C0B2}" type="pres">
      <dgm:prSet presAssocID="{49DA00EC-20E3-4959-92DB-5FE0DB4E1078}" presName="compNode" presStyleCnt="0"/>
      <dgm:spPr/>
    </dgm:pt>
    <dgm:pt modelId="{2B9FBFC2-2DA2-4537-8E9D-0102188BB8DA}" type="pres">
      <dgm:prSet presAssocID="{49DA00EC-20E3-4959-92DB-5FE0DB4E1078}" presName="bgRect" presStyleLbl="bgShp" presStyleIdx="3" presStyleCnt="7"/>
      <dgm:spPr>
        <a:solidFill>
          <a:schemeClr val="accent1">
            <a:tint val="40000"/>
            <a:hueOff val="0"/>
            <a:satOff val="0"/>
            <a:lumOff val="0"/>
            <a:alphaOff val="0"/>
          </a:schemeClr>
        </a:solidFill>
        <a:ln>
          <a:noFill/>
        </a:ln>
      </dgm:spPr>
    </dgm:pt>
    <dgm:pt modelId="{098824A6-FCA5-4A1B-9C93-02EBF6CE40C2}" type="pres">
      <dgm:prSet presAssocID="{49DA00EC-20E3-4959-92DB-5FE0DB4E10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3A4532D-A95C-4D67-8544-DF90B65AF08C}" type="pres">
      <dgm:prSet presAssocID="{49DA00EC-20E3-4959-92DB-5FE0DB4E1078}" presName="spaceRect" presStyleCnt="0"/>
      <dgm:spPr/>
    </dgm:pt>
    <dgm:pt modelId="{CDB89971-F98F-4B5E-A3E6-D8B427874E72}" type="pres">
      <dgm:prSet presAssocID="{49DA00EC-20E3-4959-92DB-5FE0DB4E1078}" presName="parTx" presStyleLbl="revTx" presStyleIdx="3" presStyleCnt="7">
        <dgm:presLayoutVars>
          <dgm:chMax val="0"/>
          <dgm:chPref val="0"/>
        </dgm:presLayoutVars>
      </dgm:prSet>
      <dgm:spPr/>
    </dgm:pt>
    <dgm:pt modelId="{C8798EC8-CDEE-4D35-BD8F-FAC6BDEAA192}" type="pres">
      <dgm:prSet presAssocID="{1407D1F4-DC74-4D0C-B033-11CE032EE418}" presName="sibTrans" presStyleCnt="0"/>
      <dgm:spPr/>
    </dgm:pt>
    <dgm:pt modelId="{4729E7F1-7AFB-47B7-90AD-2020F44037FA}" type="pres">
      <dgm:prSet presAssocID="{1EB4BC62-DA52-4EFC-9CA8-418C08D2348D}" presName="compNode" presStyleCnt="0"/>
      <dgm:spPr/>
    </dgm:pt>
    <dgm:pt modelId="{5A0D2530-66A5-456F-BF2D-18FEAD527C88}" type="pres">
      <dgm:prSet presAssocID="{1EB4BC62-DA52-4EFC-9CA8-418C08D2348D}" presName="bgRect" presStyleLbl="bgShp" presStyleIdx="4" presStyleCnt="7" custScaleY="137041"/>
      <dgm:spPr>
        <a:solidFill>
          <a:schemeClr val="accent1">
            <a:tint val="40000"/>
            <a:hueOff val="0"/>
            <a:satOff val="0"/>
            <a:lumOff val="0"/>
            <a:alphaOff val="0"/>
          </a:schemeClr>
        </a:solidFill>
        <a:ln>
          <a:noFill/>
        </a:ln>
      </dgm:spPr>
    </dgm:pt>
    <dgm:pt modelId="{D114D602-97C4-4F4E-85C6-8EC0B97D38A5}" type="pres">
      <dgm:prSet presAssocID="{1EB4BC62-DA52-4EFC-9CA8-418C08D234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F68ED1C6-C795-4016-B7C9-7ECEB42F8720}" type="pres">
      <dgm:prSet presAssocID="{1EB4BC62-DA52-4EFC-9CA8-418C08D2348D}" presName="spaceRect" presStyleCnt="0"/>
      <dgm:spPr/>
    </dgm:pt>
    <dgm:pt modelId="{01E7E8D9-EBEA-4B3C-B1F3-7D20DA711A7B}" type="pres">
      <dgm:prSet presAssocID="{1EB4BC62-DA52-4EFC-9CA8-418C08D2348D}" presName="parTx" presStyleLbl="revTx" presStyleIdx="4" presStyleCnt="7">
        <dgm:presLayoutVars>
          <dgm:chMax val="0"/>
          <dgm:chPref val="0"/>
        </dgm:presLayoutVars>
      </dgm:prSet>
      <dgm:spPr/>
    </dgm:pt>
    <dgm:pt modelId="{6D0477B7-4235-4AC0-8113-107D722676B1}" type="pres">
      <dgm:prSet presAssocID="{C9EFA232-B22D-4D18-BF81-0244D2085864}" presName="sibTrans" presStyleCnt="0"/>
      <dgm:spPr/>
    </dgm:pt>
    <dgm:pt modelId="{9953D956-CD16-4C82-BDAF-7032F64A9D82}" type="pres">
      <dgm:prSet presAssocID="{231A5E3E-BEAC-4643-AEC0-494E55F94A3B}" presName="compNode" presStyleCnt="0"/>
      <dgm:spPr/>
    </dgm:pt>
    <dgm:pt modelId="{82650058-36C7-4EF2-A510-6B2A3BC56CBA}" type="pres">
      <dgm:prSet presAssocID="{231A5E3E-BEAC-4643-AEC0-494E55F94A3B}" presName="bgRect" presStyleLbl="bgShp" presStyleIdx="5" presStyleCnt="7"/>
      <dgm:spPr>
        <a:solidFill>
          <a:schemeClr val="accent1">
            <a:tint val="40000"/>
            <a:hueOff val="0"/>
            <a:satOff val="0"/>
            <a:lumOff val="0"/>
            <a:alphaOff val="0"/>
          </a:schemeClr>
        </a:solidFill>
        <a:ln>
          <a:noFill/>
        </a:ln>
      </dgm:spPr>
    </dgm:pt>
    <dgm:pt modelId="{572EC3DD-4747-4D08-8080-FEFD01566235}" type="pres">
      <dgm:prSet presAssocID="{231A5E3E-BEAC-4643-AEC0-494E55F94A3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07ACDF1-B1C1-4585-90B0-3E3EA7B79A09}" type="pres">
      <dgm:prSet presAssocID="{231A5E3E-BEAC-4643-AEC0-494E55F94A3B}" presName="spaceRect" presStyleCnt="0"/>
      <dgm:spPr/>
    </dgm:pt>
    <dgm:pt modelId="{1D5AEC99-75BD-4251-A255-724AD0F0A785}" type="pres">
      <dgm:prSet presAssocID="{231A5E3E-BEAC-4643-AEC0-494E55F94A3B}" presName="parTx" presStyleLbl="revTx" presStyleIdx="5" presStyleCnt="7">
        <dgm:presLayoutVars>
          <dgm:chMax val="0"/>
          <dgm:chPref val="0"/>
        </dgm:presLayoutVars>
      </dgm:prSet>
      <dgm:spPr/>
    </dgm:pt>
    <dgm:pt modelId="{0F635DEF-46EA-4A08-8E08-AA4EB08FB4FB}" type="pres">
      <dgm:prSet presAssocID="{8F061D4F-67C0-462D-98B5-6197DF537B08}" presName="sibTrans" presStyleCnt="0"/>
      <dgm:spPr/>
    </dgm:pt>
    <dgm:pt modelId="{BD66F62F-8C23-456A-8572-580B0566BB24}" type="pres">
      <dgm:prSet presAssocID="{66759DA8-7923-4702-8294-94150FFE7905}" presName="compNode" presStyleCnt="0"/>
      <dgm:spPr/>
    </dgm:pt>
    <dgm:pt modelId="{BE66F222-4B7E-4DCF-98CD-4A27921714C6}" type="pres">
      <dgm:prSet presAssocID="{66759DA8-7923-4702-8294-94150FFE7905}" presName="bgRect" presStyleLbl="bgShp" presStyleIdx="6" presStyleCnt="7"/>
      <dgm:spPr>
        <a:solidFill>
          <a:schemeClr val="accent1">
            <a:tint val="40000"/>
            <a:hueOff val="0"/>
            <a:satOff val="0"/>
            <a:lumOff val="0"/>
            <a:alphaOff val="0"/>
          </a:schemeClr>
        </a:solidFill>
        <a:ln>
          <a:noFill/>
        </a:ln>
      </dgm:spPr>
    </dgm:pt>
    <dgm:pt modelId="{ABDFA904-3FD3-466E-BD6D-472D480E10CF}" type="pres">
      <dgm:prSet presAssocID="{66759DA8-7923-4702-8294-94150FFE790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ger"/>
        </a:ext>
      </dgm:extLst>
    </dgm:pt>
    <dgm:pt modelId="{8FA247E0-6072-457B-89A1-DED4048B43F8}" type="pres">
      <dgm:prSet presAssocID="{66759DA8-7923-4702-8294-94150FFE7905}" presName="spaceRect" presStyleCnt="0"/>
      <dgm:spPr/>
    </dgm:pt>
    <dgm:pt modelId="{D7759015-1B81-45A3-B24B-BC9FC83003A9}" type="pres">
      <dgm:prSet presAssocID="{66759DA8-7923-4702-8294-94150FFE7905}" presName="parTx" presStyleLbl="revTx" presStyleIdx="6" presStyleCnt="7">
        <dgm:presLayoutVars>
          <dgm:chMax val="0"/>
          <dgm:chPref val="0"/>
        </dgm:presLayoutVars>
      </dgm:prSet>
      <dgm:spPr/>
    </dgm:pt>
  </dgm:ptLst>
  <dgm:cxnLst>
    <dgm:cxn modelId="{A91FA909-AF53-40F2-9E42-B88CD7FEFE99}" type="presOf" srcId="{75B6AE6A-9B0F-4ADC-B232-83EB04025669}" destId="{A97B8EB0-C577-4054-84C1-818EA38BF5B9}" srcOrd="0" destOrd="0" presId="urn:microsoft.com/office/officeart/2018/2/layout/IconVerticalSolidList"/>
    <dgm:cxn modelId="{50C8B211-82C3-4490-A16E-948D61F6F85D}" srcId="{847EA9A9-2A7E-4FE6-BE29-8DF151ECBC7E}" destId="{1EB4BC62-DA52-4EFC-9CA8-418C08D2348D}" srcOrd="4" destOrd="0" parTransId="{5ADD28B4-A80F-4093-AC94-16D6D563B90B}" sibTransId="{C9EFA232-B22D-4D18-BF81-0244D2085864}"/>
    <dgm:cxn modelId="{8DC0B52B-568D-4A0B-8B17-5CE3D6BEC9AA}" type="presOf" srcId="{231A5E3E-BEAC-4643-AEC0-494E55F94A3B}" destId="{1D5AEC99-75BD-4251-A255-724AD0F0A785}" srcOrd="0" destOrd="0" presId="urn:microsoft.com/office/officeart/2018/2/layout/IconVerticalSolidList"/>
    <dgm:cxn modelId="{35D07631-578D-46EC-9A70-D444FB76D916}" type="presOf" srcId="{847EA9A9-2A7E-4FE6-BE29-8DF151ECBC7E}" destId="{41503E0F-AB6D-4568-9453-ABA59B82A4CC}" srcOrd="0" destOrd="0" presId="urn:microsoft.com/office/officeart/2018/2/layout/IconVerticalSolidList"/>
    <dgm:cxn modelId="{82A67A5B-F715-4D15-8821-8FC2DA216F32}" srcId="{847EA9A9-2A7E-4FE6-BE29-8DF151ECBC7E}" destId="{66759DA8-7923-4702-8294-94150FFE7905}" srcOrd="6" destOrd="0" parTransId="{8CE7926D-684E-4318-8AD1-74B82DCD2295}" sibTransId="{94499F2B-AD42-41F6-B221-73712FCD1BC6}"/>
    <dgm:cxn modelId="{122D156D-EC57-42B9-BCC9-8BC642704034}" type="presOf" srcId="{79707194-1D02-4749-851A-78251A8D6A8E}" destId="{DCAD54F1-4A2A-422E-A86B-590182CAB8AA}" srcOrd="0" destOrd="0" presId="urn:microsoft.com/office/officeart/2018/2/layout/IconVerticalSolidList"/>
    <dgm:cxn modelId="{05515C4E-B717-495B-92F3-CD2A62B5B227}" type="presOf" srcId="{1EB4BC62-DA52-4EFC-9CA8-418C08D2348D}" destId="{01E7E8D9-EBEA-4B3C-B1F3-7D20DA711A7B}" srcOrd="0" destOrd="0" presId="urn:microsoft.com/office/officeart/2018/2/layout/IconVerticalSolidList"/>
    <dgm:cxn modelId="{4D94ED6F-7A88-4040-8919-3BF7D6AAEAF6}" srcId="{847EA9A9-2A7E-4FE6-BE29-8DF151ECBC7E}" destId="{231A5E3E-BEAC-4643-AEC0-494E55F94A3B}" srcOrd="5" destOrd="0" parTransId="{2BC36E68-80C0-47FE-9E60-1D6E80AC1868}" sibTransId="{8F061D4F-67C0-462D-98B5-6197DF537B08}"/>
    <dgm:cxn modelId="{5FC48A89-4145-49F9-A757-2F7D0E21C378}" srcId="{847EA9A9-2A7E-4FE6-BE29-8DF151ECBC7E}" destId="{75B6AE6A-9B0F-4ADC-B232-83EB04025669}" srcOrd="1" destOrd="0" parTransId="{AC4E4FE5-E6E9-4735-AABB-0C6819A38BD3}" sibTransId="{55B0ED60-47A9-4C9D-BED3-2A9BE70A9BE5}"/>
    <dgm:cxn modelId="{C57E2893-27FA-439A-B8D2-80A942E6F9ED}" type="presOf" srcId="{66759DA8-7923-4702-8294-94150FFE7905}" destId="{D7759015-1B81-45A3-B24B-BC9FC83003A9}" srcOrd="0" destOrd="0" presId="urn:microsoft.com/office/officeart/2018/2/layout/IconVerticalSolidList"/>
    <dgm:cxn modelId="{0A0A6497-1ABE-4997-A0B7-947E1B5F4069}" srcId="{847EA9A9-2A7E-4FE6-BE29-8DF151ECBC7E}" destId="{49DA00EC-20E3-4959-92DB-5FE0DB4E1078}" srcOrd="3" destOrd="0" parTransId="{ADCB2420-3E8D-4D10-815F-BFB534DBDEEC}" sibTransId="{1407D1F4-DC74-4D0C-B033-11CE032EE418}"/>
    <dgm:cxn modelId="{2F480BB0-2528-408F-A9A3-E77C8F454E70}" srcId="{847EA9A9-2A7E-4FE6-BE29-8DF151ECBC7E}" destId="{0C3E5329-EB5E-4889-9701-0849A8CD9D82}" srcOrd="2" destOrd="0" parTransId="{4F78A490-1C23-4BBF-8016-997EFAAE478F}" sibTransId="{1E1AEB77-E215-409E-B983-A154334C1190}"/>
    <dgm:cxn modelId="{24DDC6B5-951B-4D24-BB52-38B40A5E4AEC}" type="presOf" srcId="{0C3E5329-EB5E-4889-9701-0849A8CD9D82}" destId="{635091B8-29C0-4ABE-8DEC-334A61052E0C}" srcOrd="0" destOrd="0" presId="urn:microsoft.com/office/officeart/2018/2/layout/IconVerticalSolidList"/>
    <dgm:cxn modelId="{FC5752DB-BB8E-4D64-8025-6F3813CCCF86}" srcId="{847EA9A9-2A7E-4FE6-BE29-8DF151ECBC7E}" destId="{79707194-1D02-4749-851A-78251A8D6A8E}" srcOrd="0" destOrd="0" parTransId="{B397E0D1-58FC-466E-A76A-0F9A90D32313}" sibTransId="{CE8F1689-E460-49B6-A0B4-2F42C7441D1E}"/>
    <dgm:cxn modelId="{701FDBFD-BFF4-48CE-9FBA-22993E07F889}" type="presOf" srcId="{49DA00EC-20E3-4959-92DB-5FE0DB4E1078}" destId="{CDB89971-F98F-4B5E-A3E6-D8B427874E72}" srcOrd="0" destOrd="0" presId="urn:microsoft.com/office/officeart/2018/2/layout/IconVerticalSolidList"/>
    <dgm:cxn modelId="{14D50740-9B7D-49EB-9950-AF13F7DFFBF8}" type="presParOf" srcId="{41503E0F-AB6D-4568-9453-ABA59B82A4CC}" destId="{818C0BB3-442E-42EB-B956-37DA187B65FF}" srcOrd="0" destOrd="0" presId="urn:microsoft.com/office/officeart/2018/2/layout/IconVerticalSolidList"/>
    <dgm:cxn modelId="{5FA09914-19F7-41D1-8DC5-3C6B1A627921}" type="presParOf" srcId="{818C0BB3-442E-42EB-B956-37DA187B65FF}" destId="{52A512D9-B40D-47F9-A846-C726F51B1EC6}" srcOrd="0" destOrd="0" presId="urn:microsoft.com/office/officeart/2018/2/layout/IconVerticalSolidList"/>
    <dgm:cxn modelId="{A7382CEB-D22A-4B51-B849-55A4BCCC71AD}" type="presParOf" srcId="{818C0BB3-442E-42EB-B956-37DA187B65FF}" destId="{CA508474-D63E-4A16-9167-594C791466C4}" srcOrd="1" destOrd="0" presId="urn:microsoft.com/office/officeart/2018/2/layout/IconVerticalSolidList"/>
    <dgm:cxn modelId="{B6BFB99F-1EFD-4F4A-9758-305C5CDFD048}" type="presParOf" srcId="{818C0BB3-442E-42EB-B956-37DA187B65FF}" destId="{58DC08D3-6ECA-4AC7-A6C4-0D833EF8AF69}" srcOrd="2" destOrd="0" presId="urn:microsoft.com/office/officeart/2018/2/layout/IconVerticalSolidList"/>
    <dgm:cxn modelId="{58F66DA4-9289-4358-A2CA-A30AE902FC6E}" type="presParOf" srcId="{818C0BB3-442E-42EB-B956-37DA187B65FF}" destId="{DCAD54F1-4A2A-422E-A86B-590182CAB8AA}" srcOrd="3" destOrd="0" presId="urn:microsoft.com/office/officeart/2018/2/layout/IconVerticalSolidList"/>
    <dgm:cxn modelId="{A68F19CF-85E3-46BE-9541-90F01110581D}" type="presParOf" srcId="{41503E0F-AB6D-4568-9453-ABA59B82A4CC}" destId="{446014D1-B799-4496-B82A-4DBBC3131499}" srcOrd="1" destOrd="0" presId="urn:microsoft.com/office/officeart/2018/2/layout/IconVerticalSolidList"/>
    <dgm:cxn modelId="{62CE49FA-7420-4F25-A9E1-F7FEF64A07B9}" type="presParOf" srcId="{41503E0F-AB6D-4568-9453-ABA59B82A4CC}" destId="{4FFB4288-2951-440D-A775-60785C73E6AA}" srcOrd="2" destOrd="0" presId="urn:microsoft.com/office/officeart/2018/2/layout/IconVerticalSolidList"/>
    <dgm:cxn modelId="{AAEBC3C2-E6D0-4668-B203-E535030B7AF4}" type="presParOf" srcId="{4FFB4288-2951-440D-A775-60785C73E6AA}" destId="{02EE004D-26FC-47D1-8269-69D20901CA23}" srcOrd="0" destOrd="0" presId="urn:microsoft.com/office/officeart/2018/2/layout/IconVerticalSolidList"/>
    <dgm:cxn modelId="{65A0C629-195F-44CA-A344-D939F444D21C}" type="presParOf" srcId="{4FFB4288-2951-440D-A775-60785C73E6AA}" destId="{9E412361-0DD8-455E-ABDC-E515BF65EB9D}" srcOrd="1" destOrd="0" presId="urn:microsoft.com/office/officeart/2018/2/layout/IconVerticalSolidList"/>
    <dgm:cxn modelId="{B89EAA08-6DB6-4516-A353-8207F272B60B}" type="presParOf" srcId="{4FFB4288-2951-440D-A775-60785C73E6AA}" destId="{C21354FB-AD36-42B0-93BE-5F83ED150F04}" srcOrd="2" destOrd="0" presId="urn:microsoft.com/office/officeart/2018/2/layout/IconVerticalSolidList"/>
    <dgm:cxn modelId="{C2D04B86-2A0D-4D54-8CE4-EFA14CF92083}" type="presParOf" srcId="{4FFB4288-2951-440D-A775-60785C73E6AA}" destId="{A97B8EB0-C577-4054-84C1-818EA38BF5B9}" srcOrd="3" destOrd="0" presId="urn:microsoft.com/office/officeart/2018/2/layout/IconVerticalSolidList"/>
    <dgm:cxn modelId="{122A471F-5E7D-4F55-A38C-E02B8E36A894}" type="presParOf" srcId="{41503E0F-AB6D-4568-9453-ABA59B82A4CC}" destId="{9D06C7C4-FB12-4400-9E9F-3C637653350D}" srcOrd="3" destOrd="0" presId="urn:microsoft.com/office/officeart/2018/2/layout/IconVerticalSolidList"/>
    <dgm:cxn modelId="{F1554EB4-10E3-499F-8FDF-B755E1CE3CA2}" type="presParOf" srcId="{41503E0F-AB6D-4568-9453-ABA59B82A4CC}" destId="{40ADC1F3-7B7B-415D-B1A9-2DD20BC18B22}" srcOrd="4" destOrd="0" presId="urn:microsoft.com/office/officeart/2018/2/layout/IconVerticalSolidList"/>
    <dgm:cxn modelId="{91578667-A60A-496A-B38A-EAAC137986CE}" type="presParOf" srcId="{40ADC1F3-7B7B-415D-B1A9-2DD20BC18B22}" destId="{3951A61D-F069-4616-989D-20A828000FE1}" srcOrd="0" destOrd="0" presId="urn:microsoft.com/office/officeart/2018/2/layout/IconVerticalSolidList"/>
    <dgm:cxn modelId="{63A5DA48-46CB-4AD0-8AA1-E26AE93BA135}" type="presParOf" srcId="{40ADC1F3-7B7B-415D-B1A9-2DD20BC18B22}" destId="{B2C44930-8854-438D-90B1-22C51B82B008}" srcOrd="1" destOrd="0" presId="urn:microsoft.com/office/officeart/2018/2/layout/IconVerticalSolidList"/>
    <dgm:cxn modelId="{86D0D589-BCFC-486A-96F8-32CDB668C450}" type="presParOf" srcId="{40ADC1F3-7B7B-415D-B1A9-2DD20BC18B22}" destId="{BFF2EDA0-9815-4D23-9634-A8908693BE85}" srcOrd="2" destOrd="0" presId="urn:microsoft.com/office/officeart/2018/2/layout/IconVerticalSolidList"/>
    <dgm:cxn modelId="{F90FDDEF-C42C-4DB9-8882-D128B1A8FD58}" type="presParOf" srcId="{40ADC1F3-7B7B-415D-B1A9-2DD20BC18B22}" destId="{635091B8-29C0-4ABE-8DEC-334A61052E0C}" srcOrd="3" destOrd="0" presId="urn:microsoft.com/office/officeart/2018/2/layout/IconVerticalSolidList"/>
    <dgm:cxn modelId="{9FB141EA-8F11-4B93-8CF8-D2084E98B5CF}" type="presParOf" srcId="{41503E0F-AB6D-4568-9453-ABA59B82A4CC}" destId="{935AB0F7-C73A-4D15-9A92-396AE39B2FBF}" srcOrd="5" destOrd="0" presId="urn:microsoft.com/office/officeart/2018/2/layout/IconVerticalSolidList"/>
    <dgm:cxn modelId="{4E6722F0-7BC3-4B15-ABF1-69372FF57FD2}" type="presParOf" srcId="{41503E0F-AB6D-4568-9453-ABA59B82A4CC}" destId="{5668A616-B452-4CEF-8524-26589C63C0B2}" srcOrd="6" destOrd="0" presId="urn:microsoft.com/office/officeart/2018/2/layout/IconVerticalSolidList"/>
    <dgm:cxn modelId="{AE15FFDE-EBBE-47D7-8A90-435DC5355F06}" type="presParOf" srcId="{5668A616-B452-4CEF-8524-26589C63C0B2}" destId="{2B9FBFC2-2DA2-4537-8E9D-0102188BB8DA}" srcOrd="0" destOrd="0" presId="urn:microsoft.com/office/officeart/2018/2/layout/IconVerticalSolidList"/>
    <dgm:cxn modelId="{38F18D6B-F1A3-4C5E-8A6A-C8974ECAA0C1}" type="presParOf" srcId="{5668A616-B452-4CEF-8524-26589C63C0B2}" destId="{098824A6-FCA5-4A1B-9C93-02EBF6CE40C2}" srcOrd="1" destOrd="0" presId="urn:microsoft.com/office/officeart/2018/2/layout/IconVerticalSolidList"/>
    <dgm:cxn modelId="{6A52F00F-8FBD-45C8-9E25-AB84AF08DD7E}" type="presParOf" srcId="{5668A616-B452-4CEF-8524-26589C63C0B2}" destId="{73A4532D-A95C-4D67-8544-DF90B65AF08C}" srcOrd="2" destOrd="0" presId="urn:microsoft.com/office/officeart/2018/2/layout/IconVerticalSolidList"/>
    <dgm:cxn modelId="{B698E4C2-8E11-4832-8DD6-4444027D3865}" type="presParOf" srcId="{5668A616-B452-4CEF-8524-26589C63C0B2}" destId="{CDB89971-F98F-4B5E-A3E6-D8B427874E72}" srcOrd="3" destOrd="0" presId="urn:microsoft.com/office/officeart/2018/2/layout/IconVerticalSolidList"/>
    <dgm:cxn modelId="{420C0781-0B73-4049-8D8C-1C53C56FA830}" type="presParOf" srcId="{41503E0F-AB6D-4568-9453-ABA59B82A4CC}" destId="{C8798EC8-CDEE-4D35-BD8F-FAC6BDEAA192}" srcOrd="7" destOrd="0" presId="urn:microsoft.com/office/officeart/2018/2/layout/IconVerticalSolidList"/>
    <dgm:cxn modelId="{AD7617AF-D3CC-4986-B258-1B05C6AF36DE}" type="presParOf" srcId="{41503E0F-AB6D-4568-9453-ABA59B82A4CC}" destId="{4729E7F1-7AFB-47B7-90AD-2020F44037FA}" srcOrd="8" destOrd="0" presId="urn:microsoft.com/office/officeart/2018/2/layout/IconVerticalSolidList"/>
    <dgm:cxn modelId="{48CA3B56-E368-42C4-B2A5-E620328B18C0}" type="presParOf" srcId="{4729E7F1-7AFB-47B7-90AD-2020F44037FA}" destId="{5A0D2530-66A5-456F-BF2D-18FEAD527C88}" srcOrd="0" destOrd="0" presId="urn:microsoft.com/office/officeart/2018/2/layout/IconVerticalSolidList"/>
    <dgm:cxn modelId="{D458D5E6-BDB2-4A68-BFDE-D5A58E92A14B}" type="presParOf" srcId="{4729E7F1-7AFB-47B7-90AD-2020F44037FA}" destId="{D114D602-97C4-4F4E-85C6-8EC0B97D38A5}" srcOrd="1" destOrd="0" presId="urn:microsoft.com/office/officeart/2018/2/layout/IconVerticalSolidList"/>
    <dgm:cxn modelId="{04C3024C-2192-4484-B1C1-77496141383C}" type="presParOf" srcId="{4729E7F1-7AFB-47B7-90AD-2020F44037FA}" destId="{F68ED1C6-C795-4016-B7C9-7ECEB42F8720}" srcOrd="2" destOrd="0" presId="urn:microsoft.com/office/officeart/2018/2/layout/IconVerticalSolidList"/>
    <dgm:cxn modelId="{6F8CE225-B910-41B6-8E90-169F9BD81461}" type="presParOf" srcId="{4729E7F1-7AFB-47B7-90AD-2020F44037FA}" destId="{01E7E8D9-EBEA-4B3C-B1F3-7D20DA711A7B}" srcOrd="3" destOrd="0" presId="urn:microsoft.com/office/officeart/2018/2/layout/IconVerticalSolidList"/>
    <dgm:cxn modelId="{3A9E9DA3-9D7A-4727-AB13-4C7F55E2128D}" type="presParOf" srcId="{41503E0F-AB6D-4568-9453-ABA59B82A4CC}" destId="{6D0477B7-4235-4AC0-8113-107D722676B1}" srcOrd="9" destOrd="0" presId="urn:microsoft.com/office/officeart/2018/2/layout/IconVerticalSolidList"/>
    <dgm:cxn modelId="{8243672A-E736-4F5E-8050-6140553F24BC}" type="presParOf" srcId="{41503E0F-AB6D-4568-9453-ABA59B82A4CC}" destId="{9953D956-CD16-4C82-BDAF-7032F64A9D82}" srcOrd="10" destOrd="0" presId="urn:microsoft.com/office/officeart/2018/2/layout/IconVerticalSolidList"/>
    <dgm:cxn modelId="{BECA3C5A-E279-4407-9CD9-9B74F34F3E5F}" type="presParOf" srcId="{9953D956-CD16-4C82-BDAF-7032F64A9D82}" destId="{82650058-36C7-4EF2-A510-6B2A3BC56CBA}" srcOrd="0" destOrd="0" presId="urn:microsoft.com/office/officeart/2018/2/layout/IconVerticalSolidList"/>
    <dgm:cxn modelId="{EA150277-88C4-43AD-8149-BB7657ECA88F}" type="presParOf" srcId="{9953D956-CD16-4C82-BDAF-7032F64A9D82}" destId="{572EC3DD-4747-4D08-8080-FEFD01566235}" srcOrd="1" destOrd="0" presId="urn:microsoft.com/office/officeart/2018/2/layout/IconVerticalSolidList"/>
    <dgm:cxn modelId="{D7490C0D-167E-4671-AFC3-FB3A953E13E0}" type="presParOf" srcId="{9953D956-CD16-4C82-BDAF-7032F64A9D82}" destId="{C07ACDF1-B1C1-4585-90B0-3E3EA7B79A09}" srcOrd="2" destOrd="0" presId="urn:microsoft.com/office/officeart/2018/2/layout/IconVerticalSolidList"/>
    <dgm:cxn modelId="{9442C2A7-7197-4A01-B8B6-37E1134A5E4C}" type="presParOf" srcId="{9953D956-CD16-4C82-BDAF-7032F64A9D82}" destId="{1D5AEC99-75BD-4251-A255-724AD0F0A785}" srcOrd="3" destOrd="0" presId="urn:microsoft.com/office/officeart/2018/2/layout/IconVerticalSolidList"/>
    <dgm:cxn modelId="{A9B2EE7F-171C-4ACB-B275-6FEF670782E6}" type="presParOf" srcId="{41503E0F-AB6D-4568-9453-ABA59B82A4CC}" destId="{0F635DEF-46EA-4A08-8E08-AA4EB08FB4FB}" srcOrd="11" destOrd="0" presId="urn:microsoft.com/office/officeart/2018/2/layout/IconVerticalSolidList"/>
    <dgm:cxn modelId="{A57928E1-59EA-420F-82A6-BEC60F5C2284}" type="presParOf" srcId="{41503E0F-AB6D-4568-9453-ABA59B82A4CC}" destId="{BD66F62F-8C23-456A-8572-580B0566BB24}" srcOrd="12" destOrd="0" presId="urn:microsoft.com/office/officeart/2018/2/layout/IconVerticalSolidList"/>
    <dgm:cxn modelId="{F9CF764D-74A6-48EA-B56F-D17539185DD0}" type="presParOf" srcId="{BD66F62F-8C23-456A-8572-580B0566BB24}" destId="{BE66F222-4B7E-4DCF-98CD-4A27921714C6}" srcOrd="0" destOrd="0" presId="urn:microsoft.com/office/officeart/2018/2/layout/IconVerticalSolidList"/>
    <dgm:cxn modelId="{207F35BE-6AA3-4C69-8874-47817B30D547}" type="presParOf" srcId="{BD66F62F-8C23-456A-8572-580B0566BB24}" destId="{ABDFA904-3FD3-466E-BD6D-472D480E10CF}" srcOrd="1" destOrd="0" presId="urn:microsoft.com/office/officeart/2018/2/layout/IconVerticalSolidList"/>
    <dgm:cxn modelId="{EF703B69-C118-4AC1-80DA-99CF19D3D723}" type="presParOf" srcId="{BD66F62F-8C23-456A-8572-580B0566BB24}" destId="{8FA247E0-6072-457B-89A1-DED4048B43F8}" srcOrd="2" destOrd="0" presId="urn:microsoft.com/office/officeart/2018/2/layout/IconVerticalSolidList"/>
    <dgm:cxn modelId="{D1AEADF8-248F-4162-A503-9941A1E651A5}" type="presParOf" srcId="{BD66F62F-8C23-456A-8572-580B0566BB24}" destId="{D7759015-1B81-45A3-B24B-BC9FC8300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B06EB90-98C5-4859-922A-0B07742D82A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GB"/>
        </a:p>
      </dgm:t>
    </dgm:pt>
    <dgm:pt modelId="{FD113CBC-AF41-4DDD-A93A-E07E64820BFB}" type="parTrans" cxnId="{9DD6AB61-CBD1-40A3-9FB6-66DB8350189E}">
      <dgm:prSet/>
      <dgm:spPr/>
      <dgm:t>
        <a:bodyPr/>
        <a:lstStyle/>
        <a:p>
          <a:endParaRPr lang="en-GB"/>
        </a:p>
      </dgm:t>
    </dgm:pt>
    <dgm:pt modelId="{C29D6BEC-58D3-4007-A770-E0D07CF2E858}">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tr" sz="2100" b="0" i="0" strike="noStrike" cap="none" spc="0" baseline="0">
              <a:solidFill>
                <a:srgbClr val="FFFFFF"/>
              </a:solidFill>
              <a:effectLst/>
              <a:latin typeface="Calibri"/>
              <a:ea typeface="Calibri"/>
              <a:cs typeface="Calibri"/>
            </a:rPr>
            <a:t>İş Yerinde Taciz</a:t>
          </a:r>
          <a:endParaRPr lang="en-GB"/>
        </a:p>
      </dgm:t>
    </dgm:pt>
    <dgm:pt modelId="{E4D8EC6F-60EA-4903-9AE3-265F0EC19DDD}" type="parTrans" cxnId="{DD0AC7C6-35E4-4FD3-8573-94411931752F}">
      <dgm:prSet/>
      <dgm:spPr/>
      <dgm:t>
        <a:bodyPr/>
        <a:lstStyle/>
        <a:p>
          <a:endParaRPr lang="en-GB"/>
        </a:p>
      </dgm:t>
    </dgm:pt>
    <dgm:pt modelId="{F6E8E447-F8CD-43F1-87DE-F74AE20E1C91}">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tr" sz="2100" b="0" i="0" strike="noStrike" cap="none" spc="0" baseline="0">
              <a:solidFill>
                <a:srgbClr val="000000"/>
              </a:solidFill>
              <a:effectLst/>
              <a:latin typeface="Calibri"/>
              <a:ea typeface="Calibri"/>
              <a:cs typeface="Calibri"/>
            </a:rPr>
            <a:t>Korunan herhangi bir zemine dayanan hoş karşılanmayan </a:t>
          </a:r>
          <a:r>
            <a:rPr lang="tr" sz="2100" b="0" i="1" strike="noStrike" cap="none" spc="0" baseline="0">
              <a:solidFill>
                <a:srgbClr val="000000"/>
              </a:solidFill>
              <a:effectLst/>
              <a:latin typeface="Calibri"/>
              <a:ea typeface="Calibri"/>
              <a:cs typeface="Calibri"/>
            </a:rPr>
            <a:t>veya saldırgan </a:t>
          </a:r>
          <a:r>
            <a:rPr lang="tr" sz="2100" b="0" i="0" strike="noStrike" cap="none" spc="0" baseline="0">
              <a:solidFill>
                <a:srgbClr val="000000"/>
              </a:solidFill>
              <a:effectLst/>
              <a:latin typeface="Calibri"/>
              <a:ea typeface="Calibri"/>
              <a:cs typeface="Calibri"/>
            </a:rPr>
            <a:t>davranış.</a:t>
          </a:r>
        </a:p>
      </dgm:t>
    </dgm:pt>
    <dgm:pt modelId="{21C90245-59AD-4456-922C-A50A5148DBF2}" type="sibTrans" cxnId="{DD0AC7C6-35E4-4FD3-8573-94411931752F}">
      <dgm:prSet/>
      <dgm:spPr/>
      <dgm:t>
        <a:bodyPr/>
        <a:lstStyle/>
        <a:p>
          <a:endParaRPr lang="en-GB"/>
        </a:p>
      </dgm:t>
    </dgm:pt>
    <dgm:pt modelId="{234ECDCA-080C-43A2-ACFE-8CED12658805}" type="sibTrans" cxnId="{9DD6AB61-CBD1-40A3-9FB6-66DB8350189E}">
      <dgm:prSet/>
      <dgm:spPr/>
      <dgm:t>
        <a:bodyPr/>
        <a:lstStyle/>
        <a:p>
          <a:endParaRPr lang="en-GB"/>
        </a:p>
      </dgm:t>
    </dgm:pt>
    <dgm:pt modelId="{5826039D-93BE-4C3C-BF14-BA91B7E8A1CC}" type="parTrans" cxnId="{A88431FE-4993-491A-8C86-7066655EBE8E}">
      <dgm:prSet/>
      <dgm:spPr/>
      <dgm:t>
        <a:bodyPr/>
        <a:lstStyle/>
        <a:p>
          <a:endParaRPr lang="en-GB"/>
        </a:p>
      </dgm:t>
    </dgm:pt>
    <dgm:pt modelId="{2DC141A4-B592-435C-823C-677788188CB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tr" sz="2100" b="0" i="0" strike="noStrike" cap="none" spc="0" baseline="0">
              <a:solidFill>
                <a:srgbClr val="FFFFFF"/>
              </a:solidFill>
              <a:effectLst/>
              <a:latin typeface="Calibri"/>
              <a:ea typeface="Calibri"/>
              <a:cs typeface="Calibri"/>
            </a:rPr>
            <a:t>Korumalı Topraklamalar</a:t>
          </a:r>
          <a:endParaRPr lang="en-GB"/>
        </a:p>
      </dgm:t>
    </dgm:pt>
    <dgm:pt modelId="{6673230B-FBEF-4439-B2A7-4E383CCD7B9A}" type="parTrans" cxnId="{5CB17212-433F-4432-B470-AC1019427DD3}">
      <dgm:prSet/>
      <dgm:spPr/>
      <dgm:t>
        <a:bodyPr/>
        <a:lstStyle/>
        <a:p>
          <a:endParaRPr lang="en-GB"/>
        </a:p>
      </dgm:t>
    </dgm:pt>
    <dgm:pt modelId="{223E87BF-8BFA-4539-B616-ECF59C7A60AB}">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tr" sz="2100" b="0" i="0" strike="noStrike" cap="none" spc="0" baseline="0">
              <a:solidFill>
                <a:srgbClr val="000000"/>
              </a:solidFill>
              <a:effectLst/>
              <a:latin typeface="Calibri"/>
              <a:ea typeface="Calibri"/>
              <a:cs typeface="Calibri"/>
            </a:rPr>
            <a:t>İstihdam veya istihdamla ilgili kararları etkilemesine izin verilmeyen kişisel özellikler. </a:t>
          </a:r>
        </a:p>
      </dgm:t>
    </dgm:pt>
    <dgm:pt modelId="{4BBBD690-4134-49AB-AC0C-39A005EB0B05}" type="sibTrans" cxnId="{5CB17212-433F-4432-B470-AC1019427DD3}">
      <dgm:prSet/>
      <dgm:spPr/>
      <dgm:t>
        <a:bodyPr/>
        <a:lstStyle/>
        <a:p>
          <a:endParaRPr lang="en-GB"/>
        </a:p>
      </dgm:t>
    </dgm:pt>
    <dgm:pt modelId="{6BB0F509-FF30-4DCA-9060-AF24BAB8AA60}" type="parTrans" cxnId="{30F6F492-4FE0-4EE0-82BD-FF0BA4864526}">
      <dgm:prSet/>
      <dgm:spPr/>
      <dgm:t>
        <a:bodyPr/>
        <a:lstStyle/>
        <a:p>
          <a:endParaRPr lang="en-GB"/>
        </a:p>
      </dgm:t>
    </dgm:pt>
    <dgm:pt modelId="{7D531FA8-26FB-40E8-8E51-E296BACB2531}">
      <dgm:prSe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pPr>
          <a:r>
            <a:rPr lang="tr" sz="2100" b="0" i="0" strike="noStrike" cap="none" spc="0" baseline="0">
              <a:solidFill>
                <a:srgbClr val="000000"/>
              </a:solidFill>
              <a:effectLst/>
              <a:latin typeface="Calibri"/>
              <a:ea typeface="Calibri"/>
              <a:cs typeface="Calibri"/>
            </a:rPr>
            <a:t>İnsanlar birden fazla korumalı zemine sahip olabilir</a:t>
          </a:r>
        </a:p>
      </dgm:t>
    </dgm:pt>
    <dgm:pt modelId="{E3D22D90-1931-4C1B-AA8B-D22F38EAF7EE}" type="sibTrans" cxnId="{30F6F492-4FE0-4EE0-82BD-FF0BA4864526}">
      <dgm:prSet/>
      <dgm:spPr/>
      <dgm:t>
        <a:bodyPr/>
        <a:lstStyle/>
        <a:p>
          <a:endParaRPr lang="en-GB"/>
        </a:p>
      </dgm:t>
    </dgm:pt>
    <dgm:pt modelId="{C216D1D6-3A84-44F9-B1FF-E74F77D90E6D}" type="sibTrans" cxnId="{A88431FE-4993-491A-8C86-7066655EBE8E}">
      <dgm:prSet/>
      <dgm:spPr/>
      <dgm:t>
        <a:bodyPr/>
        <a:lstStyle/>
        <a:p>
          <a:endParaRPr lang="en-GB"/>
        </a:p>
      </dgm:t>
    </dgm:pt>
    <dgm:pt modelId="{B714127B-1401-4012-8F90-450026D014FF}" type="parTrans" cxnId="{2D1304CA-BAEA-442B-8095-B1EA8B4E1319}">
      <dgm:prSet/>
      <dgm:spPr/>
      <dgm:t>
        <a:bodyPr/>
        <a:lstStyle/>
        <a:p>
          <a:endParaRPr lang="en-GB"/>
        </a:p>
      </dgm:t>
    </dgm:pt>
    <dgm:pt modelId="{4488291A-BD94-4685-A34F-B885F3B8EFA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tr" sz="2100" b="0" i="0" strike="noStrike" cap="none" spc="0" baseline="0">
              <a:solidFill>
                <a:srgbClr val="FFFFFF"/>
              </a:solidFill>
              <a:effectLst/>
              <a:latin typeface="Calibri"/>
              <a:ea typeface="Calibri"/>
              <a:cs typeface="Calibri"/>
            </a:rPr>
            <a:t>Kesitler Arası Davranış</a:t>
          </a:r>
          <a:endParaRPr lang="en-GB"/>
        </a:p>
      </dgm:t>
    </dgm:pt>
    <dgm:pt modelId="{4B04EFF0-8494-45E6-8388-35E677B94DE7}" type="parTrans" cxnId="{9C821B7C-8240-4126-8226-4A1D6AC44C8E}">
      <dgm:prSet/>
      <dgm:spPr/>
      <dgm:t>
        <a:bodyPr/>
        <a:lstStyle/>
        <a:p>
          <a:endParaRPr lang="en-GB"/>
        </a:p>
      </dgm:t>
    </dgm:pt>
    <dgm:pt modelId="{2C970401-B79F-44D8-840F-AFC1E28EEAE5}">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tr" sz="2100" b="0" i="0" strike="noStrike" cap="none" spc="0" baseline="0">
              <a:solidFill>
                <a:srgbClr val="000000"/>
              </a:solidFill>
              <a:effectLst/>
              <a:latin typeface="Calibri"/>
              <a:ea typeface="Calibri"/>
              <a:cs typeface="Calibri"/>
            </a:rPr>
            <a:t>Birden fazla korunan zemini hedefleyen uygunsuz davranış.</a:t>
          </a:r>
        </a:p>
      </dgm:t>
    </dgm:pt>
    <dgm:pt modelId="{7A00C314-1333-4C01-ACD9-D8DA13F98F78}" type="sibTrans" cxnId="{9C821B7C-8240-4126-8226-4A1D6AC44C8E}">
      <dgm:prSet/>
      <dgm:spPr/>
      <dgm:t>
        <a:bodyPr/>
        <a:lstStyle/>
        <a:p>
          <a:endParaRPr lang="en-GB"/>
        </a:p>
      </dgm:t>
    </dgm:pt>
    <dgm:pt modelId="{746779FD-0831-4795-B732-3F2981C93DCE}" type="parTrans" cxnId="{42186444-5F26-40CA-8912-BC297CBFE22B}">
      <dgm:prSet/>
      <dgm:spPr/>
      <dgm:t>
        <a:bodyPr/>
        <a:lstStyle/>
        <a:p>
          <a:endParaRPr lang="en-GB"/>
        </a:p>
      </dgm:t>
    </dgm:pt>
    <dgm:pt modelId="{D4BEA0F3-CE19-48A9-A8C5-5635AF03EA29}">
      <dgm:prSet/>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buNone/>
          </a:pPr>
          <a:endParaRPr lang="en-GB"/>
        </a:p>
      </dgm:t>
    </dgm:pt>
    <dgm:pt modelId="{39491536-F75E-4C10-899B-200BA7EC66DC}" type="sibTrans" cxnId="{42186444-5F26-40CA-8912-BC297CBFE22B}">
      <dgm:prSet/>
      <dgm:spPr/>
      <dgm:t>
        <a:bodyPr/>
        <a:lstStyle/>
        <a:p>
          <a:endParaRPr lang="en-GB"/>
        </a:p>
      </dgm:t>
    </dgm:pt>
    <dgm:pt modelId="{8656FD64-C920-4C1A-B228-DDB0A8E05BB7}" type="sibTrans" cxnId="{2D1304CA-BAEA-442B-8095-B1EA8B4E1319}">
      <dgm:prSet/>
      <dgm:spPr/>
      <dgm:t>
        <a:bodyPr/>
        <a:lstStyle/>
        <a:p>
          <a:endParaRPr lang="en-GB"/>
        </a:p>
      </dgm:t>
    </dgm:pt>
    <dgm:pt modelId="{0FEB684E-E113-451E-B492-3E45F5FEF5C1}" type="pres">
      <dgm:prSet presAssocID="{5B06EB90-98C5-4859-922A-0B07742D82AD}" presName="Name0" presStyleCnt="0">
        <dgm:presLayoutVars>
          <dgm:dir/>
          <dgm:animLvl val="lvl"/>
          <dgm:resizeHandles val="exact"/>
        </dgm:presLayoutVars>
      </dgm:prSet>
      <dgm:spPr/>
    </dgm:pt>
    <dgm:pt modelId="{17481383-1DBB-4595-AEFE-D8D1DA23F699}" type="pres">
      <dgm:prSet presAssocID="{C29D6BEC-58D3-4007-A770-E0D07CF2E858}" presName="composite" presStyleCnt="0"/>
      <dgm:spPr/>
    </dgm:pt>
    <dgm:pt modelId="{B77136BE-66B6-43CA-ABD3-5EC058011C77}" type="pres">
      <dgm:prSet presAssocID="{C29D6BEC-58D3-4007-A770-E0D07CF2E858}" presName="parTx" presStyleLbl="alignNode1" presStyleIdx="0" presStyleCnt="3">
        <dgm:presLayoutVars>
          <dgm:chMax val="0"/>
          <dgm:chPref val="0"/>
          <dgm:bulletEnabled val="1"/>
        </dgm:presLayoutVars>
      </dgm:prSet>
      <dgm:spPr/>
    </dgm:pt>
    <dgm:pt modelId="{5A01AD50-A4BE-433F-882C-7262AEE7DECE}" type="pres">
      <dgm:prSet presAssocID="{C29D6BEC-58D3-4007-A770-E0D07CF2E858}" presName="desTx" presStyleLbl="alignAccFollowNode1" presStyleIdx="0" presStyleCnt="3">
        <dgm:presLayoutVars>
          <dgm:bulletEnabled val="1"/>
        </dgm:presLayoutVars>
      </dgm:prSet>
      <dgm:spPr/>
    </dgm:pt>
    <dgm:pt modelId="{60AC7C03-037F-4D1B-9634-D54EE3C5640B}" type="pres">
      <dgm:prSet presAssocID="{234ECDCA-080C-43A2-ACFE-8CED12658805}" presName="space" presStyleCnt="0"/>
      <dgm:spPr/>
    </dgm:pt>
    <dgm:pt modelId="{ECE42E4D-E658-4135-AE0B-4C8C74A989ED}" type="pres">
      <dgm:prSet presAssocID="{2DC141A4-B592-435C-823C-677788188CBD}" presName="composite" presStyleCnt="0"/>
      <dgm:spPr/>
    </dgm:pt>
    <dgm:pt modelId="{88EAAD68-E779-4ABE-A5DA-0983BBEBC27F}" type="pres">
      <dgm:prSet presAssocID="{2DC141A4-B592-435C-823C-677788188CBD}" presName="parTx" presStyleLbl="alignNode1" presStyleIdx="1" presStyleCnt="3">
        <dgm:presLayoutVars>
          <dgm:chMax val="0"/>
          <dgm:chPref val="0"/>
          <dgm:bulletEnabled val="1"/>
        </dgm:presLayoutVars>
      </dgm:prSet>
      <dgm:spPr/>
    </dgm:pt>
    <dgm:pt modelId="{E09FF709-B9A1-467B-BBF8-2127A63B2EF3}" type="pres">
      <dgm:prSet presAssocID="{2DC141A4-B592-435C-823C-677788188CBD}" presName="desTx" presStyleLbl="alignAccFollowNode1" presStyleIdx="1" presStyleCnt="3">
        <dgm:presLayoutVars>
          <dgm:bulletEnabled val="1"/>
        </dgm:presLayoutVars>
      </dgm:prSet>
      <dgm:spPr/>
    </dgm:pt>
    <dgm:pt modelId="{9C741542-FC0D-4FA2-8EF6-9DC8D76C0ADD}" type="pres">
      <dgm:prSet presAssocID="{C216D1D6-3A84-44F9-B1FF-E74F77D90E6D}" presName="space" presStyleCnt="0"/>
      <dgm:spPr/>
    </dgm:pt>
    <dgm:pt modelId="{16AA0DCF-6F46-4C2E-80CE-761D09CFA840}" type="pres">
      <dgm:prSet presAssocID="{4488291A-BD94-4685-A34F-B885F3B8EFAD}" presName="composite" presStyleCnt="0"/>
      <dgm:spPr/>
    </dgm:pt>
    <dgm:pt modelId="{F96EBAB5-2385-44A0-9DAE-378482389753}" type="pres">
      <dgm:prSet presAssocID="{4488291A-BD94-4685-A34F-B885F3B8EFAD}" presName="parTx" presStyleLbl="alignNode1" presStyleIdx="2" presStyleCnt="3">
        <dgm:presLayoutVars>
          <dgm:chMax val="0"/>
          <dgm:chPref val="0"/>
          <dgm:bulletEnabled val="1"/>
        </dgm:presLayoutVars>
      </dgm:prSet>
      <dgm:spPr/>
    </dgm:pt>
    <dgm:pt modelId="{205221B7-809E-408A-8761-924C5606E944}" type="pres">
      <dgm:prSet presAssocID="{4488291A-BD94-4685-A34F-B885F3B8EFAD}" presName="desTx" presStyleLbl="alignAccFollowNode1" presStyleIdx="2" presStyleCnt="3">
        <dgm:presLayoutVars>
          <dgm:bulletEnabled val="1"/>
        </dgm:presLayoutVars>
      </dgm:prSet>
      <dgm:spPr/>
    </dgm:pt>
  </dgm:ptLst>
  <dgm:cxnLst>
    <dgm:cxn modelId="{F7DBE501-5304-43F9-A0BC-E377B0DDB462}" type="presOf" srcId="{5B06EB90-98C5-4859-922A-0B07742D82AD}" destId="{0FEB684E-E113-451E-B492-3E45F5FEF5C1}" srcOrd="0" destOrd="0" presId="urn:microsoft.com/office/officeart/2005/8/layout/hList1"/>
    <dgm:cxn modelId="{B9BAFA0A-2DAB-4F9F-8149-6CA39E40D4E1}" type="presOf" srcId="{C29D6BEC-58D3-4007-A770-E0D07CF2E858}" destId="{B77136BE-66B6-43CA-ABD3-5EC058011C77}" srcOrd="0" destOrd="0" presId="urn:microsoft.com/office/officeart/2005/8/layout/hList1"/>
    <dgm:cxn modelId="{5CB17212-433F-4432-B470-AC1019427DD3}" srcId="{2DC141A4-B592-435C-823C-677788188CBD}" destId="{223E87BF-8BFA-4539-B616-ECF59C7A60AB}" srcOrd="0" destOrd="0" parTransId="{6673230B-FBEF-4439-B2A7-4E383CCD7B9A}" sibTransId="{4BBBD690-4134-49AB-AC0C-39A005EB0B05}"/>
    <dgm:cxn modelId="{B0AD3617-D6C5-46E0-9619-A4266ACE0763}" type="presOf" srcId="{7D531FA8-26FB-40E8-8E51-E296BACB2531}" destId="{E09FF709-B9A1-467B-BBF8-2127A63B2EF3}" srcOrd="0" destOrd="1" presId="urn:microsoft.com/office/officeart/2005/8/layout/hList1"/>
    <dgm:cxn modelId="{8F718C1D-5FF5-4D6C-9CCE-1ADC5470FA13}" type="presOf" srcId="{D4BEA0F3-CE19-48A9-A8C5-5635AF03EA29}" destId="{205221B7-809E-408A-8761-924C5606E944}" srcOrd="0" destOrd="1" presId="urn:microsoft.com/office/officeart/2005/8/layout/hList1"/>
    <dgm:cxn modelId="{9DD6AB61-CBD1-40A3-9FB6-66DB8350189E}" srcId="{5B06EB90-98C5-4859-922A-0B07742D82AD}" destId="{C29D6BEC-58D3-4007-A770-E0D07CF2E858}" srcOrd="0" destOrd="0" parTransId="{FD113CBC-AF41-4DDD-A93A-E07E64820BFB}" sibTransId="{234ECDCA-080C-43A2-ACFE-8CED12658805}"/>
    <dgm:cxn modelId="{42186444-5F26-40CA-8912-BC297CBFE22B}" srcId="{4488291A-BD94-4685-A34F-B885F3B8EFAD}" destId="{D4BEA0F3-CE19-48A9-A8C5-5635AF03EA29}" srcOrd="1" destOrd="0" parTransId="{746779FD-0831-4795-B732-3F2981C93DCE}" sibTransId="{39491536-F75E-4C10-899B-200BA7EC66DC}"/>
    <dgm:cxn modelId="{C308DB46-193D-4113-B613-1BD7EE7B9032}" type="presOf" srcId="{223E87BF-8BFA-4539-B616-ECF59C7A60AB}" destId="{E09FF709-B9A1-467B-BBF8-2127A63B2EF3}" srcOrd="0" destOrd="0" presId="urn:microsoft.com/office/officeart/2005/8/layout/hList1"/>
    <dgm:cxn modelId="{9C821B7C-8240-4126-8226-4A1D6AC44C8E}" srcId="{4488291A-BD94-4685-A34F-B885F3B8EFAD}" destId="{2C970401-B79F-44D8-840F-AFC1E28EEAE5}" srcOrd="0" destOrd="0" parTransId="{4B04EFF0-8494-45E6-8388-35E677B94DE7}" sibTransId="{7A00C314-1333-4C01-ACD9-D8DA13F98F78}"/>
    <dgm:cxn modelId="{3C0EF37E-D7B3-4E42-9888-09FC488C38E0}" type="presOf" srcId="{F6E8E447-F8CD-43F1-87DE-F74AE20E1C91}" destId="{5A01AD50-A4BE-433F-882C-7262AEE7DECE}" srcOrd="0" destOrd="0" presId="urn:microsoft.com/office/officeart/2005/8/layout/hList1"/>
    <dgm:cxn modelId="{11341189-9D87-42EA-96C7-87414F032773}" type="presOf" srcId="{2C970401-B79F-44D8-840F-AFC1E28EEAE5}" destId="{205221B7-809E-408A-8761-924C5606E944}" srcOrd="0" destOrd="0" presId="urn:microsoft.com/office/officeart/2005/8/layout/hList1"/>
    <dgm:cxn modelId="{30F6F492-4FE0-4EE0-82BD-FF0BA4864526}" srcId="{2DC141A4-B592-435C-823C-677788188CBD}" destId="{7D531FA8-26FB-40E8-8E51-E296BACB2531}" srcOrd="1" destOrd="0" parTransId="{6BB0F509-FF30-4DCA-9060-AF24BAB8AA60}" sibTransId="{E3D22D90-1931-4C1B-AA8B-D22F38EAF7EE}"/>
    <dgm:cxn modelId="{DD0AC7C6-35E4-4FD3-8573-94411931752F}" srcId="{C29D6BEC-58D3-4007-A770-E0D07CF2E858}" destId="{F6E8E447-F8CD-43F1-87DE-F74AE20E1C91}" srcOrd="0" destOrd="0" parTransId="{E4D8EC6F-60EA-4903-9AE3-265F0EC19DDD}" sibTransId="{21C90245-59AD-4456-922C-A50A5148DBF2}"/>
    <dgm:cxn modelId="{2D1304CA-BAEA-442B-8095-B1EA8B4E1319}" srcId="{5B06EB90-98C5-4859-922A-0B07742D82AD}" destId="{4488291A-BD94-4685-A34F-B885F3B8EFAD}" srcOrd="2" destOrd="0" parTransId="{B714127B-1401-4012-8F90-450026D014FF}" sibTransId="{8656FD64-C920-4C1A-B228-DDB0A8E05BB7}"/>
    <dgm:cxn modelId="{CE7DBCD4-D19D-46C0-8BA5-A5AC08388716}" type="presOf" srcId="{4488291A-BD94-4685-A34F-B885F3B8EFAD}" destId="{F96EBAB5-2385-44A0-9DAE-378482389753}" srcOrd="0" destOrd="0" presId="urn:microsoft.com/office/officeart/2005/8/layout/hList1"/>
    <dgm:cxn modelId="{00E74DD8-F4D6-4606-BEFC-772A8266AD36}" type="presOf" srcId="{2DC141A4-B592-435C-823C-677788188CBD}" destId="{88EAAD68-E779-4ABE-A5DA-0983BBEBC27F}" srcOrd="0" destOrd="0" presId="urn:microsoft.com/office/officeart/2005/8/layout/hList1"/>
    <dgm:cxn modelId="{A88431FE-4993-491A-8C86-7066655EBE8E}" srcId="{5B06EB90-98C5-4859-922A-0B07742D82AD}" destId="{2DC141A4-B592-435C-823C-677788188CBD}" srcOrd="1" destOrd="0" parTransId="{5826039D-93BE-4C3C-BF14-BA91B7E8A1CC}" sibTransId="{C216D1D6-3A84-44F9-B1FF-E74F77D90E6D}"/>
    <dgm:cxn modelId="{05EDC3D4-D069-4342-A2B8-BB1D1B4B59D6}" type="presParOf" srcId="{0FEB684E-E113-451E-B492-3E45F5FEF5C1}" destId="{17481383-1DBB-4595-AEFE-D8D1DA23F699}" srcOrd="0" destOrd="0" presId="urn:microsoft.com/office/officeart/2005/8/layout/hList1"/>
    <dgm:cxn modelId="{3BAD3988-D832-42D9-B096-06AB26569ED3}" type="presParOf" srcId="{17481383-1DBB-4595-AEFE-D8D1DA23F699}" destId="{B77136BE-66B6-43CA-ABD3-5EC058011C77}" srcOrd="0" destOrd="0" presId="urn:microsoft.com/office/officeart/2005/8/layout/hList1"/>
    <dgm:cxn modelId="{6B6CEE21-75A6-49C0-87BE-4F6875EE17EA}" type="presParOf" srcId="{17481383-1DBB-4595-AEFE-D8D1DA23F699}" destId="{5A01AD50-A4BE-433F-882C-7262AEE7DECE}" srcOrd="1" destOrd="0" presId="urn:microsoft.com/office/officeart/2005/8/layout/hList1"/>
    <dgm:cxn modelId="{DF47CF59-010A-4075-A81E-F875400227EA}" type="presParOf" srcId="{0FEB684E-E113-451E-B492-3E45F5FEF5C1}" destId="{60AC7C03-037F-4D1B-9634-D54EE3C5640B}" srcOrd="1" destOrd="0" presId="urn:microsoft.com/office/officeart/2005/8/layout/hList1"/>
    <dgm:cxn modelId="{AEF3B5F6-B53C-4785-ADCE-189E17441C11}" type="presParOf" srcId="{0FEB684E-E113-451E-B492-3E45F5FEF5C1}" destId="{ECE42E4D-E658-4135-AE0B-4C8C74A989ED}" srcOrd="2" destOrd="0" presId="urn:microsoft.com/office/officeart/2005/8/layout/hList1"/>
    <dgm:cxn modelId="{35C7FF8C-8B62-4F2B-A899-5D9EED4BBEF7}" type="presParOf" srcId="{ECE42E4D-E658-4135-AE0B-4C8C74A989ED}" destId="{88EAAD68-E779-4ABE-A5DA-0983BBEBC27F}" srcOrd="0" destOrd="0" presId="urn:microsoft.com/office/officeart/2005/8/layout/hList1"/>
    <dgm:cxn modelId="{D6BDBDC3-80A9-4154-980D-626C8C4C9E91}" type="presParOf" srcId="{ECE42E4D-E658-4135-AE0B-4C8C74A989ED}" destId="{E09FF709-B9A1-467B-BBF8-2127A63B2EF3}" srcOrd="1" destOrd="0" presId="urn:microsoft.com/office/officeart/2005/8/layout/hList1"/>
    <dgm:cxn modelId="{89C71D35-74E8-45FF-BA25-EC9F66D00B79}" type="presParOf" srcId="{0FEB684E-E113-451E-B492-3E45F5FEF5C1}" destId="{9C741542-FC0D-4FA2-8EF6-9DC8D76C0ADD}" srcOrd="3" destOrd="0" presId="urn:microsoft.com/office/officeart/2005/8/layout/hList1"/>
    <dgm:cxn modelId="{A0D68E34-F764-4690-95A5-9C8D4A9FF859}" type="presParOf" srcId="{0FEB684E-E113-451E-B492-3E45F5FEF5C1}" destId="{16AA0DCF-6F46-4C2E-80CE-761D09CFA840}" srcOrd="4" destOrd="0" presId="urn:microsoft.com/office/officeart/2005/8/layout/hList1"/>
    <dgm:cxn modelId="{175C0371-6D04-42D2-9442-013AA24D04BE}" type="presParOf" srcId="{16AA0DCF-6F46-4C2E-80CE-761D09CFA840}" destId="{F96EBAB5-2385-44A0-9DAE-378482389753}" srcOrd="0" destOrd="0" presId="urn:microsoft.com/office/officeart/2005/8/layout/hList1"/>
    <dgm:cxn modelId="{CE94191A-3728-4F9C-9CE7-68752218FE1F}" type="presParOf" srcId="{16AA0DCF-6F46-4C2E-80CE-761D09CFA840}" destId="{205221B7-809E-408A-8761-924C5606E9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5A8BE3A-9990-4232-8912-110E6E12180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486EE9A-3E6E-43FB-AD24-21CD026C9C41}" type="parTrans" cxnId="{76E8641B-6BFE-4AEB-BD67-020A5F6C87BD}">
      <dgm:prSet/>
      <dgm:spPr/>
      <dgm:t>
        <a:bodyPr/>
        <a:lstStyle/>
        <a:p>
          <a:endParaRPr lang="en-US"/>
        </a:p>
      </dgm:t>
    </dgm:pt>
    <dgm:pt modelId="{30B572C5-5221-4FD0-8E3E-DC053333C8C3}">
      <dgm:prSet custT="1"/>
      <dgm:spPr>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Yaş (40 ve üzeri)</a:t>
          </a:r>
          <a:endParaRPr lang="en-US"/>
        </a:p>
      </dgm:t>
    </dgm:pt>
    <dgm:pt modelId="{C98A1F1B-A0C7-43B9-9E01-A003135CB10F}" type="sibTrans" cxnId="{76E8641B-6BFE-4AEB-BD67-020A5F6C87BD}">
      <dgm:prSet/>
      <dgm:spPr/>
      <dgm:t>
        <a:bodyPr/>
        <a:lstStyle/>
        <a:p>
          <a:endParaRPr lang="en-US"/>
        </a:p>
      </dgm:t>
    </dgm:pt>
    <dgm:pt modelId="{C650762C-5077-45D8-90A5-966139F10F0D}" type="parTrans" cxnId="{BA2FBF70-D660-4C52-BD29-CB1E5BD314E8}">
      <dgm:prSet/>
      <dgm:spPr/>
      <dgm:t>
        <a:bodyPr/>
        <a:lstStyle/>
        <a:p>
          <a:endParaRPr lang="en-US"/>
        </a:p>
      </dgm:t>
    </dgm:pt>
    <dgm:pt modelId="{84B79948-5B19-4C78-9BA7-00828FCB7C0C}">
      <dgm:prSet custT="1"/>
      <dgm:spPr>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Irk / renk</a:t>
          </a:r>
          <a:endParaRPr lang="en-US"/>
        </a:p>
      </dgm:t>
    </dgm:pt>
    <dgm:pt modelId="{B0A30908-0AEB-414E-B9D4-8F235A79FC3D}" type="sibTrans" cxnId="{BA2FBF70-D660-4C52-BD29-CB1E5BD314E8}">
      <dgm:prSet/>
      <dgm:spPr/>
      <dgm:t>
        <a:bodyPr/>
        <a:lstStyle/>
        <a:p>
          <a:endParaRPr lang="en-US"/>
        </a:p>
      </dgm:t>
    </dgm:pt>
    <dgm:pt modelId="{265C025C-70C6-4FA8-99B2-955218BA8D42}" type="parTrans" cxnId="{A0C27FB9-6C00-46A9-A7F7-2AB1D2BDCA94}">
      <dgm:prSet/>
      <dgm:spPr/>
      <dgm:t>
        <a:bodyPr/>
        <a:lstStyle/>
        <a:p>
          <a:endParaRPr lang="en-US"/>
        </a:p>
      </dgm:t>
    </dgm:pt>
    <dgm:pt modelId="{AA483315-E412-498F-B60E-0DFFBECDA905}">
      <dgm:prSet custT="1"/>
      <dgm:spPr>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Ulusal köken / Vatandaşlık</a:t>
          </a:r>
          <a:endParaRPr lang="en-US"/>
        </a:p>
      </dgm:t>
    </dgm:pt>
    <dgm:pt modelId="{1D3EF33A-9E18-4617-9552-E7C811B5A57C}" type="sibTrans" cxnId="{A0C27FB9-6C00-46A9-A7F7-2AB1D2BDCA94}">
      <dgm:prSet/>
      <dgm:spPr/>
      <dgm:t>
        <a:bodyPr/>
        <a:lstStyle/>
        <a:p>
          <a:endParaRPr lang="en-US"/>
        </a:p>
      </dgm:t>
    </dgm:pt>
    <dgm:pt modelId="{E697FD85-26BA-4676-826E-0DDA05BB8786}" type="parTrans" cxnId="{FAC385F3-96E4-4F01-8F78-D49CD5EEE679}">
      <dgm:prSet/>
      <dgm:spPr/>
      <dgm:t>
        <a:bodyPr/>
        <a:lstStyle/>
        <a:p>
          <a:endParaRPr lang="en-US"/>
        </a:p>
      </dgm:t>
    </dgm:pt>
    <dgm:pt modelId="{1A32B718-F6E8-49ED-B712-04CBBA6EA4EA}">
      <dgm:prSet custT="1"/>
      <dgm:spPr>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Genetik Bilgiler</a:t>
          </a:r>
          <a:endParaRPr lang="en-US"/>
        </a:p>
      </dgm:t>
    </dgm:pt>
    <dgm:pt modelId="{2AC6CF8D-EA7B-4E6B-AAA0-36E8122C0BAF}" type="sibTrans" cxnId="{FAC385F3-96E4-4F01-8F78-D49CD5EEE679}">
      <dgm:prSet/>
      <dgm:spPr/>
      <dgm:t>
        <a:bodyPr/>
        <a:lstStyle/>
        <a:p>
          <a:endParaRPr lang="en-US"/>
        </a:p>
      </dgm:t>
    </dgm:pt>
    <dgm:pt modelId="{71FB683F-DBE8-4F7D-BA4C-BDE8C98C24ED}" type="parTrans" cxnId="{8C7CA709-E3E7-4653-A608-2E15E6C4DFC6}">
      <dgm:prSet/>
      <dgm:spPr/>
      <dgm:t>
        <a:bodyPr/>
        <a:lstStyle/>
        <a:p>
          <a:endParaRPr lang="en-US"/>
        </a:p>
      </dgm:t>
    </dgm:pt>
    <dgm:pt modelId="{8E97A603-FEBF-4B61-9C74-AEF3D1F4B7BC}">
      <dgm:prSet custT="1"/>
      <dgm:spPr>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Dil</a:t>
          </a:r>
          <a:endParaRPr lang="en-US"/>
        </a:p>
      </dgm:t>
    </dgm:pt>
    <dgm:pt modelId="{8F0B935F-DBF3-4CCD-BF3C-D39AF35CD421}" type="sibTrans" cxnId="{8C7CA709-E3E7-4653-A608-2E15E6C4DFC6}">
      <dgm:prSet/>
      <dgm:spPr/>
      <dgm:t>
        <a:bodyPr/>
        <a:lstStyle/>
        <a:p>
          <a:endParaRPr lang="en-US"/>
        </a:p>
      </dgm:t>
    </dgm:pt>
    <dgm:pt modelId="{2B5865D3-CFDB-4A67-A55A-89F722393BB5}" type="parTrans" cxnId="{2CB2606D-FD0B-4462-A8A6-CFAE76730D82}">
      <dgm:prSet/>
      <dgm:spPr/>
      <dgm:t>
        <a:bodyPr/>
        <a:lstStyle/>
        <a:p>
          <a:endParaRPr lang="en-US"/>
        </a:p>
      </dgm:t>
    </dgm:pt>
    <dgm:pt modelId="{BA24A286-25D9-46BA-BE57-54676FA1E3DF}">
      <dgm:prSet custT="1"/>
      <dgm:spPr>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Din veya inanç</a:t>
          </a:r>
          <a:endParaRPr lang="en-US"/>
        </a:p>
      </dgm:t>
    </dgm:pt>
    <dgm:pt modelId="{A34CF339-3BCF-4C8D-A48C-3B167F1D3083}" type="sibTrans" cxnId="{2CB2606D-FD0B-4462-A8A6-CFAE76730D82}">
      <dgm:prSet/>
      <dgm:spPr/>
      <dgm:t>
        <a:bodyPr/>
        <a:lstStyle/>
        <a:p>
          <a:endParaRPr lang="en-US"/>
        </a:p>
      </dgm:t>
    </dgm:pt>
    <dgm:pt modelId="{8B8931D4-C5B0-4122-874C-804A44376DD5}" type="parTrans" cxnId="{D4EDE16B-E7B8-479D-B617-65BDC77C2798}">
      <dgm:prSet/>
      <dgm:spPr/>
      <dgm:t>
        <a:bodyPr/>
        <a:lstStyle/>
        <a:p>
          <a:endParaRPr lang="en-US"/>
        </a:p>
      </dgm:t>
    </dgm:pt>
    <dgm:pt modelId="{D0895D99-5AA0-4CCE-8B73-FE41472C79C3}">
      <dgm:prSet custT="1"/>
      <dgm:spPr>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Siyasi veya Sendika Fikirleri</a:t>
          </a:r>
          <a:endParaRPr lang="en-US"/>
        </a:p>
      </dgm:t>
    </dgm:pt>
    <dgm:pt modelId="{4A32E3D9-A3F8-4709-A336-BCF80D717EB0}" type="sibTrans" cxnId="{D4EDE16B-E7B8-479D-B617-65BDC77C2798}">
      <dgm:prSet/>
      <dgm:spPr/>
      <dgm:t>
        <a:bodyPr/>
        <a:lstStyle/>
        <a:p>
          <a:endParaRPr lang="en-US"/>
        </a:p>
      </dgm:t>
    </dgm:pt>
    <dgm:pt modelId="{D6F1117D-7524-408D-A5EE-39AD838EE339}" type="parTrans" cxnId="{EE9F9ED1-2D59-44CF-AF63-FCCACEF78910}">
      <dgm:prSet/>
      <dgm:spPr/>
      <dgm:t>
        <a:bodyPr/>
        <a:lstStyle/>
        <a:p>
          <a:endParaRPr lang="en-US"/>
        </a:p>
      </dgm:t>
    </dgm:pt>
    <dgm:pt modelId="{96179C8C-1DD2-46BA-9583-4CA22832C5E1}">
      <dgm:prSet custT="1"/>
      <dgm:spPr>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Gazi Durumu</a:t>
          </a:r>
          <a:endParaRPr lang="en-US"/>
        </a:p>
      </dgm:t>
    </dgm:pt>
    <dgm:pt modelId="{5DC5A7CA-3518-405F-8121-71430A94FFBC}" type="sibTrans" cxnId="{EE9F9ED1-2D59-44CF-AF63-FCCACEF78910}">
      <dgm:prSet/>
      <dgm:spPr/>
      <dgm:t>
        <a:bodyPr/>
        <a:lstStyle/>
        <a:p>
          <a:endParaRPr lang="en-US"/>
        </a:p>
      </dgm:t>
    </dgm:pt>
    <dgm:pt modelId="{AC8A5AFF-175A-4F41-AF35-DBEC5235A8A5}" type="parTrans" cxnId="{34E2B474-3D23-465E-9749-497EC6B0F3C1}">
      <dgm:prSet/>
      <dgm:spPr/>
      <dgm:t>
        <a:bodyPr/>
        <a:lstStyle/>
        <a:p>
          <a:endParaRPr lang="en-US"/>
        </a:p>
      </dgm:t>
    </dgm:pt>
    <dgm:pt modelId="{6CCC8163-9C03-44DC-8CD0-BE8BB1ECA829}">
      <dgm:prSet custT="1"/>
      <dgm:spPr>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Cinsiyet (Gebeliği/çocuk doğumunu içerir)</a:t>
          </a:r>
        </a:p>
      </dgm:t>
    </dgm:pt>
    <dgm:pt modelId="{C8FCAC15-A25E-40E0-A3EB-7826ADFD9AB3}" type="sibTrans" cxnId="{34E2B474-3D23-465E-9749-497EC6B0F3C1}">
      <dgm:prSet/>
      <dgm:spPr/>
      <dgm:t>
        <a:bodyPr/>
        <a:lstStyle/>
        <a:p>
          <a:endParaRPr lang="en-US"/>
        </a:p>
      </dgm:t>
    </dgm:pt>
    <dgm:pt modelId="{3BA743DB-F0C7-4C18-8B32-924A3D02F4D8}" type="parTrans" cxnId="{1A762EFA-BC1B-4141-ABED-C8AAF17970D3}">
      <dgm:prSet/>
      <dgm:spPr/>
      <dgm:t>
        <a:bodyPr/>
        <a:lstStyle/>
        <a:p>
          <a:endParaRPr lang="en-US"/>
        </a:p>
      </dgm:t>
    </dgm:pt>
    <dgm:pt modelId="{F2479D3B-5491-487C-B349-8B92252484F4}">
      <dgm:prSet custT="1"/>
      <dgm:spPr>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Cinsiyet Kimliği</a:t>
          </a:r>
          <a:endParaRPr lang="en-US"/>
        </a:p>
      </dgm:t>
    </dgm:pt>
    <dgm:pt modelId="{88371F9B-07F6-4868-A36C-998E067F5033}" type="sibTrans" cxnId="{1A762EFA-BC1B-4141-ABED-C8AAF17970D3}">
      <dgm:prSet/>
      <dgm:spPr/>
      <dgm:t>
        <a:bodyPr/>
        <a:lstStyle/>
        <a:p>
          <a:endParaRPr lang="en-US"/>
        </a:p>
      </dgm:t>
    </dgm:pt>
    <dgm:pt modelId="{A7E3C7F5-9C15-4A8B-8A1C-CED1AEA2A46A}" type="parTrans" cxnId="{681591C0-662E-4361-9EFD-AEAAC8161F9B}">
      <dgm:prSet/>
      <dgm:spPr/>
      <dgm:t>
        <a:bodyPr/>
        <a:lstStyle/>
        <a:p>
          <a:endParaRPr lang="en-US"/>
        </a:p>
      </dgm:t>
    </dgm:pt>
    <dgm:pt modelId="{8F92365D-1570-436B-9D3F-98B02DFD5219}">
      <dgm:prSet custT="1"/>
      <dgm:spPr>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Fiziksel veya Zihinsel Engellilik </a:t>
          </a:r>
          <a:endParaRPr lang="en-US"/>
        </a:p>
      </dgm:t>
    </dgm:pt>
    <dgm:pt modelId="{59892764-B9F5-4CE6-A33E-886B13C45D5C}" type="sibTrans" cxnId="{681591C0-662E-4361-9EFD-AEAAC8161F9B}">
      <dgm:prSet/>
      <dgm:spPr/>
      <dgm:t>
        <a:bodyPr/>
        <a:lstStyle/>
        <a:p>
          <a:endParaRPr lang="en-US"/>
        </a:p>
      </dgm:t>
    </dgm:pt>
    <dgm:pt modelId="{CABA8938-F305-40CB-BC7C-E6D2B75C5E50}" type="parTrans" cxnId="{8829EC94-9644-455E-B6F6-1ED20EAFE3E4}">
      <dgm:prSet/>
      <dgm:spPr/>
      <dgm:t>
        <a:bodyPr/>
        <a:lstStyle/>
        <a:p>
          <a:endParaRPr lang="en-US"/>
        </a:p>
      </dgm:t>
    </dgm:pt>
    <dgm:pt modelId="{3A4AD095-B8AF-4668-916C-D465093EA655}">
      <dgm:prSet custT="1"/>
      <dgm:spPr>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dgm:spPr>
      <dgm:t>
        <a:bodyPr/>
        <a:lstStyle/>
        <a:p>
          <a:r>
            <a:rPr lang="tr" sz="1500" b="0" i="0" strike="noStrike" cap="none" spc="0" baseline="0">
              <a:solidFill>
                <a:srgbClr val="FFFFFF"/>
              </a:solidFill>
              <a:effectLst/>
              <a:latin typeface="Calibri"/>
              <a:ea typeface="Calibri"/>
              <a:cs typeface="Calibri"/>
            </a:rPr>
            <a:t>Cinsel Yönelim</a:t>
          </a:r>
          <a:endParaRPr lang="en-US"/>
        </a:p>
      </dgm:t>
    </dgm:pt>
    <dgm:pt modelId="{6DEF558F-1461-40A3-B660-305F6075B3AD}" type="sibTrans" cxnId="{8829EC94-9644-455E-B6F6-1ED20EAFE3E4}">
      <dgm:prSet/>
      <dgm:spPr/>
      <dgm:t>
        <a:bodyPr/>
        <a:lstStyle/>
        <a:p>
          <a:endParaRPr lang="en-US"/>
        </a:p>
      </dgm:t>
    </dgm:pt>
    <dgm:pt modelId="{15814E76-000F-4776-B97F-8B899AD44BAC}" type="pres">
      <dgm:prSet presAssocID="{A5A8BE3A-9990-4232-8912-110E6E121807}" presName="diagram" presStyleCnt="0">
        <dgm:presLayoutVars>
          <dgm:dir/>
          <dgm:resizeHandles val="exact"/>
        </dgm:presLayoutVars>
      </dgm:prSet>
      <dgm:spPr/>
    </dgm:pt>
    <dgm:pt modelId="{6956F062-E831-4C9D-8295-EBD859E85986}" type="pres">
      <dgm:prSet presAssocID="{30B572C5-5221-4FD0-8E3E-DC053333C8C3}" presName="node" presStyleLbl="node1" presStyleIdx="0" presStyleCnt="12">
        <dgm:presLayoutVars>
          <dgm:bulletEnabled val="1"/>
        </dgm:presLayoutVars>
      </dgm:prSet>
      <dgm:spPr/>
    </dgm:pt>
    <dgm:pt modelId="{83BE6824-ECE8-467C-8569-E2F8B857E995}" type="pres">
      <dgm:prSet presAssocID="{C98A1F1B-A0C7-43B9-9E01-A003135CB10F}" presName="sibTrans" presStyleCnt="0"/>
      <dgm:spPr/>
    </dgm:pt>
    <dgm:pt modelId="{314BF5E9-6D32-4139-B1EF-52F90BD3589D}" type="pres">
      <dgm:prSet presAssocID="{84B79948-5B19-4C78-9BA7-00828FCB7C0C}" presName="node" presStyleLbl="node1" presStyleIdx="1" presStyleCnt="12">
        <dgm:presLayoutVars>
          <dgm:bulletEnabled val="1"/>
        </dgm:presLayoutVars>
      </dgm:prSet>
      <dgm:spPr/>
    </dgm:pt>
    <dgm:pt modelId="{4877B61D-64F6-4AE7-BC77-59AA8DC2C961}" type="pres">
      <dgm:prSet presAssocID="{B0A30908-0AEB-414E-B9D4-8F235A79FC3D}" presName="sibTrans" presStyleCnt="0"/>
      <dgm:spPr/>
    </dgm:pt>
    <dgm:pt modelId="{65B48DC4-277D-4510-87DB-C69F1B7D6DD3}" type="pres">
      <dgm:prSet presAssocID="{AA483315-E412-498F-B60E-0DFFBECDA905}" presName="node" presStyleLbl="node1" presStyleIdx="2" presStyleCnt="12">
        <dgm:presLayoutVars>
          <dgm:bulletEnabled val="1"/>
        </dgm:presLayoutVars>
      </dgm:prSet>
      <dgm:spPr/>
    </dgm:pt>
    <dgm:pt modelId="{783803F8-6E7F-4EEA-AAD0-483B213E43F0}" type="pres">
      <dgm:prSet presAssocID="{1D3EF33A-9E18-4617-9552-E7C811B5A57C}" presName="sibTrans" presStyleCnt="0"/>
      <dgm:spPr/>
    </dgm:pt>
    <dgm:pt modelId="{C28451D7-32EE-4871-A93E-B1ABC49EF3AC}" type="pres">
      <dgm:prSet presAssocID="{1A32B718-F6E8-49ED-B712-04CBBA6EA4EA}" presName="node" presStyleLbl="node1" presStyleIdx="3" presStyleCnt="12">
        <dgm:presLayoutVars>
          <dgm:bulletEnabled val="1"/>
        </dgm:presLayoutVars>
      </dgm:prSet>
      <dgm:spPr/>
    </dgm:pt>
    <dgm:pt modelId="{A43E9D34-925F-4655-AC4B-A55B519327B9}" type="pres">
      <dgm:prSet presAssocID="{2AC6CF8D-EA7B-4E6B-AAA0-36E8122C0BAF}" presName="sibTrans" presStyleCnt="0"/>
      <dgm:spPr/>
    </dgm:pt>
    <dgm:pt modelId="{B97059E4-569B-439D-ACCE-C703E8EBB9E0}" type="pres">
      <dgm:prSet presAssocID="{8E97A603-FEBF-4B61-9C74-AEF3D1F4B7BC}" presName="node" presStyleLbl="node1" presStyleIdx="4" presStyleCnt="12">
        <dgm:presLayoutVars>
          <dgm:bulletEnabled val="1"/>
        </dgm:presLayoutVars>
      </dgm:prSet>
      <dgm:spPr/>
    </dgm:pt>
    <dgm:pt modelId="{F6EE2DDB-A1DE-4893-B327-CFE95B44129A}" type="pres">
      <dgm:prSet presAssocID="{8F0B935F-DBF3-4CCD-BF3C-D39AF35CD421}" presName="sibTrans" presStyleCnt="0"/>
      <dgm:spPr/>
    </dgm:pt>
    <dgm:pt modelId="{1C95E413-6173-413A-912F-7DA1BB34D98F}" type="pres">
      <dgm:prSet presAssocID="{BA24A286-25D9-46BA-BE57-54676FA1E3DF}" presName="node" presStyleLbl="node1" presStyleIdx="5" presStyleCnt="12">
        <dgm:presLayoutVars>
          <dgm:bulletEnabled val="1"/>
        </dgm:presLayoutVars>
      </dgm:prSet>
      <dgm:spPr/>
    </dgm:pt>
    <dgm:pt modelId="{68AC4E92-8AE2-4175-AC30-74BB205C523D}" type="pres">
      <dgm:prSet presAssocID="{A34CF339-3BCF-4C8D-A48C-3B167F1D3083}" presName="sibTrans" presStyleCnt="0"/>
      <dgm:spPr/>
    </dgm:pt>
    <dgm:pt modelId="{A26D54B5-B4E7-40E8-9B74-824A0E4BCFBB}" type="pres">
      <dgm:prSet presAssocID="{D0895D99-5AA0-4CCE-8B73-FE41472C79C3}" presName="node" presStyleLbl="node1" presStyleIdx="6" presStyleCnt="12">
        <dgm:presLayoutVars>
          <dgm:bulletEnabled val="1"/>
        </dgm:presLayoutVars>
      </dgm:prSet>
      <dgm:spPr/>
    </dgm:pt>
    <dgm:pt modelId="{68EBFB17-CAB3-420D-837A-15718F4AFEC2}" type="pres">
      <dgm:prSet presAssocID="{4A32E3D9-A3F8-4709-A336-BCF80D717EB0}" presName="sibTrans" presStyleCnt="0"/>
      <dgm:spPr/>
    </dgm:pt>
    <dgm:pt modelId="{00672C99-BC32-447E-BE26-36407AA2BDB2}" type="pres">
      <dgm:prSet presAssocID="{96179C8C-1DD2-46BA-9583-4CA22832C5E1}" presName="node" presStyleLbl="node1" presStyleIdx="7" presStyleCnt="12">
        <dgm:presLayoutVars>
          <dgm:bulletEnabled val="1"/>
        </dgm:presLayoutVars>
      </dgm:prSet>
      <dgm:spPr/>
    </dgm:pt>
    <dgm:pt modelId="{04BA77DB-C2CB-4B5C-B33C-74BA13CCFBA4}" type="pres">
      <dgm:prSet presAssocID="{5DC5A7CA-3518-405F-8121-71430A94FFBC}" presName="sibTrans" presStyleCnt="0"/>
      <dgm:spPr/>
    </dgm:pt>
    <dgm:pt modelId="{4CCD97D0-30AC-4C6D-BD06-F8D29050925E}" type="pres">
      <dgm:prSet presAssocID="{6CCC8163-9C03-44DC-8CD0-BE8BB1ECA829}" presName="node" presStyleLbl="node1" presStyleIdx="8" presStyleCnt="12">
        <dgm:presLayoutVars>
          <dgm:bulletEnabled val="1"/>
        </dgm:presLayoutVars>
      </dgm:prSet>
      <dgm:spPr/>
    </dgm:pt>
    <dgm:pt modelId="{F5570305-EA47-43E3-A112-D29B322D979B}" type="pres">
      <dgm:prSet presAssocID="{C8FCAC15-A25E-40E0-A3EB-7826ADFD9AB3}" presName="sibTrans" presStyleCnt="0"/>
      <dgm:spPr/>
    </dgm:pt>
    <dgm:pt modelId="{483AB9CE-7E99-4641-8A28-E74959ABA064}" type="pres">
      <dgm:prSet presAssocID="{F2479D3B-5491-487C-B349-8B92252484F4}" presName="node" presStyleLbl="node1" presStyleIdx="9" presStyleCnt="12">
        <dgm:presLayoutVars>
          <dgm:bulletEnabled val="1"/>
        </dgm:presLayoutVars>
      </dgm:prSet>
      <dgm:spPr/>
    </dgm:pt>
    <dgm:pt modelId="{3ED9C730-58CB-48F6-A44B-7F354F869F48}" type="pres">
      <dgm:prSet presAssocID="{88371F9B-07F6-4868-A36C-998E067F5033}" presName="sibTrans" presStyleCnt="0"/>
      <dgm:spPr/>
    </dgm:pt>
    <dgm:pt modelId="{EAD55615-8E89-44DC-83A8-7C3F87D1D88C}" type="pres">
      <dgm:prSet presAssocID="{8F92365D-1570-436B-9D3F-98B02DFD5219}" presName="node" presStyleLbl="node1" presStyleIdx="10" presStyleCnt="12">
        <dgm:presLayoutVars>
          <dgm:bulletEnabled val="1"/>
        </dgm:presLayoutVars>
      </dgm:prSet>
      <dgm:spPr/>
    </dgm:pt>
    <dgm:pt modelId="{35A960D8-ECEB-4390-9F81-F1AAB2ECC6FC}" type="pres">
      <dgm:prSet presAssocID="{59892764-B9F5-4CE6-A33E-886B13C45D5C}" presName="sibTrans" presStyleCnt="0"/>
      <dgm:spPr/>
    </dgm:pt>
    <dgm:pt modelId="{498343EC-04AC-4CAD-8B5E-ABC16ACC2F20}" type="pres">
      <dgm:prSet presAssocID="{3A4AD095-B8AF-4668-916C-D465093EA655}" presName="node" presStyleLbl="node1" presStyleIdx="11" presStyleCnt="12">
        <dgm:presLayoutVars>
          <dgm:bulletEnabled val="1"/>
        </dgm:presLayoutVars>
      </dgm:prSet>
      <dgm:spPr/>
    </dgm:pt>
  </dgm:ptLst>
  <dgm:cxnLst>
    <dgm:cxn modelId="{8C7CA709-E3E7-4653-A608-2E15E6C4DFC6}" srcId="{A5A8BE3A-9990-4232-8912-110E6E121807}" destId="{8E97A603-FEBF-4B61-9C74-AEF3D1F4B7BC}" srcOrd="4" destOrd="0" parTransId="{71FB683F-DBE8-4F7D-BA4C-BDE8C98C24ED}" sibTransId="{8F0B935F-DBF3-4CCD-BF3C-D39AF35CD421}"/>
    <dgm:cxn modelId="{2D9AE916-FF22-458F-8DFE-29B86F159B29}" type="presOf" srcId="{BA24A286-25D9-46BA-BE57-54676FA1E3DF}" destId="{1C95E413-6173-413A-912F-7DA1BB34D98F}" srcOrd="0" destOrd="0" presId="urn:microsoft.com/office/officeart/2005/8/layout/default"/>
    <dgm:cxn modelId="{76E8641B-6BFE-4AEB-BD67-020A5F6C87BD}" srcId="{A5A8BE3A-9990-4232-8912-110E6E121807}" destId="{30B572C5-5221-4FD0-8E3E-DC053333C8C3}" srcOrd="0" destOrd="0" parTransId="{0486EE9A-3E6E-43FB-AD24-21CD026C9C41}" sibTransId="{C98A1F1B-A0C7-43B9-9E01-A003135CB10F}"/>
    <dgm:cxn modelId="{7B47F335-CF56-47D0-8480-2AD42F5EA678}" type="presOf" srcId="{A5A8BE3A-9990-4232-8912-110E6E121807}" destId="{15814E76-000F-4776-B97F-8B899AD44BAC}" srcOrd="0" destOrd="0" presId="urn:microsoft.com/office/officeart/2005/8/layout/default"/>
    <dgm:cxn modelId="{E089EE5D-C8EC-463F-8423-43333A3BE0AC}" type="presOf" srcId="{AA483315-E412-498F-B60E-0DFFBECDA905}" destId="{65B48DC4-277D-4510-87DB-C69F1B7D6DD3}" srcOrd="0" destOrd="0" presId="urn:microsoft.com/office/officeart/2005/8/layout/default"/>
    <dgm:cxn modelId="{267AB641-65D6-48C2-A3B1-8D8CCC143097}" type="presOf" srcId="{1A32B718-F6E8-49ED-B712-04CBBA6EA4EA}" destId="{C28451D7-32EE-4871-A93E-B1ABC49EF3AC}" srcOrd="0" destOrd="0" presId="urn:microsoft.com/office/officeart/2005/8/layout/default"/>
    <dgm:cxn modelId="{D4EDE16B-E7B8-479D-B617-65BDC77C2798}" srcId="{A5A8BE3A-9990-4232-8912-110E6E121807}" destId="{D0895D99-5AA0-4CCE-8B73-FE41472C79C3}" srcOrd="6" destOrd="0" parTransId="{8B8931D4-C5B0-4122-874C-804A44376DD5}" sibTransId="{4A32E3D9-A3F8-4709-A336-BCF80D717EB0}"/>
    <dgm:cxn modelId="{2CB2606D-FD0B-4462-A8A6-CFAE76730D82}" srcId="{A5A8BE3A-9990-4232-8912-110E6E121807}" destId="{BA24A286-25D9-46BA-BE57-54676FA1E3DF}" srcOrd="5" destOrd="0" parTransId="{2B5865D3-CFDB-4A67-A55A-89F722393BB5}" sibTransId="{A34CF339-3BCF-4C8D-A48C-3B167F1D3083}"/>
    <dgm:cxn modelId="{BA2FBF70-D660-4C52-BD29-CB1E5BD314E8}" srcId="{A5A8BE3A-9990-4232-8912-110E6E121807}" destId="{84B79948-5B19-4C78-9BA7-00828FCB7C0C}" srcOrd="1" destOrd="0" parTransId="{C650762C-5077-45D8-90A5-966139F10F0D}" sibTransId="{B0A30908-0AEB-414E-B9D4-8F235A79FC3D}"/>
    <dgm:cxn modelId="{A0B50073-8754-4DD4-A343-3FE2C5AA0521}" type="presOf" srcId="{30B572C5-5221-4FD0-8E3E-DC053333C8C3}" destId="{6956F062-E831-4C9D-8295-EBD859E85986}" srcOrd="0" destOrd="0" presId="urn:microsoft.com/office/officeart/2005/8/layout/default"/>
    <dgm:cxn modelId="{34E2B474-3D23-465E-9749-497EC6B0F3C1}" srcId="{A5A8BE3A-9990-4232-8912-110E6E121807}" destId="{6CCC8163-9C03-44DC-8CD0-BE8BB1ECA829}" srcOrd="8" destOrd="0" parTransId="{AC8A5AFF-175A-4F41-AF35-DBEC5235A8A5}" sibTransId="{C8FCAC15-A25E-40E0-A3EB-7826ADFD9AB3}"/>
    <dgm:cxn modelId="{C83F4C7E-6A25-4992-8B65-96C75F332605}" type="presOf" srcId="{8F92365D-1570-436B-9D3F-98B02DFD5219}" destId="{EAD55615-8E89-44DC-83A8-7C3F87D1D88C}" srcOrd="0" destOrd="0" presId="urn:microsoft.com/office/officeart/2005/8/layout/default"/>
    <dgm:cxn modelId="{FAC2EF93-255D-4F5A-A811-413DD304C5D5}" type="presOf" srcId="{D0895D99-5AA0-4CCE-8B73-FE41472C79C3}" destId="{A26D54B5-B4E7-40E8-9B74-824A0E4BCFBB}" srcOrd="0" destOrd="0" presId="urn:microsoft.com/office/officeart/2005/8/layout/default"/>
    <dgm:cxn modelId="{8829EC94-9644-455E-B6F6-1ED20EAFE3E4}" srcId="{A5A8BE3A-9990-4232-8912-110E6E121807}" destId="{3A4AD095-B8AF-4668-916C-D465093EA655}" srcOrd="11" destOrd="0" parTransId="{CABA8938-F305-40CB-BC7C-E6D2B75C5E50}" sibTransId="{6DEF558F-1461-40A3-B660-305F6075B3AD}"/>
    <dgm:cxn modelId="{33E58999-9292-42C1-8562-77CC8DA04A20}" type="presOf" srcId="{84B79948-5B19-4C78-9BA7-00828FCB7C0C}" destId="{314BF5E9-6D32-4139-B1EF-52F90BD3589D}" srcOrd="0" destOrd="0" presId="urn:microsoft.com/office/officeart/2005/8/layout/default"/>
    <dgm:cxn modelId="{308F86A5-4388-4F18-9BB2-F24F0B5F049A}" type="presOf" srcId="{F2479D3B-5491-487C-B349-8B92252484F4}" destId="{483AB9CE-7E99-4641-8A28-E74959ABA064}" srcOrd="0" destOrd="0" presId="urn:microsoft.com/office/officeart/2005/8/layout/default"/>
    <dgm:cxn modelId="{A0C27FB9-6C00-46A9-A7F7-2AB1D2BDCA94}" srcId="{A5A8BE3A-9990-4232-8912-110E6E121807}" destId="{AA483315-E412-498F-B60E-0DFFBECDA905}" srcOrd="2" destOrd="0" parTransId="{265C025C-70C6-4FA8-99B2-955218BA8D42}" sibTransId="{1D3EF33A-9E18-4617-9552-E7C811B5A57C}"/>
    <dgm:cxn modelId="{681591C0-662E-4361-9EFD-AEAAC8161F9B}" srcId="{A5A8BE3A-9990-4232-8912-110E6E121807}" destId="{8F92365D-1570-436B-9D3F-98B02DFD5219}" srcOrd="10" destOrd="0" parTransId="{A7E3C7F5-9C15-4A8B-8A1C-CED1AEA2A46A}" sibTransId="{59892764-B9F5-4CE6-A33E-886B13C45D5C}"/>
    <dgm:cxn modelId="{FFF181C3-C670-47AE-82F2-EE264CFA6232}" type="presOf" srcId="{6CCC8163-9C03-44DC-8CD0-BE8BB1ECA829}" destId="{4CCD97D0-30AC-4C6D-BD06-F8D29050925E}" srcOrd="0" destOrd="0" presId="urn:microsoft.com/office/officeart/2005/8/layout/default"/>
    <dgm:cxn modelId="{5AE298C8-1E97-420A-8107-E9C2C3982D46}" type="presOf" srcId="{8E97A603-FEBF-4B61-9C74-AEF3D1F4B7BC}" destId="{B97059E4-569B-439D-ACCE-C703E8EBB9E0}" srcOrd="0" destOrd="0" presId="urn:microsoft.com/office/officeart/2005/8/layout/default"/>
    <dgm:cxn modelId="{EE9F9ED1-2D59-44CF-AF63-FCCACEF78910}" srcId="{A5A8BE3A-9990-4232-8912-110E6E121807}" destId="{96179C8C-1DD2-46BA-9583-4CA22832C5E1}" srcOrd="7" destOrd="0" parTransId="{D6F1117D-7524-408D-A5EE-39AD838EE339}" sibTransId="{5DC5A7CA-3518-405F-8121-71430A94FFBC}"/>
    <dgm:cxn modelId="{269CFDED-487B-4B3E-AEED-CFAC8D20D002}" type="presOf" srcId="{3A4AD095-B8AF-4668-916C-D465093EA655}" destId="{498343EC-04AC-4CAD-8B5E-ABC16ACC2F20}" srcOrd="0" destOrd="0" presId="urn:microsoft.com/office/officeart/2005/8/layout/default"/>
    <dgm:cxn modelId="{8A4229F1-7D49-4503-89B7-53E7DA2A0D96}" type="presOf" srcId="{96179C8C-1DD2-46BA-9583-4CA22832C5E1}" destId="{00672C99-BC32-447E-BE26-36407AA2BDB2}" srcOrd="0" destOrd="0" presId="urn:microsoft.com/office/officeart/2005/8/layout/default"/>
    <dgm:cxn modelId="{FAC385F3-96E4-4F01-8F78-D49CD5EEE679}" srcId="{A5A8BE3A-9990-4232-8912-110E6E121807}" destId="{1A32B718-F6E8-49ED-B712-04CBBA6EA4EA}" srcOrd="3" destOrd="0" parTransId="{E697FD85-26BA-4676-826E-0DDA05BB8786}" sibTransId="{2AC6CF8D-EA7B-4E6B-AAA0-36E8122C0BAF}"/>
    <dgm:cxn modelId="{1A762EFA-BC1B-4141-ABED-C8AAF17970D3}" srcId="{A5A8BE3A-9990-4232-8912-110E6E121807}" destId="{F2479D3B-5491-487C-B349-8B92252484F4}" srcOrd="9" destOrd="0" parTransId="{3BA743DB-F0C7-4C18-8B32-924A3D02F4D8}" sibTransId="{88371F9B-07F6-4868-A36C-998E067F5033}"/>
    <dgm:cxn modelId="{1E9427DD-FBFD-443A-AC1C-F807F7DEA369}" type="presParOf" srcId="{15814E76-000F-4776-B97F-8B899AD44BAC}" destId="{6956F062-E831-4C9D-8295-EBD859E85986}" srcOrd="0" destOrd="0" presId="urn:microsoft.com/office/officeart/2005/8/layout/default"/>
    <dgm:cxn modelId="{BE54C47D-21A2-4BE1-A233-B3C801D846F6}" type="presParOf" srcId="{15814E76-000F-4776-B97F-8B899AD44BAC}" destId="{83BE6824-ECE8-467C-8569-E2F8B857E995}" srcOrd="1" destOrd="0" presId="urn:microsoft.com/office/officeart/2005/8/layout/default"/>
    <dgm:cxn modelId="{D3D21F12-6441-4385-942E-D6E7D8DB4D2C}" type="presParOf" srcId="{15814E76-000F-4776-B97F-8B899AD44BAC}" destId="{314BF5E9-6D32-4139-B1EF-52F90BD3589D}" srcOrd="2" destOrd="0" presId="urn:microsoft.com/office/officeart/2005/8/layout/default"/>
    <dgm:cxn modelId="{A53E74D7-59E3-47BB-99EE-9D30EB8E2DA1}" type="presParOf" srcId="{15814E76-000F-4776-B97F-8B899AD44BAC}" destId="{4877B61D-64F6-4AE7-BC77-59AA8DC2C961}" srcOrd="3" destOrd="0" presId="urn:microsoft.com/office/officeart/2005/8/layout/default"/>
    <dgm:cxn modelId="{79EA09A0-27E1-4825-B311-A492609E7D00}" type="presParOf" srcId="{15814E76-000F-4776-B97F-8B899AD44BAC}" destId="{65B48DC4-277D-4510-87DB-C69F1B7D6DD3}" srcOrd="4" destOrd="0" presId="urn:microsoft.com/office/officeart/2005/8/layout/default"/>
    <dgm:cxn modelId="{8E98A9C6-5B34-4B53-84FD-1D5BD1D0C73F}" type="presParOf" srcId="{15814E76-000F-4776-B97F-8B899AD44BAC}" destId="{783803F8-6E7F-4EEA-AAD0-483B213E43F0}" srcOrd="5" destOrd="0" presId="urn:microsoft.com/office/officeart/2005/8/layout/default"/>
    <dgm:cxn modelId="{9440FFF6-99FE-46FA-88BA-31CE31E48C40}" type="presParOf" srcId="{15814E76-000F-4776-B97F-8B899AD44BAC}" destId="{C28451D7-32EE-4871-A93E-B1ABC49EF3AC}" srcOrd="6" destOrd="0" presId="urn:microsoft.com/office/officeart/2005/8/layout/default"/>
    <dgm:cxn modelId="{B4604D5C-B8D7-4517-B570-362E49645B88}" type="presParOf" srcId="{15814E76-000F-4776-B97F-8B899AD44BAC}" destId="{A43E9D34-925F-4655-AC4B-A55B519327B9}" srcOrd="7" destOrd="0" presId="urn:microsoft.com/office/officeart/2005/8/layout/default"/>
    <dgm:cxn modelId="{2761C733-510E-4188-97C8-AE542911219C}" type="presParOf" srcId="{15814E76-000F-4776-B97F-8B899AD44BAC}" destId="{B97059E4-569B-439D-ACCE-C703E8EBB9E0}" srcOrd="8" destOrd="0" presId="urn:microsoft.com/office/officeart/2005/8/layout/default"/>
    <dgm:cxn modelId="{38D5714C-186F-4D6C-BC49-191BFAF3ED4F}" type="presParOf" srcId="{15814E76-000F-4776-B97F-8B899AD44BAC}" destId="{F6EE2DDB-A1DE-4893-B327-CFE95B44129A}" srcOrd="9" destOrd="0" presId="urn:microsoft.com/office/officeart/2005/8/layout/default"/>
    <dgm:cxn modelId="{98243595-E697-41DE-96CF-9A308EAC42D8}" type="presParOf" srcId="{15814E76-000F-4776-B97F-8B899AD44BAC}" destId="{1C95E413-6173-413A-912F-7DA1BB34D98F}" srcOrd="10" destOrd="0" presId="urn:microsoft.com/office/officeart/2005/8/layout/default"/>
    <dgm:cxn modelId="{D3ACD059-2CCD-42A0-A311-5AB707C12639}" type="presParOf" srcId="{15814E76-000F-4776-B97F-8B899AD44BAC}" destId="{68AC4E92-8AE2-4175-AC30-74BB205C523D}" srcOrd="11" destOrd="0" presId="urn:microsoft.com/office/officeart/2005/8/layout/default"/>
    <dgm:cxn modelId="{B36520FD-0074-4D68-A36E-D7940567B4D6}" type="presParOf" srcId="{15814E76-000F-4776-B97F-8B899AD44BAC}" destId="{A26D54B5-B4E7-40E8-9B74-824A0E4BCFBB}" srcOrd="12" destOrd="0" presId="urn:microsoft.com/office/officeart/2005/8/layout/default"/>
    <dgm:cxn modelId="{14925AC9-DB04-4664-9ADD-5FF93CFD18C1}" type="presParOf" srcId="{15814E76-000F-4776-B97F-8B899AD44BAC}" destId="{68EBFB17-CAB3-420D-837A-15718F4AFEC2}" srcOrd="13" destOrd="0" presId="urn:microsoft.com/office/officeart/2005/8/layout/default"/>
    <dgm:cxn modelId="{11CB9F93-A89A-43F2-9238-BD64ACE79D6B}" type="presParOf" srcId="{15814E76-000F-4776-B97F-8B899AD44BAC}" destId="{00672C99-BC32-447E-BE26-36407AA2BDB2}" srcOrd="14" destOrd="0" presId="urn:microsoft.com/office/officeart/2005/8/layout/default"/>
    <dgm:cxn modelId="{1D0E097D-BD17-43C3-88A7-1740C3E82656}" type="presParOf" srcId="{15814E76-000F-4776-B97F-8B899AD44BAC}" destId="{04BA77DB-C2CB-4B5C-B33C-74BA13CCFBA4}" srcOrd="15" destOrd="0" presId="urn:microsoft.com/office/officeart/2005/8/layout/default"/>
    <dgm:cxn modelId="{3B6F03D5-9855-4B60-A0F1-7BFB433B94C1}" type="presParOf" srcId="{15814E76-000F-4776-B97F-8B899AD44BAC}" destId="{4CCD97D0-30AC-4C6D-BD06-F8D29050925E}" srcOrd="16" destOrd="0" presId="urn:microsoft.com/office/officeart/2005/8/layout/default"/>
    <dgm:cxn modelId="{5B1AC466-F542-43A8-9546-69E717460CAC}" type="presParOf" srcId="{15814E76-000F-4776-B97F-8B899AD44BAC}" destId="{F5570305-EA47-43E3-A112-D29B322D979B}" srcOrd="17" destOrd="0" presId="urn:microsoft.com/office/officeart/2005/8/layout/default"/>
    <dgm:cxn modelId="{C98F70C8-6E63-4C26-9F73-0AD980534B4C}" type="presParOf" srcId="{15814E76-000F-4776-B97F-8B899AD44BAC}" destId="{483AB9CE-7E99-4641-8A28-E74959ABA064}" srcOrd="18" destOrd="0" presId="urn:microsoft.com/office/officeart/2005/8/layout/default"/>
    <dgm:cxn modelId="{E05B8F79-2E85-4223-AB2C-21ABAC3F63BB}" type="presParOf" srcId="{15814E76-000F-4776-B97F-8B899AD44BAC}" destId="{3ED9C730-58CB-48F6-A44B-7F354F869F48}" srcOrd="19" destOrd="0" presId="urn:microsoft.com/office/officeart/2005/8/layout/default"/>
    <dgm:cxn modelId="{B71FD9FE-D9E7-42E6-9072-26223AE9F178}" type="presParOf" srcId="{15814E76-000F-4776-B97F-8B899AD44BAC}" destId="{EAD55615-8E89-44DC-83A8-7C3F87D1D88C}" srcOrd="20" destOrd="0" presId="urn:microsoft.com/office/officeart/2005/8/layout/default"/>
    <dgm:cxn modelId="{92750C16-71DF-413D-A643-0772F8CA6F7C}" type="presParOf" srcId="{15814E76-000F-4776-B97F-8B899AD44BAC}" destId="{35A960D8-ECEB-4390-9F81-F1AAB2ECC6FC}" srcOrd="21" destOrd="0" presId="urn:microsoft.com/office/officeart/2005/8/layout/default"/>
    <dgm:cxn modelId="{9753703D-19D7-4218-B092-D5D891C0BFE6}" type="presParOf" srcId="{15814E76-000F-4776-B97F-8B899AD44BAC}" destId="{498343EC-04AC-4CAD-8B5E-ABC16ACC2F2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3CDF3A72-4E7D-44E7-9126-943CBEB76C3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CE90C112-028F-4005-BE5A-58F1022297C6}" type="parTrans" cxnId="{DEDE790A-C90B-4E6D-AEC5-74DBAC0A4404}">
      <dgm:prSet/>
      <dgm:spPr/>
      <dgm:t>
        <a:bodyPr/>
        <a:lstStyle/>
        <a:p>
          <a:endParaRPr lang="en-US"/>
        </a:p>
      </dgm:t>
    </dgm:pt>
    <dgm:pt modelId="{E709D1A9-032D-4046-915C-1A3C52F288E6}">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tr" sz="2800" b="1" i="0" u="sng" strike="noStrike" cap="none" spc="0" baseline="0">
              <a:solidFill>
                <a:srgbClr val="FFFFFF"/>
              </a:solidFill>
              <a:effectLst/>
              <a:uFill>
                <a:solidFill>
                  <a:srgbClr val="FFFFFF"/>
                </a:solidFill>
              </a:uFill>
              <a:latin typeface="Calibri"/>
              <a:ea typeface="Calibri"/>
              <a:cs typeface="Calibri"/>
            </a:rPr>
            <a:t>Cinsel taciz, </a:t>
          </a:r>
          <a:r>
            <a:rPr lang="tr" sz="2800" b="0" i="0" strike="noStrike" cap="none" spc="0" baseline="0">
              <a:solidFill>
                <a:srgbClr val="FFFFFF"/>
              </a:solidFill>
              <a:effectLst/>
              <a:latin typeface="Calibri"/>
              <a:ea typeface="Calibri"/>
              <a:cs typeface="Calibri"/>
            </a:rPr>
            <a:t>bir kişinin onurunu ihlal eden cinsel nitelikteki istenmeyen sözlü, sözsüz veya fiziksel davranıştır.</a:t>
          </a:r>
        </a:p>
        <a:p>
          <a:r>
            <a:rPr lang="tr" sz="2800" b="0" i="0" strike="noStrike" cap="none" spc="0" baseline="0">
              <a:solidFill>
                <a:srgbClr val="FFFFFF"/>
              </a:solidFill>
              <a:effectLst/>
              <a:latin typeface="Calibri"/>
              <a:ea typeface="Calibri"/>
              <a:cs typeface="Calibri"/>
            </a:rPr>
            <a:t> İki farklı cinsel taciz türü vardır:</a:t>
          </a:r>
          <a:endParaRPr lang="en-US"/>
        </a:p>
      </dgm:t>
    </dgm:pt>
    <dgm:pt modelId="{D73A1FCF-5D89-4468-800A-D8F31CB13DD3}" type="parTrans" cxnId="{A779A677-853E-4918-90B5-C62C577EF2DF}">
      <dgm:prSet/>
      <dgm:spPr/>
      <dgm:t>
        <a:bodyPr/>
        <a:lstStyle/>
        <a:p>
          <a:endParaRPr lang="en-US"/>
        </a:p>
      </dgm:t>
    </dgm:pt>
    <dgm:pt modelId="{51D27A79-C8E2-42E1-AC9E-C97553C130EA}">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tr" sz="1400" b="1" i="0" u="sng" strike="noStrike" cap="none" spc="0" baseline="0">
              <a:solidFill>
                <a:srgbClr val="FFFFFF"/>
              </a:solidFill>
              <a:effectLst/>
              <a:uFill>
                <a:solidFill>
                  <a:srgbClr val="FFFFFF"/>
                </a:solidFill>
              </a:uFill>
              <a:latin typeface="Calibri"/>
              <a:ea typeface="Calibri"/>
              <a:cs typeface="Calibri"/>
            </a:rPr>
            <a:t>Quid Pro Quo</a:t>
          </a:r>
          <a:endParaRPr lang="en-GB">
            <a:solidFill>
              <a:srgbClr val="FF0000"/>
            </a:solidFill>
          </a:endParaRPr>
        </a:p>
        <a:p>
          <a:r>
            <a:rPr lang="tr" sz="1400" b="0" i="0" strike="noStrike" cap="none" spc="0" baseline="0">
              <a:solidFill>
                <a:srgbClr val="FFFFFF"/>
              </a:solidFill>
              <a:effectLst/>
              <a:latin typeface="Calibri"/>
              <a:ea typeface="Calibri"/>
              <a:cs typeface="Calibri"/>
            </a:rPr>
            <a:t>Quid Pro Quo Latincedir ve “bunun için” anlamına gelir ve iş kararlarını birisinin hoş karşılanmayan cinsel davranışı kabul edip etmediğine dayandırmak anlamına gelir.</a:t>
          </a:r>
        </a:p>
        <a:p>
          <a:r>
            <a:rPr lang="tr" sz="1400" b="0" i="0" strike="noStrike" cap="none" spc="0" baseline="0">
              <a:solidFill>
                <a:srgbClr val="FFFFFF"/>
              </a:solidFill>
              <a:effectLst/>
              <a:latin typeface="Calibri"/>
              <a:ea typeface="Calibri"/>
              <a:cs typeface="Calibri"/>
            </a:rPr>
            <a:t> Cinsel, samimi veya romantik davranışlar içerebilir.</a:t>
          </a:r>
        </a:p>
        <a:p>
          <a:r>
            <a:rPr lang="tr" sz="1400" b="0" i="0" strike="noStrike" cap="none" spc="0" baseline="0">
              <a:solidFill>
                <a:srgbClr val="FFFFFF"/>
              </a:solidFill>
              <a:effectLst/>
              <a:latin typeface="Calibri"/>
              <a:ea typeface="Calibri"/>
              <a:cs typeface="Calibri"/>
            </a:rPr>
            <a:t> Her zaman yöneticileri veya yetkili konumlardaki diğer kişileri içerir. </a:t>
          </a:r>
          <a:endParaRPr lang="en-US"/>
        </a:p>
      </dgm:t>
    </dgm:pt>
    <dgm:pt modelId="{B9D1F81C-EB2C-4FF9-8BBE-58D3F5068E79}" type="sibTrans" cxnId="{A779A677-853E-4918-90B5-C62C577EF2DF}">
      <dgm:prSet/>
      <dgm:spPr/>
      <dgm:t>
        <a:bodyPr/>
        <a:lstStyle/>
        <a:p>
          <a:endParaRPr lang="en-US"/>
        </a:p>
      </dgm:t>
    </dgm:pt>
    <dgm:pt modelId="{72A70C7C-CE84-4C90-BD05-A83F54C37871}" type="parTrans" cxnId="{1F3C32A7-736F-458E-8759-C5F7F19197C7}">
      <dgm:prSet/>
      <dgm:spPr/>
      <dgm:t>
        <a:bodyPr/>
        <a:lstStyle/>
        <a:p>
          <a:endParaRPr lang="en-US"/>
        </a:p>
      </dgm:t>
    </dgm:pt>
    <dgm:pt modelId="{404D2D27-F06D-476A-9332-E8BF77820EE3}">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tr" sz="1400" b="1" i="0" u="sng" strike="noStrike" cap="none" spc="0" baseline="0">
              <a:solidFill>
                <a:srgbClr val="FFFFFF"/>
              </a:solidFill>
              <a:effectLst/>
              <a:uFill>
                <a:solidFill>
                  <a:srgbClr val="FFFFFF"/>
                </a:solidFill>
              </a:uFill>
              <a:latin typeface="Calibri"/>
              <a:ea typeface="Calibri"/>
              <a:cs typeface="Calibri"/>
            </a:rPr>
            <a:t>Düşmanca Çalışma Ortamı</a:t>
          </a:r>
          <a:r>
            <a:rPr lang="tr" sz="1400" b="0" i="0" strike="noStrike" cap="none" spc="0" baseline="0">
              <a:solidFill>
                <a:srgbClr val="FF0000"/>
              </a:solidFill>
              <a:effectLst/>
              <a:latin typeface="Calibri"/>
              <a:ea typeface="Calibri"/>
              <a:cs typeface="Calibri"/>
            </a:rPr>
            <a:t> </a:t>
          </a:r>
        </a:p>
        <a:p>
          <a:r>
            <a:rPr lang="tr" sz="1400" b="0" i="0" strike="noStrike" cap="none" spc="0" baseline="0">
              <a:solidFill>
                <a:srgbClr val="FFFFFF"/>
              </a:solidFill>
              <a:effectLst/>
              <a:latin typeface="Calibri"/>
              <a:ea typeface="Calibri"/>
              <a:cs typeface="Calibri"/>
            </a:rPr>
            <a:t>Göz korkutucu, düşmanca, aşağılayıcı, aşağılayıcı veya saldırgan bir çalışma ortamı yaratan hoş karşılanmayan davranışlar. </a:t>
          </a:r>
        </a:p>
        <a:p>
          <a:r>
            <a:rPr lang="tr" sz="1400" b="0" i="0" strike="noStrike" cap="none" spc="0" baseline="0">
              <a:solidFill>
                <a:srgbClr val="FFFFFF"/>
              </a:solidFill>
              <a:effectLst/>
              <a:latin typeface="Calibri"/>
              <a:ea typeface="Calibri"/>
              <a:cs typeface="Calibri"/>
            </a:rPr>
            <a:t>Sözlü, görsel, fiziksel, dijital veya yazılı davranış olabilir. </a:t>
          </a:r>
        </a:p>
        <a:p>
          <a:r>
            <a:rPr lang="tr" sz="1400" b="0" i="0" strike="noStrike" cap="none" spc="0" baseline="0">
              <a:solidFill>
                <a:srgbClr val="FFFFFF"/>
              </a:solidFill>
              <a:effectLst/>
              <a:latin typeface="Calibri"/>
              <a:ea typeface="Calibri"/>
              <a:cs typeface="Calibri"/>
            </a:rPr>
            <a:t>Sadece yetkili bir konumda olan biri değil, herkes bu tür yasa dışı davranışlarda bulunabilir. </a:t>
          </a:r>
          <a:endParaRPr lang="en-US"/>
        </a:p>
      </dgm:t>
    </dgm:pt>
    <dgm:pt modelId="{EED6236B-CB0B-475F-B61A-A7580C606347}" type="sibTrans" cxnId="{1F3C32A7-736F-458E-8759-C5F7F19197C7}">
      <dgm:prSet/>
      <dgm:spPr/>
      <dgm:t>
        <a:bodyPr/>
        <a:lstStyle/>
        <a:p>
          <a:endParaRPr lang="en-US"/>
        </a:p>
      </dgm:t>
    </dgm:pt>
    <dgm:pt modelId="{24DA7CF3-04CE-4B21-BB47-B688A733DCCB}" type="sibTrans" cxnId="{DEDE790A-C90B-4E6D-AEC5-74DBAC0A4404}">
      <dgm:prSet/>
      <dgm:spPr/>
      <dgm:t>
        <a:bodyPr/>
        <a:lstStyle/>
        <a:p>
          <a:endParaRPr lang="en-US"/>
        </a:p>
      </dgm:t>
    </dgm:pt>
    <dgm:pt modelId="{82C30EA1-251F-44D7-BE08-B40408335ACD}" type="pres">
      <dgm:prSet presAssocID="{3CDF3A72-4E7D-44E7-9126-943CBEB76C39}" presName="Name0" presStyleCnt="0">
        <dgm:presLayoutVars>
          <dgm:chPref val="1"/>
          <dgm:dir/>
          <dgm:animOne val="branch"/>
          <dgm:animLvl val="lvl"/>
          <dgm:resizeHandles/>
        </dgm:presLayoutVars>
      </dgm:prSet>
      <dgm:spPr/>
    </dgm:pt>
    <dgm:pt modelId="{ABB18B46-294A-49A7-B30A-B2315553F715}" type="pres">
      <dgm:prSet presAssocID="{E709D1A9-032D-4046-915C-1A3C52F288E6}" presName="vertOne" presStyleCnt="0"/>
      <dgm:spPr/>
    </dgm:pt>
    <dgm:pt modelId="{F0682F32-5C4B-42CE-AEF9-AB56A3FF7419}" type="pres">
      <dgm:prSet presAssocID="{E709D1A9-032D-4046-915C-1A3C52F288E6}" presName="txOne" presStyleLbl="node0" presStyleIdx="0" presStyleCnt="1">
        <dgm:presLayoutVars>
          <dgm:chPref val="3"/>
        </dgm:presLayoutVars>
      </dgm:prSet>
      <dgm:spPr/>
    </dgm:pt>
    <dgm:pt modelId="{47C39050-60A1-45EB-A1DD-8FA91BF0A74E}" type="pres">
      <dgm:prSet presAssocID="{E709D1A9-032D-4046-915C-1A3C52F288E6}" presName="parTransOne" presStyleCnt="0"/>
      <dgm:spPr/>
    </dgm:pt>
    <dgm:pt modelId="{ED6B47B3-E8E0-457E-AE81-9960865A6ADF}" type="pres">
      <dgm:prSet presAssocID="{E709D1A9-032D-4046-915C-1A3C52F288E6}" presName="horzOne" presStyleCnt="0"/>
      <dgm:spPr/>
    </dgm:pt>
    <dgm:pt modelId="{15624F3B-1895-4B52-823A-54BED7D68C96}" type="pres">
      <dgm:prSet presAssocID="{51D27A79-C8E2-42E1-AC9E-C97553C130EA}" presName="vertTwo" presStyleCnt="0"/>
      <dgm:spPr/>
    </dgm:pt>
    <dgm:pt modelId="{2BBD0B2E-4BE4-48AC-A125-1761F93E54D0}" type="pres">
      <dgm:prSet presAssocID="{51D27A79-C8E2-42E1-AC9E-C97553C130EA}" presName="txTwo" presStyleLbl="node2" presStyleIdx="0" presStyleCnt="2">
        <dgm:presLayoutVars>
          <dgm:chPref val="3"/>
        </dgm:presLayoutVars>
      </dgm:prSet>
      <dgm:spPr/>
    </dgm:pt>
    <dgm:pt modelId="{B6D935AB-6C09-464B-8F9B-2DF172217FA9}" type="pres">
      <dgm:prSet presAssocID="{51D27A79-C8E2-42E1-AC9E-C97553C130EA}" presName="horzTwo" presStyleCnt="0"/>
      <dgm:spPr/>
    </dgm:pt>
    <dgm:pt modelId="{B06879F3-AC6C-40F1-8DBB-CF135CEB9770}" type="pres">
      <dgm:prSet presAssocID="{B9D1F81C-EB2C-4FF9-8BBE-58D3F5068E79}" presName="sibSpaceTwo" presStyleCnt="0"/>
      <dgm:spPr/>
    </dgm:pt>
    <dgm:pt modelId="{0B186A5D-5DB3-4AF4-BCA8-CD369901CAD6}" type="pres">
      <dgm:prSet presAssocID="{404D2D27-F06D-476A-9332-E8BF77820EE3}" presName="vertTwo" presStyleCnt="0"/>
      <dgm:spPr/>
    </dgm:pt>
    <dgm:pt modelId="{88F1ABA4-3573-4291-80C5-CCCD060891F4}" type="pres">
      <dgm:prSet presAssocID="{404D2D27-F06D-476A-9332-E8BF77820EE3}" presName="txTwo" presStyleLbl="node2" presStyleIdx="1" presStyleCnt="2">
        <dgm:presLayoutVars>
          <dgm:chPref val="3"/>
        </dgm:presLayoutVars>
      </dgm:prSet>
      <dgm:spPr/>
    </dgm:pt>
    <dgm:pt modelId="{8B56421F-E0C0-4619-AA40-3517D4B3DB3B}" type="pres">
      <dgm:prSet presAssocID="{404D2D27-F06D-476A-9332-E8BF77820EE3}" presName="horzTwo" presStyleCnt="0"/>
      <dgm:spPr/>
    </dgm:pt>
  </dgm:ptLst>
  <dgm:cxnLst>
    <dgm:cxn modelId="{DEDE790A-C90B-4E6D-AEC5-74DBAC0A4404}" srcId="{3CDF3A72-4E7D-44E7-9126-943CBEB76C39}" destId="{E709D1A9-032D-4046-915C-1A3C52F288E6}" srcOrd="0" destOrd="0" parTransId="{CE90C112-028F-4005-BE5A-58F1022297C6}" sibTransId="{24DA7CF3-04CE-4B21-BB47-B688A733DCCB}"/>
    <dgm:cxn modelId="{D4B61B66-E641-45C5-82B9-320770AFF657}" type="presOf" srcId="{404D2D27-F06D-476A-9332-E8BF77820EE3}" destId="{88F1ABA4-3573-4291-80C5-CCCD060891F4}" srcOrd="0" destOrd="0" presId="urn:microsoft.com/office/officeart/2005/8/layout/hierarchy4"/>
    <dgm:cxn modelId="{A779A677-853E-4918-90B5-C62C577EF2DF}" srcId="{E709D1A9-032D-4046-915C-1A3C52F288E6}" destId="{51D27A79-C8E2-42E1-AC9E-C97553C130EA}" srcOrd="0" destOrd="0" parTransId="{D73A1FCF-5D89-4468-800A-D8F31CB13DD3}" sibTransId="{B9D1F81C-EB2C-4FF9-8BBE-58D3F5068E79}"/>
    <dgm:cxn modelId="{1F3C32A7-736F-458E-8759-C5F7F19197C7}" srcId="{E709D1A9-032D-4046-915C-1A3C52F288E6}" destId="{404D2D27-F06D-476A-9332-E8BF77820EE3}" srcOrd="1" destOrd="0" parTransId="{72A70C7C-CE84-4C90-BD05-A83F54C37871}" sibTransId="{EED6236B-CB0B-475F-B61A-A7580C606347}"/>
    <dgm:cxn modelId="{83786AB2-A46C-4FD0-B185-4FF939864A6D}" type="presOf" srcId="{51D27A79-C8E2-42E1-AC9E-C97553C130EA}" destId="{2BBD0B2E-4BE4-48AC-A125-1761F93E54D0}" srcOrd="0" destOrd="0" presId="urn:microsoft.com/office/officeart/2005/8/layout/hierarchy4"/>
    <dgm:cxn modelId="{44CEA1C9-1C38-4F10-8861-7680BBC0B406}" type="presOf" srcId="{E709D1A9-032D-4046-915C-1A3C52F288E6}" destId="{F0682F32-5C4B-42CE-AEF9-AB56A3FF7419}" srcOrd="0" destOrd="0" presId="urn:microsoft.com/office/officeart/2005/8/layout/hierarchy4"/>
    <dgm:cxn modelId="{E5A2A5DE-B855-4A69-ADD8-C17307A9EAE7}" type="presOf" srcId="{3CDF3A72-4E7D-44E7-9126-943CBEB76C39}" destId="{82C30EA1-251F-44D7-BE08-B40408335ACD}" srcOrd="0" destOrd="0" presId="urn:microsoft.com/office/officeart/2005/8/layout/hierarchy4"/>
    <dgm:cxn modelId="{0B0B3989-33F9-4221-9527-116D7ED319F4}" type="presParOf" srcId="{82C30EA1-251F-44D7-BE08-B40408335ACD}" destId="{ABB18B46-294A-49A7-B30A-B2315553F715}" srcOrd="0" destOrd="0" presId="urn:microsoft.com/office/officeart/2005/8/layout/hierarchy4"/>
    <dgm:cxn modelId="{1B8A32FC-F50D-4A7A-863C-78822D657728}" type="presParOf" srcId="{ABB18B46-294A-49A7-B30A-B2315553F715}" destId="{F0682F32-5C4B-42CE-AEF9-AB56A3FF7419}" srcOrd="0" destOrd="0" presId="urn:microsoft.com/office/officeart/2005/8/layout/hierarchy4"/>
    <dgm:cxn modelId="{8592D914-E569-4249-89F6-75786CF95772}" type="presParOf" srcId="{ABB18B46-294A-49A7-B30A-B2315553F715}" destId="{47C39050-60A1-45EB-A1DD-8FA91BF0A74E}" srcOrd="1" destOrd="0" presId="urn:microsoft.com/office/officeart/2005/8/layout/hierarchy4"/>
    <dgm:cxn modelId="{040961F4-A56B-4EF9-85BA-0A2EF711C9C0}" type="presParOf" srcId="{ABB18B46-294A-49A7-B30A-B2315553F715}" destId="{ED6B47B3-E8E0-457E-AE81-9960865A6ADF}" srcOrd="2" destOrd="0" presId="urn:microsoft.com/office/officeart/2005/8/layout/hierarchy4"/>
    <dgm:cxn modelId="{4753086E-7099-44E6-BA18-88381C0EA224}" type="presParOf" srcId="{ED6B47B3-E8E0-457E-AE81-9960865A6ADF}" destId="{15624F3B-1895-4B52-823A-54BED7D68C96}" srcOrd="0" destOrd="0" presId="urn:microsoft.com/office/officeart/2005/8/layout/hierarchy4"/>
    <dgm:cxn modelId="{FE902ADD-8411-4477-A1C1-EF3C7CA8D6BB}" type="presParOf" srcId="{15624F3B-1895-4B52-823A-54BED7D68C96}" destId="{2BBD0B2E-4BE4-48AC-A125-1761F93E54D0}" srcOrd="0" destOrd="0" presId="urn:microsoft.com/office/officeart/2005/8/layout/hierarchy4"/>
    <dgm:cxn modelId="{8FC2D12C-29C1-4F88-A830-89BF9BEE39BE}" type="presParOf" srcId="{15624F3B-1895-4B52-823A-54BED7D68C96}" destId="{B6D935AB-6C09-464B-8F9B-2DF172217FA9}" srcOrd="1" destOrd="0" presId="urn:microsoft.com/office/officeart/2005/8/layout/hierarchy4"/>
    <dgm:cxn modelId="{52EBA009-789F-4CD0-A3EB-5891C8BEE61E}" type="presParOf" srcId="{ED6B47B3-E8E0-457E-AE81-9960865A6ADF}" destId="{B06879F3-AC6C-40F1-8DBB-CF135CEB9770}" srcOrd="1" destOrd="0" presId="urn:microsoft.com/office/officeart/2005/8/layout/hierarchy4"/>
    <dgm:cxn modelId="{0E733B12-65A3-459B-B72B-0A2532A8A4F9}" type="presParOf" srcId="{ED6B47B3-E8E0-457E-AE81-9960865A6ADF}" destId="{0B186A5D-5DB3-4AF4-BCA8-CD369901CAD6}" srcOrd="2" destOrd="0" presId="urn:microsoft.com/office/officeart/2005/8/layout/hierarchy4"/>
    <dgm:cxn modelId="{0CD62D32-8D51-45CD-A6AB-632C12720C92}" type="presParOf" srcId="{0B186A5D-5DB3-4AF4-BCA8-CD369901CAD6}" destId="{88F1ABA4-3573-4291-80C5-CCCD060891F4}" srcOrd="0" destOrd="0" presId="urn:microsoft.com/office/officeart/2005/8/layout/hierarchy4"/>
    <dgm:cxn modelId="{24791D27-F38C-4C5B-BB57-A76FCF617677}" type="presParOf" srcId="{0B186A5D-5DB3-4AF4-BCA8-CD369901CAD6}" destId="{8B56421F-E0C0-4619-AA40-3517D4B3DB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98179FEE-AD99-4ACA-935F-5EA7435036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EB55FE-D4C3-4C96-A765-B1B2DE801E09}" type="parTrans" cxnId="{A07463B2-73A9-4266-81E6-04FF54AB69FC}">
      <dgm:prSet/>
      <dgm:spPr/>
      <dgm:t>
        <a:bodyPr/>
        <a:lstStyle/>
        <a:p>
          <a:endParaRPr lang="en-US"/>
        </a:p>
      </dgm:t>
    </dgm:pt>
    <dgm:pt modelId="{285BBEBE-0734-4A0A-AC7C-BCC18058FA1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200" b="0" i="0" strike="noStrike" cap="none" spc="0" baseline="0">
              <a:solidFill>
                <a:srgbClr val="FFFFFF"/>
              </a:solidFill>
              <a:effectLst/>
              <a:latin typeface="Calibri"/>
              <a:ea typeface="Calibri"/>
              <a:cs typeface="Calibri"/>
            </a:rPr>
            <a:t>Düşmanca bir Çalışma Ortamı şunları içerebilir:</a:t>
          </a:r>
          <a:endParaRPr lang="en-US"/>
        </a:p>
      </dgm:t>
    </dgm:pt>
    <dgm:pt modelId="{42D87832-43F4-4BBA-AC18-2696167CC65A}" type="parTrans" cxnId="{1BE93059-D7B4-4D65-A18A-1B69043C7A65}">
      <dgm:prSet/>
      <dgm:spPr/>
      <dgm:t>
        <a:bodyPr/>
        <a:lstStyle/>
        <a:p>
          <a:endParaRPr lang="en-US"/>
        </a:p>
      </dgm:t>
    </dgm:pt>
    <dgm:pt modelId="{30D3E5F8-452C-48F4-8796-2E567C55EECB}">
      <dgm:prSet custT="1"/>
      <dgm:spPr>
        <a:noFill/>
        <a:ln>
          <a:noFill/>
        </a:ln>
      </dgm:spPr>
      <dgm:t>
        <a:bodyPr/>
        <a:lstStyle/>
        <a:p>
          <a:r>
            <a:rPr lang="tr" sz="2500" b="0" i="0" strike="noStrike" cap="none" spc="0" baseline="0">
              <a:solidFill>
                <a:srgbClr val="000000"/>
              </a:solidFill>
              <a:effectLst/>
              <a:latin typeface="Calibri"/>
              <a:ea typeface="Calibri"/>
              <a:cs typeface="Calibri"/>
            </a:rPr>
            <a:t>Tek bir ciddi olay</a:t>
          </a:r>
          <a:endParaRPr lang="en-US"/>
        </a:p>
      </dgm:t>
    </dgm:pt>
    <dgm:pt modelId="{295691BB-E9F3-4CE3-9494-876350D324AA}" type="sibTrans" cxnId="{1BE93059-D7B4-4D65-A18A-1B69043C7A65}">
      <dgm:prSet/>
      <dgm:spPr/>
      <dgm:t>
        <a:bodyPr/>
        <a:lstStyle/>
        <a:p>
          <a:endParaRPr lang="en-US"/>
        </a:p>
      </dgm:t>
    </dgm:pt>
    <dgm:pt modelId="{579DADD7-F02E-4DDF-A6ED-B478DE045EC5}" type="parTrans" cxnId="{13A10D23-F5FB-4150-B091-8C9AF244E759}">
      <dgm:prSet/>
      <dgm:spPr/>
      <dgm:t>
        <a:bodyPr/>
        <a:lstStyle/>
        <a:p>
          <a:endParaRPr lang="en-US"/>
        </a:p>
      </dgm:t>
    </dgm:pt>
    <dgm:pt modelId="{5642C7EE-3FA5-48FC-90AC-17A317932B02}">
      <dgm:prSet custT="1"/>
      <dgm:spPr>
        <a:noFill/>
        <a:ln>
          <a:noFill/>
        </a:ln>
      </dgm:spPr>
      <dgm:t>
        <a:bodyPr/>
        <a:lstStyle/>
        <a:p>
          <a:r>
            <a:rPr lang="tr" sz="2500" b="0" i="0" strike="noStrike" cap="none" spc="0" baseline="0" dirty="0">
              <a:solidFill>
                <a:srgbClr val="000000"/>
              </a:solidFill>
              <a:effectLst/>
              <a:latin typeface="Calibri"/>
              <a:ea typeface="Calibri"/>
              <a:cs typeface="Calibri"/>
            </a:rPr>
            <a:t>Zamanla oluşan daha küçük kazaların bir modeli</a:t>
          </a:r>
          <a:endParaRPr lang="en-US" dirty="0"/>
        </a:p>
      </dgm:t>
    </dgm:pt>
    <dgm:pt modelId="{E3775CD1-D340-4E93-990E-06E64EF14947}" type="sibTrans" cxnId="{13A10D23-F5FB-4150-B091-8C9AF244E759}">
      <dgm:prSet/>
      <dgm:spPr/>
      <dgm:t>
        <a:bodyPr/>
        <a:lstStyle/>
        <a:p>
          <a:endParaRPr lang="en-US"/>
        </a:p>
      </dgm:t>
    </dgm:pt>
    <dgm:pt modelId="{CD81B35C-B2B0-4868-BBD5-6826E5EEF160}" type="sibTrans" cxnId="{A07463B2-73A9-4266-81E6-04FF54AB69FC}">
      <dgm:prSet/>
      <dgm:spPr/>
      <dgm:t>
        <a:bodyPr/>
        <a:lstStyle/>
        <a:p>
          <a:endParaRPr lang="en-US"/>
        </a:p>
      </dgm:t>
    </dgm:pt>
    <dgm:pt modelId="{189A9E5F-C66B-4AAA-B987-7459E9AD8F08}" type="parTrans" cxnId="{8E9EA540-5573-4E66-8FA7-74482C08C0F3}">
      <dgm:prSet/>
      <dgm:spPr/>
      <dgm:t>
        <a:bodyPr/>
        <a:lstStyle/>
        <a:p>
          <a:endParaRPr lang="en-US"/>
        </a:p>
      </dgm:t>
    </dgm:pt>
    <dgm:pt modelId="{BF4022B4-D80B-461E-98CB-999DC58D8A8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200" b="0" i="0" strike="noStrike" cap="none" spc="0" baseline="0">
              <a:solidFill>
                <a:srgbClr val="FFFFFF"/>
              </a:solidFill>
              <a:effectLst/>
              <a:latin typeface="Calibri"/>
              <a:ea typeface="Calibri"/>
              <a:cs typeface="Calibri"/>
            </a:rPr>
            <a:t>Bir davranış modeli başkaları tarafından görünmez olabilir </a:t>
          </a:r>
          <a:endParaRPr lang="en-US"/>
        </a:p>
      </dgm:t>
    </dgm:pt>
    <dgm:pt modelId="{B70CA4F2-DAD3-4114-9B42-94805D0B5735}" type="sibTrans" cxnId="{8E9EA540-5573-4E66-8FA7-74482C08C0F3}">
      <dgm:prSet/>
      <dgm:spPr/>
      <dgm:t>
        <a:bodyPr/>
        <a:lstStyle/>
        <a:p>
          <a:endParaRPr lang="en-US"/>
        </a:p>
      </dgm:t>
    </dgm:pt>
    <dgm:pt modelId="{3BF44B03-DF2D-4D64-A3F2-5799B0E59223}" type="pres">
      <dgm:prSet presAssocID="{98179FEE-AD99-4ACA-935F-5EA74350364A}" presName="linear" presStyleCnt="0">
        <dgm:presLayoutVars>
          <dgm:animLvl val="lvl"/>
          <dgm:resizeHandles val="exact"/>
        </dgm:presLayoutVars>
      </dgm:prSet>
      <dgm:spPr/>
    </dgm:pt>
    <dgm:pt modelId="{9348B920-B1E0-4886-9BA5-B1554C666682}" type="pres">
      <dgm:prSet presAssocID="{285BBEBE-0734-4A0A-AC7C-BCC18058FA1C}" presName="parentText" presStyleLbl="node1" presStyleIdx="0" presStyleCnt="2">
        <dgm:presLayoutVars>
          <dgm:chMax val="0"/>
          <dgm:bulletEnabled val="1"/>
        </dgm:presLayoutVars>
      </dgm:prSet>
      <dgm:spPr/>
    </dgm:pt>
    <dgm:pt modelId="{7652FA92-FF02-4F9E-A627-EE14DD86AB00}" type="pres">
      <dgm:prSet presAssocID="{285BBEBE-0734-4A0A-AC7C-BCC18058FA1C}" presName="childText" presStyleLbl="revTx" presStyleIdx="0" presStyleCnt="1">
        <dgm:presLayoutVars>
          <dgm:bulletEnabled val="1"/>
        </dgm:presLayoutVars>
      </dgm:prSet>
      <dgm:spPr/>
    </dgm:pt>
    <dgm:pt modelId="{33BCEC26-C14D-4C1B-A0A8-57892C4646B9}" type="pres">
      <dgm:prSet presAssocID="{BF4022B4-D80B-461E-98CB-999DC58D8A83}" presName="parentText" presStyleLbl="node1" presStyleIdx="1" presStyleCnt="2">
        <dgm:presLayoutVars>
          <dgm:chMax val="0"/>
          <dgm:bulletEnabled val="1"/>
        </dgm:presLayoutVars>
      </dgm:prSet>
      <dgm:spPr/>
    </dgm:pt>
  </dgm:ptLst>
  <dgm:cxnLst>
    <dgm:cxn modelId="{95245B05-54B6-4AA5-ACFB-31980341F4A8}" type="presOf" srcId="{285BBEBE-0734-4A0A-AC7C-BCC18058FA1C}" destId="{9348B920-B1E0-4886-9BA5-B1554C666682}" srcOrd="0" destOrd="0" presId="urn:microsoft.com/office/officeart/2005/8/layout/vList2"/>
    <dgm:cxn modelId="{13A10D23-F5FB-4150-B091-8C9AF244E759}" srcId="{285BBEBE-0734-4A0A-AC7C-BCC18058FA1C}" destId="{5642C7EE-3FA5-48FC-90AC-17A317932B02}" srcOrd="1" destOrd="0" parTransId="{579DADD7-F02E-4DDF-A6ED-B478DE045EC5}" sibTransId="{E3775CD1-D340-4E93-990E-06E64EF14947}"/>
    <dgm:cxn modelId="{0EF2EB31-8F84-4A15-A3AC-AA2FCFDBD4C4}" type="presOf" srcId="{5642C7EE-3FA5-48FC-90AC-17A317932B02}" destId="{7652FA92-FF02-4F9E-A627-EE14DD86AB00}" srcOrd="0" destOrd="1" presId="urn:microsoft.com/office/officeart/2005/8/layout/vList2"/>
    <dgm:cxn modelId="{8E9EA540-5573-4E66-8FA7-74482C08C0F3}" srcId="{98179FEE-AD99-4ACA-935F-5EA74350364A}" destId="{BF4022B4-D80B-461E-98CB-999DC58D8A83}" srcOrd="1" destOrd="0" parTransId="{189A9E5F-C66B-4AAA-B987-7459E9AD8F08}" sibTransId="{B70CA4F2-DAD3-4114-9B42-94805D0B5735}"/>
    <dgm:cxn modelId="{2ACEE373-8DA9-43E1-83F1-9543825CBB87}" type="presOf" srcId="{98179FEE-AD99-4ACA-935F-5EA74350364A}" destId="{3BF44B03-DF2D-4D64-A3F2-5799B0E59223}" srcOrd="0" destOrd="0" presId="urn:microsoft.com/office/officeart/2005/8/layout/vList2"/>
    <dgm:cxn modelId="{1BE93059-D7B4-4D65-A18A-1B69043C7A65}" srcId="{285BBEBE-0734-4A0A-AC7C-BCC18058FA1C}" destId="{30D3E5F8-452C-48F4-8796-2E567C55EECB}" srcOrd="0" destOrd="0" parTransId="{42D87832-43F4-4BBA-AC18-2696167CC65A}" sibTransId="{295691BB-E9F3-4CE3-9494-876350D324AA}"/>
    <dgm:cxn modelId="{A07463B2-73A9-4266-81E6-04FF54AB69FC}" srcId="{98179FEE-AD99-4ACA-935F-5EA74350364A}" destId="{285BBEBE-0734-4A0A-AC7C-BCC18058FA1C}" srcOrd="0" destOrd="0" parTransId="{9CEB55FE-D4C3-4C96-A765-B1B2DE801E09}" sibTransId="{CD81B35C-B2B0-4868-BBD5-6826E5EEF160}"/>
    <dgm:cxn modelId="{D3A00BC1-3C5B-4F69-8D90-6AF571E4A11D}" type="presOf" srcId="{30D3E5F8-452C-48F4-8796-2E567C55EECB}" destId="{7652FA92-FF02-4F9E-A627-EE14DD86AB00}" srcOrd="0" destOrd="0" presId="urn:microsoft.com/office/officeart/2005/8/layout/vList2"/>
    <dgm:cxn modelId="{E65635D3-7364-48F5-A61D-A1E315107954}" type="presOf" srcId="{BF4022B4-D80B-461E-98CB-999DC58D8A83}" destId="{33BCEC26-C14D-4C1B-A0A8-57892C4646B9}" srcOrd="0" destOrd="0" presId="urn:microsoft.com/office/officeart/2005/8/layout/vList2"/>
    <dgm:cxn modelId="{2561A755-AB7C-4542-A405-4C8E9CDB1BF0}" type="presParOf" srcId="{3BF44B03-DF2D-4D64-A3F2-5799B0E59223}" destId="{9348B920-B1E0-4886-9BA5-B1554C666682}" srcOrd="0" destOrd="0" presId="urn:microsoft.com/office/officeart/2005/8/layout/vList2"/>
    <dgm:cxn modelId="{C741BA49-139C-45A1-AD5D-33F2609DB12E}" type="presParOf" srcId="{3BF44B03-DF2D-4D64-A3F2-5799B0E59223}" destId="{7652FA92-FF02-4F9E-A627-EE14DD86AB00}" srcOrd="1" destOrd="0" presId="urn:microsoft.com/office/officeart/2005/8/layout/vList2"/>
    <dgm:cxn modelId="{AB060A06-A199-4BF5-AF43-86C2F15003F3}" type="presParOf" srcId="{3BF44B03-DF2D-4D64-A3F2-5799B0E59223}" destId="{33BCEC26-C14D-4C1B-A0A8-57892C4646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58039EE-AE95-403B-AC13-37ADF24CD098}"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n-US"/>
        </a:p>
      </dgm:t>
    </dgm:pt>
    <dgm:pt modelId="{1A2282E7-E75F-4CBB-B6CA-E288DAE36888}" type="parTrans" cxnId="{AD29AE6D-1B4C-4696-96BA-9A6B7E04C610}">
      <dgm:prSet/>
      <dgm:spPr/>
      <dgm:t>
        <a:bodyPr/>
        <a:lstStyle/>
        <a:p>
          <a:endParaRPr lang="en-US"/>
        </a:p>
      </dgm:t>
    </dgm:pt>
    <dgm:pt modelId="{4EC82B13-A762-48C6-B64B-E54C118DD79C}">
      <dgm:prSet custT="1"/>
      <dgm:spPr/>
      <dgm:t>
        <a:bodyPr/>
        <a:lstStyle/>
        <a:p>
          <a:r>
            <a:rPr lang="tr" sz="3200" b="0" i="0" strike="noStrike" cap="none" spc="0" baseline="0" dirty="0">
              <a:solidFill>
                <a:srgbClr val="FFFFFF"/>
              </a:solidFill>
              <a:effectLst/>
              <a:latin typeface="Calibri"/>
              <a:ea typeface="Calibri"/>
              <a:cs typeface="Calibri"/>
            </a:rPr>
            <a:t>Cinsiyet klişeleri, bir kişinin cinsiyetine göre nasıl davranması, davranması veya davranması gerektiği hakkında önceden tasarlanmış fikirlerdir. </a:t>
          </a:r>
          <a:endParaRPr lang="en-US" sz="3200" dirty="0"/>
        </a:p>
      </dgm:t>
    </dgm:pt>
    <dgm:pt modelId="{CB7DC1B6-385A-4B8E-BF6A-03802530089F}" type="sibTrans" cxnId="{AD29AE6D-1B4C-4696-96BA-9A6B7E04C610}">
      <dgm:prSet/>
      <dgm:spPr/>
      <dgm:t>
        <a:bodyPr/>
        <a:lstStyle/>
        <a:p>
          <a:endParaRPr lang="en-US"/>
        </a:p>
      </dgm:t>
    </dgm:pt>
    <dgm:pt modelId="{988ADC6B-3C2E-4E0C-89A0-794AD8D901E9}" type="parTrans" cxnId="{430C4ABC-CC47-4963-8124-2B4BBD0BA7CC}">
      <dgm:prSet/>
      <dgm:spPr/>
      <dgm:t>
        <a:bodyPr/>
        <a:lstStyle/>
        <a:p>
          <a:endParaRPr lang="en-US"/>
        </a:p>
      </dgm:t>
    </dgm:pt>
    <dgm:pt modelId="{C0B314DE-8C9A-4622-9124-4EAC4C631C63}">
      <dgm:prSet custT="1"/>
      <dgm:spPr/>
      <dgm:t>
        <a:bodyPr/>
        <a:lstStyle/>
        <a:p>
          <a:r>
            <a:rPr lang="tr" sz="3200" b="0" i="0" strike="noStrike" cap="none" spc="0" baseline="0">
              <a:solidFill>
                <a:srgbClr val="FFFFFF"/>
              </a:solidFill>
              <a:effectLst/>
              <a:latin typeface="Calibri"/>
              <a:ea typeface="Calibri"/>
              <a:cs typeface="Calibri"/>
            </a:rPr>
            <a:t>Örneğin: Kadın  çalışanlardan yalnızca yaklaşan toplantı için konferans salonunda kahve ve atıştırmalık almalarını istiyorsunuz.</a:t>
          </a:r>
          <a:endParaRPr lang="en-US" sz="3200"/>
        </a:p>
      </dgm:t>
    </dgm:pt>
    <dgm:pt modelId="{A52C1081-60BD-40F3-8777-F01D735B8ADD}" type="sibTrans" cxnId="{430C4ABC-CC47-4963-8124-2B4BBD0BA7CC}">
      <dgm:prSet/>
      <dgm:spPr/>
      <dgm:t>
        <a:bodyPr/>
        <a:lstStyle/>
        <a:p>
          <a:endParaRPr lang="en-US"/>
        </a:p>
      </dgm:t>
    </dgm:pt>
    <dgm:pt modelId="{D897512D-1C5A-425D-A4CA-5FD67064C449}" type="pres">
      <dgm:prSet presAssocID="{F58039EE-AE95-403B-AC13-37ADF24CD098}" presName="hierChild1" presStyleCnt="0">
        <dgm:presLayoutVars>
          <dgm:orgChart val="1"/>
          <dgm:chPref val="1"/>
          <dgm:dir/>
          <dgm:animOne val="branch"/>
          <dgm:animLvl val="lvl"/>
          <dgm:resizeHandles/>
        </dgm:presLayoutVars>
      </dgm:prSet>
      <dgm:spPr/>
    </dgm:pt>
    <dgm:pt modelId="{2A15FFC2-0A3D-49A0-A616-0230EDFF10F9}" type="pres">
      <dgm:prSet presAssocID="{4EC82B13-A762-48C6-B64B-E54C118DD79C}" presName="hierRoot1" presStyleCnt="0">
        <dgm:presLayoutVars>
          <dgm:hierBranch val="init"/>
        </dgm:presLayoutVars>
      </dgm:prSet>
      <dgm:spPr/>
    </dgm:pt>
    <dgm:pt modelId="{19D8EA44-4891-4876-A3FD-75C069271127}" type="pres">
      <dgm:prSet presAssocID="{4EC82B13-A762-48C6-B64B-E54C118DD79C}" presName="rootComposite1" presStyleCnt="0"/>
      <dgm:spPr/>
    </dgm:pt>
    <dgm:pt modelId="{4EDE4789-F2C4-48F7-AD1A-1BC4182425B9}" type="pres">
      <dgm:prSet presAssocID="{4EC82B13-A762-48C6-B64B-E54C118DD79C}" presName="rootText1" presStyleLbl="node0" presStyleIdx="0" presStyleCnt="2">
        <dgm:presLayoutVars>
          <dgm:chPref val="3"/>
        </dgm:presLayoutVars>
      </dgm:prSet>
      <dgm:spPr/>
    </dgm:pt>
    <dgm:pt modelId="{5C8871E6-F55F-4AAC-9444-953BDC8BFF40}" type="pres">
      <dgm:prSet presAssocID="{4EC82B13-A762-48C6-B64B-E54C118DD79C}" presName="rootConnector1" presStyleLbl="node1" presStyleIdx="0" presStyleCnt="0"/>
      <dgm:spPr/>
    </dgm:pt>
    <dgm:pt modelId="{21E6A1A2-09CA-4457-8704-98B51B2825B1}" type="pres">
      <dgm:prSet presAssocID="{4EC82B13-A762-48C6-B64B-E54C118DD79C}" presName="hierChild2" presStyleCnt="0"/>
      <dgm:spPr/>
    </dgm:pt>
    <dgm:pt modelId="{08E6EC52-31E3-4246-B7D1-AE148E6A9594}" type="pres">
      <dgm:prSet presAssocID="{4EC82B13-A762-48C6-B64B-E54C118DD79C}" presName="hierChild3" presStyleCnt="0"/>
      <dgm:spPr/>
    </dgm:pt>
    <dgm:pt modelId="{641A1FB8-31EA-4400-89B2-B84BF9876F04}" type="pres">
      <dgm:prSet presAssocID="{C0B314DE-8C9A-4622-9124-4EAC4C631C63}" presName="hierRoot1" presStyleCnt="0">
        <dgm:presLayoutVars>
          <dgm:hierBranch val="init"/>
        </dgm:presLayoutVars>
      </dgm:prSet>
      <dgm:spPr/>
    </dgm:pt>
    <dgm:pt modelId="{2215DDD9-40C1-42ED-8100-DA0EF97500ED}" type="pres">
      <dgm:prSet presAssocID="{C0B314DE-8C9A-4622-9124-4EAC4C631C63}" presName="rootComposite1" presStyleCnt="0"/>
      <dgm:spPr/>
    </dgm:pt>
    <dgm:pt modelId="{C106FE37-78FC-4B91-AB63-2959EC40C132}" type="pres">
      <dgm:prSet presAssocID="{C0B314DE-8C9A-4622-9124-4EAC4C631C63}" presName="rootText1" presStyleLbl="node0" presStyleIdx="1" presStyleCnt="2">
        <dgm:presLayoutVars>
          <dgm:chPref val="3"/>
        </dgm:presLayoutVars>
      </dgm:prSet>
      <dgm:spPr/>
    </dgm:pt>
    <dgm:pt modelId="{860FFD42-6009-4881-8CA6-B334DA9A8178}" type="pres">
      <dgm:prSet presAssocID="{C0B314DE-8C9A-4622-9124-4EAC4C631C63}" presName="rootConnector1" presStyleLbl="node1" presStyleIdx="0" presStyleCnt="0"/>
      <dgm:spPr/>
    </dgm:pt>
    <dgm:pt modelId="{5CBC7A73-AC05-40F3-8431-9DC6AC782F09}" type="pres">
      <dgm:prSet presAssocID="{C0B314DE-8C9A-4622-9124-4EAC4C631C63}" presName="hierChild2" presStyleCnt="0"/>
      <dgm:spPr/>
    </dgm:pt>
    <dgm:pt modelId="{BCE2ECC5-6A04-4163-8498-00F0736A2636}" type="pres">
      <dgm:prSet presAssocID="{C0B314DE-8C9A-4622-9124-4EAC4C631C63}" presName="hierChild3" presStyleCnt="0"/>
      <dgm:spPr/>
    </dgm:pt>
  </dgm:ptLst>
  <dgm:cxnLst>
    <dgm:cxn modelId="{ACE27114-E31C-49C1-AA59-D281190EC016}" type="presOf" srcId="{4EC82B13-A762-48C6-B64B-E54C118DD79C}" destId="{4EDE4789-F2C4-48F7-AD1A-1BC4182425B9}" srcOrd="0" destOrd="0" presId="urn:microsoft.com/office/officeart/2009/3/layout/HorizontalOrganizationChart"/>
    <dgm:cxn modelId="{80DC044D-E346-4CF5-8C30-7692840BB6DE}" type="presOf" srcId="{C0B314DE-8C9A-4622-9124-4EAC4C631C63}" destId="{C106FE37-78FC-4B91-AB63-2959EC40C132}" srcOrd="0" destOrd="0" presId="urn:microsoft.com/office/officeart/2009/3/layout/HorizontalOrganizationChart"/>
    <dgm:cxn modelId="{AD29AE6D-1B4C-4696-96BA-9A6B7E04C610}" srcId="{F58039EE-AE95-403B-AC13-37ADF24CD098}" destId="{4EC82B13-A762-48C6-B64B-E54C118DD79C}" srcOrd="0" destOrd="0" parTransId="{1A2282E7-E75F-4CBB-B6CA-E288DAE36888}" sibTransId="{CB7DC1B6-385A-4B8E-BF6A-03802530089F}"/>
    <dgm:cxn modelId="{C017D657-622A-4D50-9E5B-753B7123F8B4}" type="presOf" srcId="{F58039EE-AE95-403B-AC13-37ADF24CD098}" destId="{D897512D-1C5A-425D-A4CA-5FD67064C449}" srcOrd="0" destOrd="0" presId="urn:microsoft.com/office/officeart/2009/3/layout/HorizontalOrganizationChart"/>
    <dgm:cxn modelId="{4459A090-C8D8-4A70-820E-03D5AD66CCE2}" type="presOf" srcId="{C0B314DE-8C9A-4622-9124-4EAC4C631C63}" destId="{860FFD42-6009-4881-8CA6-B334DA9A8178}" srcOrd="1" destOrd="0" presId="urn:microsoft.com/office/officeart/2009/3/layout/HorizontalOrganizationChart"/>
    <dgm:cxn modelId="{430C4ABC-CC47-4963-8124-2B4BBD0BA7CC}" srcId="{F58039EE-AE95-403B-AC13-37ADF24CD098}" destId="{C0B314DE-8C9A-4622-9124-4EAC4C631C63}" srcOrd="1" destOrd="0" parTransId="{988ADC6B-3C2E-4E0C-89A0-794AD8D901E9}" sibTransId="{A52C1081-60BD-40F3-8777-F01D735B8ADD}"/>
    <dgm:cxn modelId="{6456DFCA-C2CA-4522-B5B7-AF23EB2025B6}" type="presOf" srcId="{4EC82B13-A762-48C6-B64B-E54C118DD79C}" destId="{5C8871E6-F55F-4AAC-9444-953BDC8BFF40}" srcOrd="1" destOrd="0" presId="urn:microsoft.com/office/officeart/2009/3/layout/HorizontalOrganizationChart"/>
    <dgm:cxn modelId="{553F1DEB-E362-4E1E-81C1-617621E60865}" type="presParOf" srcId="{D897512D-1C5A-425D-A4CA-5FD67064C449}" destId="{2A15FFC2-0A3D-49A0-A616-0230EDFF10F9}" srcOrd="0" destOrd="0" presId="urn:microsoft.com/office/officeart/2009/3/layout/HorizontalOrganizationChart"/>
    <dgm:cxn modelId="{90EBE56E-987B-4E33-A066-C46F0C2225D7}" type="presParOf" srcId="{2A15FFC2-0A3D-49A0-A616-0230EDFF10F9}" destId="{19D8EA44-4891-4876-A3FD-75C069271127}" srcOrd="0" destOrd="0" presId="urn:microsoft.com/office/officeart/2009/3/layout/HorizontalOrganizationChart"/>
    <dgm:cxn modelId="{0A33D250-34D7-4C98-BA85-7CF817466EDB}" type="presParOf" srcId="{19D8EA44-4891-4876-A3FD-75C069271127}" destId="{4EDE4789-F2C4-48F7-AD1A-1BC4182425B9}" srcOrd="0" destOrd="0" presId="urn:microsoft.com/office/officeart/2009/3/layout/HorizontalOrganizationChart"/>
    <dgm:cxn modelId="{A533B380-19C1-484E-9BDF-B1C75DBA83D8}" type="presParOf" srcId="{19D8EA44-4891-4876-A3FD-75C069271127}" destId="{5C8871E6-F55F-4AAC-9444-953BDC8BFF40}" srcOrd="1" destOrd="0" presId="urn:microsoft.com/office/officeart/2009/3/layout/HorizontalOrganizationChart"/>
    <dgm:cxn modelId="{8C84EF31-6610-418A-BF51-7827DBC70684}" type="presParOf" srcId="{2A15FFC2-0A3D-49A0-A616-0230EDFF10F9}" destId="{21E6A1A2-09CA-4457-8704-98B51B2825B1}" srcOrd="1" destOrd="0" presId="urn:microsoft.com/office/officeart/2009/3/layout/HorizontalOrganizationChart"/>
    <dgm:cxn modelId="{B4438455-4C95-4B2C-8DB3-3C26FC1083A3}" type="presParOf" srcId="{2A15FFC2-0A3D-49A0-A616-0230EDFF10F9}" destId="{08E6EC52-31E3-4246-B7D1-AE148E6A9594}" srcOrd="2" destOrd="0" presId="urn:microsoft.com/office/officeart/2009/3/layout/HorizontalOrganizationChart"/>
    <dgm:cxn modelId="{24B409DD-C32A-4C14-847B-2BBC992B3DD0}" type="presParOf" srcId="{D897512D-1C5A-425D-A4CA-5FD67064C449}" destId="{641A1FB8-31EA-4400-89B2-B84BF9876F04}" srcOrd="1" destOrd="0" presId="urn:microsoft.com/office/officeart/2009/3/layout/HorizontalOrganizationChart"/>
    <dgm:cxn modelId="{5704624D-7DED-4410-BA06-F7809B5556A9}" type="presParOf" srcId="{641A1FB8-31EA-4400-89B2-B84BF9876F04}" destId="{2215DDD9-40C1-42ED-8100-DA0EF97500ED}" srcOrd="0" destOrd="0" presId="urn:microsoft.com/office/officeart/2009/3/layout/HorizontalOrganizationChart"/>
    <dgm:cxn modelId="{C2030C79-5C3D-4DC2-BC6B-491BF8CC62C3}" type="presParOf" srcId="{2215DDD9-40C1-42ED-8100-DA0EF97500ED}" destId="{C106FE37-78FC-4B91-AB63-2959EC40C132}" srcOrd="0" destOrd="0" presId="urn:microsoft.com/office/officeart/2009/3/layout/HorizontalOrganizationChart"/>
    <dgm:cxn modelId="{AF40B718-701E-4661-8FFB-B1EEACFD6F07}" type="presParOf" srcId="{2215DDD9-40C1-42ED-8100-DA0EF97500ED}" destId="{860FFD42-6009-4881-8CA6-B334DA9A8178}" srcOrd="1" destOrd="0" presId="urn:microsoft.com/office/officeart/2009/3/layout/HorizontalOrganizationChart"/>
    <dgm:cxn modelId="{3785E354-2F87-42A0-A14A-AC91F9042DEB}" type="presParOf" srcId="{641A1FB8-31EA-4400-89B2-B84BF9876F04}" destId="{5CBC7A73-AC05-40F3-8431-9DC6AC782F09}" srcOrd="1" destOrd="0" presId="urn:microsoft.com/office/officeart/2009/3/layout/HorizontalOrganizationChart"/>
    <dgm:cxn modelId="{A8F3F9BD-CF0F-4CD8-BC33-99474888F328}" type="presParOf" srcId="{641A1FB8-31EA-4400-89B2-B84BF9876F04}" destId="{BCE2ECC5-6A04-4163-8498-00F0736A263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E718AF86-2E83-4750-9E5F-A0B0CA96829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ED36DBC-8D88-4B75-BECA-EC9BFD87DE2B}" type="parTrans" cxnId="{FB921661-BFA6-42A7-88EE-9FAEA2C02C11}">
      <dgm:prSet/>
      <dgm:spPr/>
      <dgm:t>
        <a:bodyPr/>
        <a:lstStyle/>
        <a:p>
          <a:endParaRPr lang="en-US"/>
        </a:p>
      </dgm:t>
    </dgm:pt>
    <dgm:pt modelId="{75D565E3-8336-48C4-90E3-0C9DA6803E1C}">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200" b="0" i="0" strike="noStrike" cap="none" spc="0" baseline="0">
              <a:solidFill>
                <a:srgbClr val="FFFFFF"/>
              </a:solidFill>
              <a:effectLst/>
              <a:latin typeface="Calibri"/>
              <a:ea typeface="Calibri"/>
              <a:cs typeface="Calibri"/>
            </a:rPr>
            <a:t>Süpervizörler</a:t>
          </a:r>
          <a:endParaRPr lang="en-US" sz="3200"/>
        </a:p>
      </dgm:t>
    </dgm:pt>
    <dgm:pt modelId="{7336C954-45A6-45C0-A688-FBC0481332A0}" type="sibTrans" cxnId="{FB921661-BFA6-42A7-88EE-9FAEA2C02C11}">
      <dgm:prSet/>
      <dgm:spPr/>
      <dgm:t>
        <a:bodyPr/>
        <a:lstStyle/>
        <a:p>
          <a:endParaRPr lang="en-US"/>
        </a:p>
      </dgm:t>
    </dgm:pt>
    <dgm:pt modelId="{D6E3759B-9562-418F-A884-F46CCF2E4539}" type="parTrans" cxnId="{2BEC95A1-6D12-4DD2-A8C8-84FAF883D1AE}">
      <dgm:prSet/>
      <dgm:spPr/>
      <dgm:t>
        <a:bodyPr/>
        <a:lstStyle/>
        <a:p>
          <a:endParaRPr lang="en-US"/>
        </a:p>
      </dgm:t>
    </dgm:pt>
    <dgm:pt modelId="{1B8D85C5-F2D0-42D0-A7C7-595DDFBB0B94}">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600" b="0" i="0" strike="noStrike" cap="none" spc="0" baseline="0">
              <a:solidFill>
                <a:srgbClr val="FFFFFF"/>
              </a:solidFill>
              <a:effectLst/>
              <a:latin typeface="Calibri"/>
              <a:ea typeface="Calibri"/>
              <a:cs typeface="Calibri"/>
            </a:rPr>
            <a:t>Yöneticiler</a:t>
          </a:r>
          <a:endParaRPr lang="en-US"/>
        </a:p>
      </dgm:t>
    </dgm:pt>
    <dgm:pt modelId="{B41704BC-3399-4B98-8CBB-1C82DC8134AC}" type="sibTrans" cxnId="{2BEC95A1-6D12-4DD2-A8C8-84FAF883D1AE}">
      <dgm:prSet/>
      <dgm:spPr/>
      <dgm:t>
        <a:bodyPr/>
        <a:lstStyle/>
        <a:p>
          <a:endParaRPr lang="en-US"/>
        </a:p>
      </dgm:t>
    </dgm:pt>
    <dgm:pt modelId="{03350E07-5B48-4E7C-B3A5-440AC1FB5680}" type="parTrans" cxnId="{3F6037FF-4819-40CF-A165-B80F14EC3B63}">
      <dgm:prSet/>
      <dgm:spPr/>
      <dgm:t>
        <a:bodyPr/>
        <a:lstStyle/>
        <a:p>
          <a:endParaRPr lang="en-US"/>
        </a:p>
      </dgm:t>
    </dgm:pt>
    <dgm:pt modelId="{877A83AA-B99B-4BD8-8DEC-185197AADBB9}">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200" b="0" i="0" strike="noStrike" cap="none" spc="0" baseline="0">
              <a:solidFill>
                <a:srgbClr val="FFFFFF"/>
              </a:solidFill>
              <a:effectLst/>
              <a:latin typeface="Calibri"/>
              <a:ea typeface="Calibri"/>
              <a:cs typeface="Calibri"/>
            </a:rPr>
            <a:t>İş arkadaşları</a:t>
          </a:r>
          <a:endParaRPr lang="en-US" sz="3200"/>
        </a:p>
      </dgm:t>
    </dgm:pt>
    <dgm:pt modelId="{50A5F10B-C1FB-4521-826D-3C55CB839AE2}" type="sibTrans" cxnId="{3F6037FF-4819-40CF-A165-B80F14EC3B63}">
      <dgm:prSet/>
      <dgm:spPr/>
      <dgm:t>
        <a:bodyPr/>
        <a:lstStyle/>
        <a:p>
          <a:endParaRPr lang="en-US"/>
        </a:p>
      </dgm:t>
    </dgm:pt>
    <dgm:pt modelId="{5F02574E-EF70-4789-8A4E-C11738F6861A}" type="parTrans" cxnId="{4A668D6B-1063-4DE2-BD98-6F5230F64961}">
      <dgm:prSet/>
      <dgm:spPr/>
      <dgm:t>
        <a:bodyPr/>
        <a:lstStyle/>
        <a:p>
          <a:endParaRPr lang="en-US"/>
        </a:p>
      </dgm:t>
    </dgm:pt>
    <dgm:pt modelId="{2E3CAA22-643F-4AB0-A1DA-20BE5D846CFB}">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600" b="0" i="0" strike="noStrike" cap="none" spc="0" baseline="0">
              <a:solidFill>
                <a:srgbClr val="FFFFFF"/>
              </a:solidFill>
              <a:effectLst/>
              <a:latin typeface="Calibri"/>
              <a:ea typeface="Calibri"/>
              <a:cs typeface="Calibri"/>
            </a:rPr>
            <a:t>Tedarikçiler</a:t>
          </a:r>
          <a:endParaRPr lang="en-US"/>
        </a:p>
      </dgm:t>
    </dgm:pt>
    <dgm:pt modelId="{7225BED6-EFE7-401D-8A32-EBCC85760333}" type="sibTrans" cxnId="{4A668D6B-1063-4DE2-BD98-6F5230F64961}">
      <dgm:prSet/>
      <dgm:spPr/>
      <dgm:t>
        <a:bodyPr/>
        <a:lstStyle/>
        <a:p>
          <a:endParaRPr lang="en-US"/>
        </a:p>
      </dgm:t>
    </dgm:pt>
    <dgm:pt modelId="{48AC272F-9CFB-4033-B69D-73E2EE0B7EC5}" type="parTrans" cxnId="{0B49E3D0-7FF1-47F8-ACDD-1A7F2DC124D7}">
      <dgm:prSet/>
      <dgm:spPr/>
      <dgm:t>
        <a:bodyPr/>
        <a:lstStyle/>
        <a:p>
          <a:endParaRPr lang="en-US"/>
        </a:p>
      </dgm:t>
    </dgm:pt>
    <dgm:pt modelId="{C7781311-E474-47F5-902B-0A2B3D8FF44A}">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600" b="0" i="0" strike="noStrike" cap="none" spc="0" baseline="0">
              <a:solidFill>
                <a:srgbClr val="FFFFFF"/>
              </a:solidFill>
              <a:effectLst/>
              <a:latin typeface="Calibri"/>
              <a:ea typeface="Calibri"/>
              <a:cs typeface="Calibri"/>
            </a:rPr>
            <a:t>Müşteriler</a:t>
          </a:r>
          <a:endParaRPr lang="en-US"/>
        </a:p>
      </dgm:t>
    </dgm:pt>
    <dgm:pt modelId="{D871D23F-569C-4FD5-AFBA-DD194F9C33FF}" type="sibTrans" cxnId="{0B49E3D0-7FF1-47F8-ACDD-1A7F2DC124D7}">
      <dgm:prSet/>
      <dgm:spPr/>
      <dgm:t>
        <a:bodyPr/>
        <a:lstStyle/>
        <a:p>
          <a:endParaRPr lang="en-US"/>
        </a:p>
      </dgm:t>
    </dgm:pt>
    <dgm:pt modelId="{56D5179D-1EFA-4854-87D9-1B62387F6DC6}" type="parTrans" cxnId="{66A31914-F751-4DF7-BEFD-DC6154A134D4}">
      <dgm:prSet/>
      <dgm:spPr/>
      <dgm:t>
        <a:bodyPr/>
        <a:lstStyle/>
        <a:p>
          <a:endParaRPr lang="en-US"/>
        </a:p>
      </dgm:t>
    </dgm:pt>
    <dgm:pt modelId="{4FB763E3-8A34-4199-805A-904204A5B9E8}">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3600" b="0" i="0" strike="noStrike" cap="none" spc="0" baseline="0">
              <a:solidFill>
                <a:srgbClr val="FFFFFF"/>
              </a:solidFill>
              <a:effectLst/>
              <a:latin typeface="Calibri"/>
              <a:ea typeface="Calibri"/>
              <a:cs typeface="Calibri"/>
            </a:rPr>
            <a:t>Yükleniciler</a:t>
          </a:r>
          <a:endParaRPr lang="en-US"/>
        </a:p>
      </dgm:t>
    </dgm:pt>
    <dgm:pt modelId="{5D5D3307-FD81-45B6-A978-0B64D363C3ED}" type="sibTrans" cxnId="{66A31914-F751-4DF7-BEFD-DC6154A134D4}">
      <dgm:prSet/>
      <dgm:spPr/>
      <dgm:t>
        <a:bodyPr/>
        <a:lstStyle/>
        <a:p>
          <a:endParaRPr lang="en-US"/>
        </a:p>
      </dgm:t>
    </dgm:pt>
    <dgm:pt modelId="{7B6D35E6-14FC-460A-BFCD-18027F77E34D}" type="pres">
      <dgm:prSet presAssocID="{E718AF86-2E83-4750-9E5F-A0B0CA96829B}" presName="diagram" presStyleCnt="0">
        <dgm:presLayoutVars>
          <dgm:dir/>
          <dgm:resizeHandles val="exact"/>
        </dgm:presLayoutVars>
      </dgm:prSet>
      <dgm:spPr/>
    </dgm:pt>
    <dgm:pt modelId="{BF61FA31-D264-43EA-875B-A2B7B8E7012B}" type="pres">
      <dgm:prSet presAssocID="{75D565E3-8336-48C4-90E3-0C9DA6803E1C}" presName="node" presStyleLbl="node1" presStyleIdx="0" presStyleCnt="6">
        <dgm:presLayoutVars>
          <dgm:bulletEnabled val="1"/>
        </dgm:presLayoutVars>
      </dgm:prSet>
      <dgm:spPr/>
    </dgm:pt>
    <dgm:pt modelId="{3A618FCC-9271-4F94-9C7F-8E0070B1CDA1}" type="pres">
      <dgm:prSet presAssocID="{7336C954-45A6-45C0-A688-FBC0481332A0}" presName="sibTrans" presStyleCnt="0"/>
      <dgm:spPr/>
    </dgm:pt>
    <dgm:pt modelId="{4573CE03-A660-44F7-B0C8-0BF6532B8A05}" type="pres">
      <dgm:prSet presAssocID="{1B8D85C5-F2D0-42D0-A7C7-595DDFBB0B94}" presName="node" presStyleLbl="node1" presStyleIdx="1" presStyleCnt="6">
        <dgm:presLayoutVars>
          <dgm:bulletEnabled val="1"/>
        </dgm:presLayoutVars>
      </dgm:prSet>
      <dgm:spPr/>
    </dgm:pt>
    <dgm:pt modelId="{C2F10033-87C7-49C0-930D-446DCB2C20C3}" type="pres">
      <dgm:prSet presAssocID="{B41704BC-3399-4B98-8CBB-1C82DC8134AC}" presName="sibTrans" presStyleCnt="0"/>
      <dgm:spPr/>
    </dgm:pt>
    <dgm:pt modelId="{7D292785-63DD-40E5-BF38-3BDE0B2D1FB7}" type="pres">
      <dgm:prSet presAssocID="{877A83AA-B99B-4BD8-8DEC-185197AADBB9}" presName="node" presStyleLbl="node1" presStyleIdx="2" presStyleCnt="6">
        <dgm:presLayoutVars>
          <dgm:bulletEnabled val="1"/>
        </dgm:presLayoutVars>
      </dgm:prSet>
      <dgm:spPr/>
    </dgm:pt>
    <dgm:pt modelId="{9833DF5B-68D5-41F6-A523-9A5678394E58}" type="pres">
      <dgm:prSet presAssocID="{50A5F10B-C1FB-4521-826D-3C55CB839AE2}" presName="sibTrans" presStyleCnt="0"/>
      <dgm:spPr/>
    </dgm:pt>
    <dgm:pt modelId="{8E5F5894-71D7-4AD0-AB3F-825397E67428}" type="pres">
      <dgm:prSet presAssocID="{2E3CAA22-643F-4AB0-A1DA-20BE5D846CFB}" presName="node" presStyleLbl="node1" presStyleIdx="3" presStyleCnt="6">
        <dgm:presLayoutVars>
          <dgm:bulletEnabled val="1"/>
        </dgm:presLayoutVars>
      </dgm:prSet>
      <dgm:spPr/>
    </dgm:pt>
    <dgm:pt modelId="{8ABC1043-C70B-4802-972F-E92D28931A33}" type="pres">
      <dgm:prSet presAssocID="{7225BED6-EFE7-401D-8A32-EBCC85760333}" presName="sibTrans" presStyleCnt="0"/>
      <dgm:spPr/>
    </dgm:pt>
    <dgm:pt modelId="{41438514-9CE3-4267-8433-2A509C733917}" type="pres">
      <dgm:prSet presAssocID="{C7781311-E474-47F5-902B-0A2B3D8FF44A}" presName="node" presStyleLbl="node1" presStyleIdx="4" presStyleCnt="6">
        <dgm:presLayoutVars>
          <dgm:bulletEnabled val="1"/>
        </dgm:presLayoutVars>
      </dgm:prSet>
      <dgm:spPr/>
    </dgm:pt>
    <dgm:pt modelId="{64659242-38B6-43C3-988D-CA767345F9FA}" type="pres">
      <dgm:prSet presAssocID="{D871D23F-569C-4FD5-AFBA-DD194F9C33FF}" presName="sibTrans" presStyleCnt="0"/>
      <dgm:spPr/>
    </dgm:pt>
    <dgm:pt modelId="{CD7FF0B3-454C-4F5A-9542-9E88E96578B7}" type="pres">
      <dgm:prSet presAssocID="{4FB763E3-8A34-4199-805A-904204A5B9E8}" presName="node" presStyleLbl="node1" presStyleIdx="5" presStyleCnt="6">
        <dgm:presLayoutVars>
          <dgm:bulletEnabled val="1"/>
        </dgm:presLayoutVars>
      </dgm:prSet>
      <dgm:spPr/>
    </dgm:pt>
  </dgm:ptLst>
  <dgm:cxnLst>
    <dgm:cxn modelId="{66A31914-F751-4DF7-BEFD-DC6154A134D4}" srcId="{E718AF86-2E83-4750-9E5F-A0B0CA96829B}" destId="{4FB763E3-8A34-4199-805A-904204A5B9E8}" srcOrd="5" destOrd="0" parTransId="{56D5179D-1EFA-4854-87D9-1B62387F6DC6}" sibTransId="{5D5D3307-FD81-45B6-A978-0B64D363C3ED}"/>
    <dgm:cxn modelId="{3D382A33-1272-4421-8673-B58D745861D6}" type="presOf" srcId="{4FB763E3-8A34-4199-805A-904204A5B9E8}" destId="{CD7FF0B3-454C-4F5A-9542-9E88E96578B7}" srcOrd="0" destOrd="0" presId="urn:microsoft.com/office/officeart/2005/8/layout/default"/>
    <dgm:cxn modelId="{FB921661-BFA6-42A7-88EE-9FAEA2C02C11}" srcId="{E718AF86-2E83-4750-9E5F-A0B0CA96829B}" destId="{75D565E3-8336-48C4-90E3-0C9DA6803E1C}" srcOrd="0" destOrd="0" parTransId="{FED36DBC-8D88-4B75-BECA-EC9BFD87DE2B}" sibTransId="{7336C954-45A6-45C0-A688-FBC0481332A0}"/>
    <dgm:cxn modelId="{4A668D6B-1063-4DE2-BD98-6F5230F64961}" srcId="{E718AF86-2E83-4750-9E5F-A0B0CA96829B}" destId="{2E3CAA22-643F-4AB0-A1DA-20BE5D846CFB}" srcOrd="3" destOrd="0" parTransId="{5F02574E-EF70-4789-8A4E-C11738F6861A}" sibTransId="{7225BED6-EFE7-401D-8A32-EBCC85760333}"/>
    <dgm:cxn modelId="{89C30950-DD0B-4E0F-A6F8-EA115525ABD7}" type="presOf" srcId="{E718AF86-2E83-4750-9E5F-A0B0CA96829B}" destId="{7B6D35E6-14FC-460A-BFCD-18027F77E34D}" srcOrd="0" destOrd="0" presId="urn:microsoft.com/office/officeart/2005/8/layout/default"/>
    <dgm:cxn modelId="{D8DE048E-CC1A-4F5F-81E2-725423AB5CEE}" type="presOf" srcId="{2E3CAA22-643F-4AB0-A1DA-20BE5D846CFB}" destId="{8E5F5894-71D7-4AD0-AB3F-825397E67428}" srcOrd="0" destOrd="0" presId="urn:microsoft.com/office/officeart/2005/8/layout/default"/>
    <dgm:cxn modelId="{2BEC95A1-6D12-4DD2-A8C8-84FAF883D1AE}" srcId="{E718AF86-2E83-4750-9E5F-A0B0CA96829B}" destId="{1B8D85C5-F2D0-42D0-A7C7-595DDFBB0B94}" srcOrd="1" destOrd="0" parTransId="{D6E3759B-9562-418F-A884-F46CCF2E4539}" sibTransId="{B41704BC-3399-4B98-8CBB-1C82DC8134AC}"/>
    <dgm:cxn modelId="{161D97A6-AD86-4B9F-BC28-A9066CF548A3}" type="presOf" srcId="{877A83AA-B99B-4BD8-8DEC-185197AADBB9}" destId="{7D292785-63DD-40E5-BF38-3BDE0B2D1FB7}" srcOrd="0" destOrd="0" presId="urn:microsoft.com/office/officeart/2005/8/layout/default"/>
    <dgm:cxn modelId="{6F7FB7B3-B5EF-4C25-9423-864B40DFCF9D}" type="presOf" srcId="{75D565E3-8336-48C4-90E3-0C9DA6803E1C}" destId="{BF61FA31-D264-43EA-875B-A2B7B8E7012B}" srcOrd="0" destOrd="0" presId="urn:microsoft.com/office/officeart/2005/8/layout/default"/>
    <dgm:cxn modelId="{750976CA-1BF2-4B2A-85FF-D9C1CC6F4CBD}" type="presOf" srcId="{1B8D85C5-F2D0-42D0-A7C7-595DDFBB0B94}" destId="{4573CE03-A660-44F7-B0C8-0BF6532B8A05}" srcOrd="0" destOrd="0" presId="urn:microsoft.com/office/officeart/2005/8/layout/default"/>
    <dgm:cxn modelId="{0B49E3D0-7FF1-47F8-ACDD-1A7F2DC124D7}" srcId="{E718AF86-2E83-4750-9E5F-A0B0CA96829B}" destId="{C7781311-E474-47F5-902B-0A2B3D8FF44A}" srcOrd="4" destOrd="0" parTransId="{48AC272F-9CFB-4033-B69D-73E2EE0B7EC5}" sibTransId="{D871D23F-569C-4FD5-AFBA-DD194F9C33FF}"/>
    <dgm:cxn modelId="{7D7197D9-CC4E-4283-9984-2749C85EE98E}" type="presOf" srcId="{C7781311-E474-47F5-902B-0A2B3D8FF44A}" destId="{41438514-9CE3-4267-8433-2A509C733917}" srcOrd="0" destOrd="0" presId="urn:microsoft.com/office/officeart/2005/8/layout/default"/>
    <dgm:cxn modelId="{3F6037FF-4819-40CF-A165-B80F14EC3B63}" srcId="{E718AF86-2E83-4750-9E5F-A0B0CA96829B}" destId="{877A83AA-B99B-4BD8-8DEC-185197AADBB9}" srcOrd="2" destOrd="0" parTransId="{03350E07-5B48-4E7C-B3A5-440AC1FB5680}" sibTransId="{50A5F10B-C1FB-4521-826D-3C55CB839AE2}"/>
    <dgm:cxn modelId="{D6E693FC-96E4-4943-9891-EF37D2278547}" type="presParOf" srcId="{7B6D35E6-14FC-460A-BFCD-18027F77E34D}" destId="{BF61FA31-D264-43EA-875B-A2B7B8E7012B}" srcOrd="0" destOrd="0" presId="urn:microsoft.com/office/officeart/2005/8/layout/default"/>
    <dgm:cxn modelId="{F28C107A-DF8D-479C-AF74-B5D77608CC40}" type="presParOf" srcId="{7B6D35E6-14FC-460A-BFCD-18027F77E34D}" destId="{3A618FCC-9271-4F94-9C7F-8E0070B1CDA1}" srcOrd="1" destOrd="0" presId="urn:microsoft.com/office/officeart/2005/8/layout/default"/>
    <dgm:cxn modelId="{284562CD-153D-4B49-B898-897BCDD2077D}" type="presParOf" srcId="{7B6D35E6-14FC-460A-BFCD-18027F77E34D}" destId="{4573CE03-A660-44F7-B0C8-0BF6532B8A05}" srcOrd="2" destOrd="0" presId="urn:microsoft.com/office/officeart/2005/8/layout/default"/>
    <dgm:cxn modelId="{A6DF127C-A1B5-4DAE-8673-2ACF3DCBC79E}" type="presParOf" srcId="{7B6D35E6-14FC-460A-BFCD-18027F77E34D}" destId="{C2F10033-87C7-49C0-930D-446DCB2C20C3}" srcOrd="3" destOrd="0" presId="urn:microsoft.com/office/officeart/2005/8/layout/default"/>
    <dgm:cxn modelId="{FD70B5CD-1422-4194-A9CF-D5A625B2BE86}" type="presParOf" srcId="{7B6D35E6-14FC-460A-BFCD-18027F77E34D}" destId="{7D292785-63DD-40E5-BF38-3BDE0B2D1FB7}" srcOrd="4" destOrd="0" presId="urn:microsoft.com/office/officeart/2005/8/layout/default"/>
    <dgm:cxn modelId="{B525CD01-BF1D-4F13-894B-24857CADAEAE}" type="presParOf" srcId="{7B6D35E6-14FC-460A-BFCD-18027F77E34D}" destId="{9833DF5B-68D5-41F6-A523-9A5678394E58}" srcOrd="5" destOrd="0" presId="urn:microsoft.com/office/officeart/2005/8/layout/default"/>
    <dgm:cxn modelId="{407BF6D2-7E88-45AE-B014-C8E4C1B34828}" type="presParOf" srcId="{7B6D35E6-14FC-460A-BFCD-18027F77E34D}" destId="{8E5F5894-71D7-4AD0-AB3F-825397E67428}" srcOrd="6" destOrd="0" presId="urn:microsoft.com/office/officeart/2005/8/layout/default"/>
    <dgm:cxn modelId="{63687F62-5D51-4419-8D49-923A25F7D7BF}" type="presParOf" srcId="{7B6D35E6-14FC-460A-BFCD-18027F77E34D}" destId="{8ABC1043-C70B-4802-972F-E92D28931A33}" srcOrd="7" destOrd="0" presId="urn:microsoft.com/office/officeart/2005/8/layout/default"/>
    <dgm:cxn modelId="{0218772B-A9E9-46F4-8B4C-B11272A1662D}" type="presParOf" srcId="{7B6D35E6-14FC-460A-BFCD-18027F77E34D}" destId="{41438514-9CE3-4267-8433-2A509C733917}" srcOrd="8" destOrd="0" presId="urn:microsoft.com/office/officeart/2005/8/layout/default"/>
    <dgm:cxn modelId="{C5C6A445-1209-438D-8C92-0A71727CA77E}" type="presParOf" srcId="{7B6D35E6-14FC-460A-BFCD-18027F77E34D}" destId="{64659242-38B6-43C3-988D-CA767345F9FA}" srcOrd="9" destOrd="0" presId="urn:microsoft.com/office/officeart/2005/8/layout/default"/>
    <dgm:cxn modelId="{61256AC4-62DE-4417-8846-40275C1D6F1F}" type="presParOf" srcId="{7B6D35E6-14FC-460A-BFCD-18027F77E34D}" destId="{CD7FF0B3-454C-4F5A-9542-9E88E9657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0C05A7D9-4B26-493B-AD17-CF6F474D2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53147A8-9B94-4655-872A-C321ED63F359}" type="parTrans" cxnId="{E71C3B1C-4DC0-4057-B51D-2D705A29A3A6}">
      <dgm:prSet/>
      <dgm:spPr/>
      <dgm:t>
        <a:bodyPr/>
        <a:lstStyle/>
        <a:p>
          <a:endParaRPr lang="en-US"/>
        </a:p>
      </dgm:t>
    </dgm:pt>
    <dgm:pt modelId="{D1140553-0F2C-4E08-A6D7-E9695769881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Görsel Davranış </a:t>
          </a:r>
        </a:p>
      </dgm:t>
    </dgm:pt>
    <dgm:pt modelId="{6EE0849C-BC16-44AE-B4F4-4E3885699EAF}" type="parTrans" cxnId="{1ED32B70-2260-43BB-B85B-370D09730FED}">
      <dgm:prSet/>
      <dgm:spPr/>
      <dgm:t>
        <a:bodyPr/>
        <a:lstStyle/>
        <a:p>
          <a:endParaRPr lang="en-US"/>
        </a:p>
      </dgm:t>
    </dgm:pt>
    <dgm:pt modelId="{7AD47BAE-9CB4-432C-9257-ACCCDE15C00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Yalan söylemek, cinsel jestler yapmak</a:t>
          </a:r>
        </a:p>
      </dgm:t>
    </dgm:pt>
    <dgm:pt modelId="{B2C67109-4C19-4CF1-A362-DDEA36B3260E}" type="sibTrans" cxnId="{1ED32B70-2260-43BB-B85B-370D09730FED}">
      <dgm:prSet/>
      <dgm:spPr/>
      <dgm:t>
        <a:bodyPr/>
        <a:lstStyle/>
        <a:p>
          <a:endParaRPr lang="en-US"/>
        </a:p>
      </dgm:t>
    </dgm:pt>
    <dgm:pt modelId="{B0B1209E-36A1-4E04-98E3-7E1EE65124D5}" type="parTrans" cxnId="{9EA8BA33-6C68-48F6-BD51-D49659088FD4}">
      <dgm:prSet/>
      <dgm:spPr/>
      <dgm:t>
        <a:bodyPr/>
        <a:lstStyle/>
        <a:p>
          <a:endParaRPr lang="en-US"/>
        </a:p>
      </dgm:t>
    </dgm:pt>
    <dgm:pt modelId="{424F1DCF-E6C8-484E-BBFE-3FD4CF2C4D50}">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Müstehcen nesnelerin, resimlerin, karikatürlerin veya posterlerin basılı veya dijital olarak görüntülenmesi</a:t>
          </a:r>
        </a:p>
      </dgm:t>
    </dgm:pt>
    <dgm:pt modelId="{5519A9E2-41C9-4E39-8BED-4C67155F3D79}" type="sibTrans" cxnId="{9EA8BA33-6C68-48F6-BD51-D49659088FD4}">
      <dgm:prSet/>
      <dgm:spPr/>
      <dgm:t>
        <a:bodyPr/>
        <a:lstStyle/>
        <a:p>
          <a:endParaRPr lang="en-US"/>
        </a:p>
      </dgm:t>
    </dgm:pt>
    <dgm:pt modelId="{7317062B-F1CA-45AF-ACEC-CF8A4966C4E7}" type="sibTrans" cxnId="{E71C3B1C-4DC0-4057-B51D-2D705A29A3A6}">
      <dgm:prSet/>
      <dgm:spPr/>
      <dgm:t>
        <a:bodyPr/>
        <a:lstStyle/>
        <a:p>
          <a:endParaRPr lang="en-US"/>
        </a:p>
      </dgm:t>
    </dgm:pt>
    <dgm:pt modelId="{01509BDB-23A7-4E1A-8EE1-9B1BA783FFD5}" type="parTrans" cxnId="{7BF06012-AF2C-4C90-AEC8-196AC4C66E62}">
      <dgm:prSet/>
      <dgm:spPr/>
      <dgm:t>
        <a:bodyPr/>
        <a:lstStyle/>
        <a:p>
          <a:endParaRPr lang="en-US"/>
        </a:p>
      </dgm:t>
    </dgm:pt>
    <dgm:pt modelId="{03ADAECB-047A-46F4-9200-A29E2B53805A}">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Fiziksel Davranış</a:t>
          </a:r>
        </a:p>
      </dgm:t>
    </dgm:pt>
    <dgm:pt modelId="{7D4D8014-F1DB-411D-A99F-000FBF67510A}" type="parTrans" cxnId="{65E47D83-092D-4E83-B2AB-9B0C7654FD61}">
      <dgm:prSet/>
      <dgm:spPr/>
      <dgm:t>
        <a:bodyPr/>
        <a:lstStyle/>
        <a:p>
          <a:endParaRPr lang="en-US"/>
        </a:p>
      </dgm:t>
    </dgm:pt>
    <dgm:pt modelId="{700502CC-08DF-4A38-B06C-7BAE4529CD0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Dokunma, sarılma veya masajlar</a:t>
          </a:r>
        </a:p>
      </dgm:t>
    </dgm:pt>
    <dgm:pt modelId="{3AA66E2B-C7F4-4738-B0C6-89117339686D}" type="sibTrans" cxnId="{65E47D83-092D-4E83-B2AB-9B0C7654FD61}">
      <dgm:prSet/>
      <dgm:spPr/>
      <dgm:t>
        <a:bodyPr/>
        <a:lstStyle/>
        <a:p>
          <a:endParaRPr lang="en-US"/>
        </a:p>
      </dgm:t>
    </dgm:pt>
    <dgm:pt modelId="{9B816D66-BCA5-4EB0-97D2-6A6E68BCB7D8}" type="parTrans" cxnId="{682474F2-1BE0-4866-9482-AFE832879662}">
      <dgm:prSet/>
      <dgm:spPr/>
      <dgm:t>
        <a:bodyPr/>
        <a:lstStyle/>
        <a:p>
          <a:endParaRPr lang="en-US"/>
        </a:p>
      </dgm:t>
    </dgm:pt>
    <dgm:pt modelId="{AAABA161-B816-48FE-9FF6-403447916EF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Saldırı</a:t>
          </a:r>
        </a:p>
      </dgm:t>
    </dgm:pt>
    <dgm:pt modelId="{CAF8154D-B656-4A60-911E-7D35FB8AFDAF}" type="sibTrans" cxnId="{682474F2-1BE0-4866-9482-AFE832879662}">
      <dgm:prSet/>
      <dgm:spPr/>
      <dgm:t>
        <a:bodyPr/>
        <a:lstStyle/>
        <a:p>
          <a:endParaRPr lang="en-US"/>
        </a:p>
      </dgm:t>
    </dgm:pt>
    <dgm:pt modelId="{7136BF63-0206-4684-85AB-24B66306CC42}" type="parTrans" cxnId="{88E59464-E0BC-443E-AC67-5C15C59B518C}">
      <dgm:prSet/>
      <dgm:spPr/>
      <dgm:t>
        <a:bodyPr/>
        <a:lstStyle/>
        <a:p>
          <a:endParaRPr lang="en-US"/>
        </a:p>
      </dgm:t>
    </dgm:pt>
    <dgm:pt modelId="{6145CC65-493A-459B-864E-BE0291E3B59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Hareketi engelleme veya engelleme </a:t>
          </a:r>
        </a:p>
      </dgm:t>
    </dgm:pt>
    <dgm:pt modelId="{72680BB3-04FA-41D0-987B-EFEBFE9E86BA}" type="sibTrans" cxnId="{88E59464-E0BC-443E-AC67-5C15C59B518C}">
      <dgm:prSet/>
      <dgm:spPr/>
      <dgm:t>
        <a:bodyPr/>
        <a:lstStyle/>
        <a:p>
          <a:endParaRPr lang="en-US"/>
        </a:p>
      </dgm:t>
    </dgm:pt>
    <dgm:pt modelId="{CDCDB1D1-BFA5-4418-9B98-B885AF47B3A5}" type="sibTrans" cxnId="{7BF06012-AF2C-4C90-AEC8-196AC4C66E62}">
      <dgm:prSet/>
      <dgm:spPr/>
      <dgm:t>
        <a:bodyPr/>
        <a:lstStyle/>
        <a:p>
          <a:endParaRPr lang="en-US"/>
        </a:p>
      </dgm:t>
    </dgm:pt>
    <dgm:pt modelId="{998E800D-ECE1-4951-9960-7BDD393DF063}" type="parTrans" cxnId="{01FDCEBE-990E-425A-A586-FDDBAD4C13B4}">
      <dgm:prSet/>
      <dgm:spPr/>
      <dgm:t>
        <a:bodyPr/>
        <a:lstStyle/>
        <a:p>
          <a:endParaRPr lang="en-US"/>
        </a:p>
      </dgm:t>
    </dgm:pt>
    <dgm:pt modelId="{E826FA2F-8DF9-4F84-A929-4F0DA138E06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Sözlü Davranış </a:t>
          </a:r>
        </a:p>
      </dgm:t>
    </dgm:pt>
    <dgm:pt modelId="{E1A01D08-2A2A-4288-9A6B-4683DB5B102E}" type="parTrans" cxnId="{D61BADE5-5954-488C-8839-5273C900268D}">
      <dgm:prSet/>
      <dgm:spPr/>
      <dgm:t>
        <a:bodyPr/>
        <a:lstStyle/>
        <a:p>
          <a:endParaRPr lang="en-US"/>
        </a:p>
      </dgm:t>
    </dgm:pt>
    <dgm:pt modelId="{9BBEF1E3-0CAD-46F1-A1A7-FDD1D2E9A00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Şahsen veya metinler, e-postalar veya mesajlar yoluyla aşağılayıcı yorumlar, hakaretler veya şakalar yapmak veya kullanmak</a:t>
          </a:r>
        </a:p>
      </dgm:t>
    </dgm:pt>
    <dgm:pt modelId="{2F4CA838-9D64-4D04-B928-E4E177D2EFFC}" type="sibTrans" cxnId="{D61BADE5-5954-488C-8839-5273C900268D}">
      <dgm:prSet/>
      <dgm:spPr/>
      <dgm:t>
        <a:bodyPr/>
        <a:lstStyle/>
        <a:p>
          <a:endParaRPr lang="en-US"/>
        </a:p>
      </dgm:t>
    </dgm:pt>
    <dgm:pt modelId="{8014555A-0CB7-4C34-ACAE-613E5E6AC076}" type="parTrans" cxnId="{10093177-8F6C-4862-9FFB-01D8A44B8E27}">
      <dgm:prSet/>
      <dgm:spPr/>
      <dgm:t>
        <a:bodyPr/>
        <a:lstStyle/>
        <a:p>
          <a:endParaRPr lang="en-US"/>
        </a:p>
      </dgm:t>
    </dgm:pt>
    <dgm:pt modelId="{D83BCC78-D56C-40B2-A4E9-119D217BB84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Sözlü cinsel yaklaşımlar veya teklifler</a:t>
          </a:r>
        </a:p>
      </dgm:t>
    </dgm:pt>
    <dgm:pt modelId="{42890CFE-C418-459F-93F0-D743808833AF}" type="sibTrans" cxnId="{10093177-8F6C-4862-9FFB-01D8A44B8E27}">
      <dgm:prSet/>
      <dgm:spPr/>
      <dgm:t>
        <a:bodyPr/>
        <a:lstStyle/>
        <a:p>
          <a:endParaRPr lang="en-US"/>
        </a:p>
      </dgm:t>
    </dgm:pt>
    <dgm:pt modelId="{D17DCF28-A149-41C4-8F81-35A18B015B57}" type="parTrans" cxnId="{DBE8BB85-51BC-405F-917C-FE4981536787}">
      <dgm:prSet/>
      <dgm:spPr/>
      <dgm:t>
        <a:bodyPr/>
        <a:lstStyle/>
        <a:p>
          <a:endParaRPr lang="en-US"/>
        </a:p>
      </dgm:t>
    </dgm:pt>
    <dgm:pt modelId="{C15B46CF-86A6-42D1-A495-80BDE3CACF5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Cinsel nitelikte sözlü taciz</a:t>
          </a:r>
        </a:p>
      </dgm:t>
    </dgm:pt>
    <dgm:pt modelId="{04EE481C-7495-40CE-950B-C4EB510C5DC1}" type="sibTrans" cxnId="{DBE8BB85-51BC-405F-917C-FE4981536787}">
      <dgm:prSet/>
      <dgm:spPr/>
      <dgm:t>
        <a:bodyPr/>
        <a:lstStyle/>
        <a:p>
          <a:endParaRPr lang="en-US"/>
        </a:p>
      </dgm:t>
    </dgm:pt>
    <dgm:pt modelId="{1C4B42A5-C5B7-4CE0-B56D-8D3A89CD9A8B}" type="parTrans" cxnId="{2DC5B221-7581-44BD-9DD4-20362AA26230}">
      <dgm:prSet/>
      <dgm:spPr/>
      <dgm:t>
        <a:bodyPr/>
        <a:lstStyle/>
        <a:p>
          <a:endParaRPr lang="en-US"/>
        </a:p>
      </dgm:t>
    </dgm:pt>
    <dgm:pt modelId="{9318EE55-3B8D-40BB-B3DD-40119884117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Bir bireyin vücudu hakkında grafik sözlü yorumlar</a:t>
          </a:r>
        </a:p>
      </dgm:t>
    </dgm:pt>
    <dgm:pt modelId="{56FEB4AC-12D6-48A4-92FD-11F459ACEE29}" type="sibTrans" cxnId="{2DC5B221-7581-44BD-9DD4-20362AA26230}">
      <dgm:prSet/>
      <dgm:spPr/>
      <dgm:t>
        <a:bodyPr/>
        <a:lstStyle/>
        <a:p>
          <a:endParaRPr lang="en-US"/>
        </a:p>
      </dgm:t>
    </dgm:pt>
    <dgm:pt modelId="{544ED2F1-447B-4D28-B908-B8AA40785393}" type="parTrans" cxnId="{BB7B832C-42E4-442E-8A1D-9F41D452E288}">
      <dgm:prSet/>
      <dgm:spPr/>
      <dgm:t>
        <a:bodyPr/>
        <a:lstStyle/>
        <a:p>
          <a:endParaRPr lang="en-US"/>
        </a:p>
      </dgm:t>
    </dgm:pt>
    <dgm:pt modelId="{70B2DF44-34FC-4788-9FB5-6B334345058D}">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tr" sz="1600" b="0" i="0" strike="noStrike" cap="none" spc="0" baseline="0">
              <a:solidFill>
                <a:srgbClr val="FFFFFF"/>
              </a:solidFill>
              <a:effectLst/>
              <a:latin typeface="Calibri"/>
              <a:ea typeface="Calibri"/>
              <a:cs typeface="Calibri"/>
            </a:rPr>
            <a:t>Bir bireyi tanımlamak için kullanılan cinsel açıdan aşağılayıcı kelimeler, müstehcen veya müstehcen mektuplar, notlar veya davetler</a:t>
          </a:r>
        </a:p>
      </dgm:t>
    </dgm:pt>
    <dgm:pt modelId="{FBB0510E-F978-4063-8359-F3B0AA0F5613}" type="sibTrans" cxnId="{BB7B832C-42E4-442E-8A1D-9F41D452E288}">
      <dgm:prSet/>
      <dgm:spPr/>
      <dgm:t>
        <a:bodyPr/>
        <a:lstStyle/>
        <a:p>
          <a:endParaRPr lang="en-US"/>
        </a:p>
      </dgm:t>
    </dgm:pt>
    <dgm:pt modelId="{ADE3DF73-07D5-4C55-842D-35766D1190D0}" type="sibTrans" cxnId="{01FDCEBE-990E-425A-A586-FDDBAD4C13B4}">
      <dgm:prSet/>
      <dgm:spPr/>
      <dgm:t>
        <a:bodyPr/>
        <a:lstStyle/>
        <a:p>
          <a:endParaRPr lang="en-US"/>
        </a:p>
      </dgm:t>
    </dgm:pt>
    <dgm:pt modelId="{4C92CBA6-378A-4AC4-8B81-EBCFC25998B5}" type="pres">
      <dgm:prSet presAssocID="{0C05A7D9-4B26-493B-AD17-CF6F474D2605}" presName="diagram" presStyleCnt="0">
        <dgm:presLayoutVars>
          <dgm:dir/>
          <dgm:resizeHandles val="exact"/>
        </dgm:presLayoutVars>
      </dgm:prSet>
      <dgm:spPr/>
    </dgm:pt>
    <dgm:pt modelId="{EA286E4F-7206-4C05-AD55-DC212A1A5DC4}" type="pres">
      <dgm:prSet presAssocID="{D1140553-0F2C-4E08-A6D7-E96957698816}" presName="node" presStyleLbl="node1" presStyleIdx="0" presStyleCnt="3" custScaleY="72244">
        <dgm:presLayoutVars>
          <dgm:bulletEnabled val="1"/>
        </dgm:presLayoutVars>
      </dgm:prSet>
      <dgm:spPr/>
    </dgm:pt>
    <dgm:pt modelId="{F80C4730-0173-4C1A-9B71-4C9F48B5C63F}" type="pres">
      <dgm:prSet presAssocID="{7317062B-F1CA-45AF-ACEC-CF8A4966C4E7}" presName="sibTrans" presStyleCnt="0"/>
      <dgm:spPr/>
    </dgm:pt>
    <dgm:pt modelId="{988B99C9-8C3B-43DD-B195-DE7699CD3887}" type="pres">
      <dgm:prSet presAssocID="{03ADAECB-047A-46F4-9200-A29E2B53805A}" presName="node" presStyleLbl="node1" presStyleIdx="1" presStyleCnt="3" custScaleY="72244">
        <dgm:presLayoutVars>
          <dgm:bulletEnabled val="1"/>
        </dgm:presLayoutVars>
      </dgm:prSet>
      <dgm:spPr/>
    </dgm:pt>
    <dgm:pt modelId="{8757694E-B58D-42BB-9481-BBB0585FB9A2}" type="pres">
      <dgm:prSet presAssocID="{CDCDB1D1-BFA5-4418-9B98-B885AF47B3A5}" presName="sibTrans" presStyleCnt="0"/>
      <dgm:spPr/>
    </dgm:pt>
    <dgm:pt modelId="{66092D74-200C-439C-BC45-FB0319721481}" type="pres">
      <dgm:prSet presAssocID="{E826FA2F-8DF9-4F84-A929-4F0DA138E063}" presName="node" presStyleLbl="node1" presStyleIdx="2" presStyleCnt="3" custScaleX="181097" custScaleY="106337">
        <dgm:presLayoutVars>
          <dgm:bulletEnabled val="1"/>
        </dgm:presLayoutVars>
      </dgm:prSet>
      <dgm:spPr/>
    </dgm:pt>
  </dgm:ptLst>
  <dgm:cxnLst>
    <dgm:cxn modelId="{7BF06012-AF2C-4C90-AEC8-196AC4C66E62}" srcId="{0C05A7D9-4B26-493B-AD17-CF6F474D2605}" destId="{03ADAECB-047A-46F4-9200-A29E2B53805A}" srcOrd="1" destOrd="0" parTransId="{01509BDB-23A7-4E1A-8EE1-9B1BA783FFD5}" sibTransId="{CDCDB1D1-BFA5-4418-9B98-B885AF47B3A5}"/>
    <dgm:cxn modelId="{2DA55E17-340F-4B3B-89B7-772AAA98C695}" type="presOf" srcId="{70B2DF44-34FC-4788-9FB5-6B334345058D}" destId="{66092D74-200C-439C-BC45-FB0319721481}" srcOrd="0" destOrd="5" presId="urn:microsoft.com/office/officeart/2005/8/layout/default"/>
    <dgm:cxn modelId="{E71C3B1C-4DC0-4057-B51D-2D705A29A3A6}" srcId="{0C05A7D9-4B26-493B-AD17-CF6F474D2605}" destId="{D1140553-0F2C-4E08-A6D7-E96957698816}" srcOrd="0" destOrd="0" parTransId="{953147A8-9B94-4655-872A-C321ED63F359}" sibTransId="{7317062B-F1CA-45AF-ACEC-CF8A4966C4E7}"/>
    <dgm:cxn modelId="{2DC5B221-7581-44BD-9DD4-20362AA26230}" srcId="{E826FA2F-8DF9-4F84-A929-4F0DA138E063}" destId="{9318EE55-3B8D-40BB-B3DD-40119884117B}" srcOrd="3" destOrd="0" parTransId="{1C4B42A5-C5B7-4CE0-B56D-8D3A89CD9A8B}" sibTransId="{56FEB4AC-12D6-48A4-92FD-11F459ACEE29}"/>
    <dgm:cxn modelId="{BB7B832C-42E4-442E-8A1D-9F41D452E288}" srcId="{E826FA2F-8DF9-4F84-A929-4F0DA138E063}" destId="{70B2DF44-34FC-4788-9FB5-6B334345058D}" srcOrd="4" destOrd="0" parTransId="{544ED2F1-447B-4D28-B908-B8AA40785393}" sibTransId="{FBB0510E-F978-4063-8359-F3B0AA0F5613}"/>
    <dgm:cxn modelId="{9EA8BA33-6C68-48F6-BD51-D49659088FD4}" srcId="{D1140553-0F2C-4E08-A6D7-E96957698816}" destId="{424F1DCF-E6C8-484E-BBFE-3FD4CF2C4D50}" srcOrd="1" destOrd="0" parTransId="{B0B1209E-36A1-4E04-98E3-7E1EE65124D5}" sibTransId="{5519A9E2-41C9-4E39-8BED-4C67155F3D79}"/>
    <dgm:cxn modelId="{03F8DB3B-8909-414F-903B-97CF477EE849}" type="presOf" srcId="{D83BCC78-D56C-40B2-A4E9-119D217BB84C}" destId="{66092D74-200C-439C-BC45-FB0319721481}" srcOrd="0" destOrd="2" presId="urn:microsoft.com/office/officeart/2005/8/layout/default"/>
    <dgm:cxn modelId="{5523405D-4B3E-4926-8F3E-E1B7FB07334F}" type="presOf" srcId="{700502CC-08DF-4A38-B06C-7BAE4529CD04}" destId="{988B99C9-8C3B-43DD-B195-DE7699CD3887}" srcOrd="0" destOrd="1" presId="urn:microsoft.com/office/officeart/2005/8/layout/default"/>
    <dgm:cxn modelId="{88E59464-E0BC-443E-AC67-5C15C59B518C}" srcId="{03ADAECB-047A-46F4-9200-A29E2B53805A}" destId="{6145CC65-493A-459B-864E-BE0291E3B59B}" srcOrd="2" destOrd="0" parTransId="{7136BF63-0206-4684-85AB-24B66306CC42}" sibTransId="{72680BB3-04FA-41D0-987B-EFEBFE9E86BA}"/>
    <dgm:cxn modelId="{4003726A-91BF-4EC6-860B-0F8369BECBB2}" type="presOf" srcId="{9318EE55-3B8D-40BB-B3DD-40119884117B}" destId="{66092D74-200C-439C-BC45-FB0319721481}" srcOrd="0" destOrd="4" presId="urn:microsoft.com/office/officeart/2005/8/layout/default"/>
    <dgm:cxn modelId="{2B905A4B-512D-4A4D-925D-C9903A8755EC}" type="presOf" srcId="{7AD47BAE-9CB4-432C-9257-ACCCDE15C002}" destId="{EA286E4F-7206-4C05-AD55-DC212A1A5DC4}" srcOrd="0" destOrd="1" presId="urn:microsoft.com/office/officeart/2005/8/layout/default"/>
    <dgm:cxn modelId="{1ED32B70-2260-43BB-B85B-370D09730FED}" srcId="{D1140553-0F2C-4E08-A6D7-E96957698816}" destId="{7AD47BAE-9CB4-432C-9257-ACCCDE15C002}" srcOrd="0" destOrd="0" parTransId="{6EE0849C-BC16-44AE-B4F4-4E3885699EAF}" sibTransId="{B2C67109-4C19-4CF1-A362-DDEA36B3260E}"/>
    <dgm:cxn modelId="{69FD8850-391F-4F09-AD50-94D2CBA5DE77}" type="presOf" srcId="{C15B46CF-86A6-42D1-A495-80BDE3CACF54}" destId="{66092D74-200C-439C-BC45-FB0319721481}" srcOrd="0" destOrd="3" presId="urn:microsoft.com/office/officeart/2005/8/layout/default"/>
    <dgm:cxn modelId="{10093177-8F6C-4862-9FFB-01D8A44B8E27}" srcId="{E826FA2F-8DF9-4F84-A929-4F0DA138E063}" destId="{D83BCC78-D56C-40B2-A4E9-119D217BB84C}" srcOrd="1" destOrd="0" parTransId="{8014555A-0CB7-4C34-ACAE-613E5E6AC076}" sibTransId="{42890CFE-C418-459F-93F0-D743808833AF}"/>
    <dgm:cxn modelId="{65E47D83-092D-4E83-B2AB-9B0C7654FD61}" srcId="{03ADAECB-047A-46F4-9200-A29E2B53805A}" destId="{700502CC-08DF-4A38-B06C-7BAE4529CD04}" srcOrd="0" destOrd="0" parTransId="{7D4D8014-F1DB-411D-A99F-000FBF67510A}" sibTransId="{3AA66E2B-C7F4-4738-B0C6-89117339686D}"/>
    <dgm:cxn modelId="{DBE8BB85-51BC-405F-917C-FE4981536787}" srcId="{E826FA2F-8DF9-4F84-A929-4F0DA138E063}" destId="{C15B46CF-86A6-42D1-A495-80BDE3CACF54}" srcOrd="2" destOrd="0" parTransId="{D17DCF28-A149-41C4-8F81-35A18B015B57}" sibTransId="{04EE481C-7495-40CE-950B-C4EB510C5DC1}"/>
    <dgm:cxn modelId="{2F5D7E8B-65E7-47F4-8986-F788AB2CC41B}" type="presOf" srcId="{03ADAECB-047A-46F4-9200-A29E2B53805A}" destId="{988B99C9-8C3B-43DD-B195-DE7699CD3887}" srcOrd="0" destOrd="0" presId="urn:microsoft.com/office/officeart/2005/8/layout/default"/>
    <dgm:cxn modelId="{93817BAF-8198-4AD5-8693-7966DC3A25DA}" type="presOf" srcId="{6145CC65-493A-459B-864E-BE0291E3B59B}" destId="{988B99C9-8C3B-43DD-B195-DE7699CD3887}" srcOrd="0" destOrd="3" presId="urn:microsoft.com/office/officeart/2005/8/layout/default"/>
    <dgm:cxn modelId="{897546BA-482F-4E7C-9317-AEE0E35D53BB}" type="presOf" srcId="{E826FA2F-8DF9-4F84-A929-4F0DA138E063}" destId="{66092D74-200C-439C-BC45-FB0319721481}" srcOrd="0" destOrd="0" presId="urn:microsoft.com/office/officeart/2005/8/layout/default"/>
    <dgm:cxn modelId="{DBB8F2BC-4C93-4BC0-84AF-7326B0FCE854}" type="presOf" srcId="{0C05A7D9-4B26-493B-AD17-CF6F474D2605}" destId="{4C92CBA6-378A-4AC4-8B81-EBCFC25998B5}" srcOrd="0" destOrd="0" presId="urn:microsoft.com/office/officeart/2005/8/layout/default"/>
    <dgm:cxn modelId="{01FDCEBE-990E-425A-A586-FDDBAD4C13B4}" srcId="{0C05A7D9-4B26-493B-AD17-CF6F474D2605}" destId="{E826FA2F-8DF9-4F84-A929-4F0DA138E063}" srcOrd="2" destOrd="0" parTransId="{998E800D-ECE1-4951-9960-7BDD393DF063}" sibTransId="{ADE3DF73-07D5-4C55-842D-35766D1190D0}"/>
    <dgm:cxn modelId="{3EF2E1C4-9DCF-40E6-930D-39EB09931A66}" type="presOf" srcId="{9BBEF1E3-0CAD-46F1-A1A7-FDD1D2E9A001}" destId="{66092D74-200C-439C-BC45-FB0319721481}" srcOrd="0" destOrd="1" presId="urn:microsoft.com/office/officeart/2005/8/layout/default"/>
    <dgm:cxn modelId="{C30DD0D7-098D-4809-BCD8-F6F52697C8BA}" type="presOf" srcId="{D1140553-0F2C-4E08-A6D7-E96957698816}" destId="{EA286E4F-7206-4C05-AD55-DC212A1A5DC4}" srcOrd="0" destOrd="0" presId="urn:microsoft.com/office/officeart/2005/8/layout/default"/>
    <dgm:cxn modelId="{DF9A2FDD-55CD-41F9-B6AD-931DB8959EA6}" type="presOf" srcId="{AAABA161-B816-48FE-9FF6-403447916EF6}" destId="{988B99C9-8C3B-43DD-B195-DE7699CD3887}" srcOrd="0" destOrd="2" presId="urn:microsoft.com/office/officeart/2005/8/layout/default"/>
    <dgm:cxn modelId="{D61BADE5-5954-488C-8839-5273C900268D}" srcId="{E826FA2F-8DF9-4F84-A929-4F0DA138E063}" destId="{9BBEF1E3-0CAD-46F1-A1A7-FDD1D2E9A001}" srcOrd="0" destOrd="0" parTransId="{E1A01D08-2A2A-4288-9A6B-4683DB5B102E}" sibTransId="{2F4CA838-9D64-4D04-B928-E4E177D2EFFC}"/>
    <dgm:cxn modelId="{67EE87E9-8C3D-4ABA-B607-E2C984D2D6FD}" type="presOf" srcId="{424F1DCF-E6C8-484E-BBFE-3FD4CF2C4D50}" destId="{EA286E4F-7206-4C05-AD55-DC212A1A5DC4}" srcOrd="0" destOrd="2" presId="urn:microsoft.com/office/officeart/2005/8/layout/default"/>
    <dgm:cxn modelId="{682474F2-1BE0-4866-9482-AFE832879662}" srcId="{03ADAECB-047A-46F4-9200-A29E2B53805A}" destId="{AAABA161-B816-48FE-9FF6-403447916EF6}" srcOrd="1" destOrd="0" parTransId="{9B816D66-BCA5-4EB0-97D2-6A6E68BCB7D8}" sibTransId="{CAF8154D-B656-4A60-911E-7D35FB8AFDAF}"/>
    <dgm:cxn modelId="{DE5DDB8B-EA67-4E1B-A44F-383C9CCC2772}" type="presParOf" srcId="{4C92CBA6-378A-4AC4-8B81-EBCFC25998B5}" destId="{EA286E4F-7206-4C05-AD55-DC212A1A5DC4}" srcOrd="0" destOrd="0" presId="urn:microsoft.com/office/officeart/2005/8/layout/default"/>
    <dgm:cxn modelId="{1EDBB7A4-3AAA-49DB-9D28-8E3428BCE63F}" type="presParOf" srcId="{4C92CBA6-378A-4AC4-8B81-EBCFC25998B5}" destId="{F80C4730-0173-4C1A-9B71-4C9F48B5C63F}" srcOrd="1" destOrd="0" presId="urn:microsoft.com/office/officeart/2005/8/layout/default"/>
    <dgm:cxn modelId="{98353F34-45F0-4759-B8C4-ED497AE475F8}" type="presParOf" srcId="{4C92CBA6-378A-4AC4-8B81-EBCFC25998B5}" destId="{988B99C9-8C3B-43DD-B195-DE7699CD3887}" srcOrd="2" destOrd="0" presId="urn:microsoft.com/office/officeart/2005/8/layout/default"/>
    <dgm:cxn modelId="{F8BEFFF9-1806-4C21-A83E-68663C3FB737}" type="presParOf" srcId="{4C92CBA6-378A-4AC4-8B81-EBCFC25998B5}" destId="{8757694E-B58D-42BB-9481-BBB0585FB9A2}" srcOrd="3" destOrd="0" presId="urn:microsoft.com/office/officeart/2005/8/layout/default"/>
    <dgm:cxn modelId="{D23D22DB-4782-498C-9EC6-2B5F0130B539}" type="presParOf" srcId="{4C92CBA6-378A-4AC4-8B81-EBCFC25998B5}" destId="{66092D74-200C-439C-BC45-FB03197214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F388ED1-67EA-4C52-A4EF-B33800D3CCF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4C96D5D-A300-45E1-8162-B0468AA37BF6}" type="parTrans" cxnId="{AD3FC3CB-55E6-41B5-AC07-F3DE8707CB0D}">
      <dgm:prSet/>
      <dgm:spPr/>
      <dgm:t>
        <a:bodyPr/>
        <a:lstStyle/>
        <a:p>
          <a:endParaRPr lang="en-US"/>
        </a:p>
      </dgm:t>
    </dgm:pt>
    <dgm:pt modelId="{6765D87C-7CC0-41A0-B409-35F7C6713B98}">
      <dgm:prSet custT="1"/>
      <dgm:spPr>
        <a:noFill/>
        <a:ln>
          <a:noFill/>
        </a:ln>
      </dgm:spPr>
      <dgm:t>
        <a:bodyPr/>
        <a:lstStyle/>
        <a:p>
          <a:pPr>
            <a:lnSpc>
              <a:spcPct val="100000"/>
            </a:lnSpc>
          </a:pPr>
          <a:r>
            <a:rPr lang="tr" sz="1700" b="0" i="0" strike="noStrike" cap="none" spc="0" baseline="0">
              <a:solidFill>
                <a:srgbClr val="000000"/>
              </a:solidFill>
              <a:effectLst/>
              <a:latin typeface="Calibri"/>
              <a:ea typeface="Calibri"/>
              <a:cs typeface="Calibri"/>
            </a:rPr>
            <a:t>Sanal etkileşimler</a:t>
          </a:r>
          <a:endParaRPr lang="en-US"/>
        </a:p>
      </dgm:t>
    </dgm:pt>
    <dgm:pt modelId="{4C6C75F7-926F-45DD-9F25-3A9FC1E581A0}" type="sibTrans" cxnId="{AD3FC3CB-55E6-41B5-AC07-F3DE8707CB0D}">
      <dgm:prSet/>
      <dgm:spPr/>
      <dgm:t>
        <a:bodyPr/>
        <a:lstStyle/>
        <a:p>
          <a:endParaRPr lang="en-US"/>
        </a:p>
      </dgm:t>
    </dgm:pt>
    <dgm:pt modelId="{40235C9D-7692-4244-97C2-DBBB4D4D2FF7}" type="parTrans" cxnId="{FDC0D17D-EF3D-463A-8057-FCC704388F77}">
      <dgm:prSet/>
      <dgm:spPr/>
      <dgm:t>
        <a:bodyPr/>
        <a:lstStyle/>
        <a:p>
          <a:endParaRPr lang="en-US"/>
        </a:p>
      </dgm:t>
    </dgm:pt>
    <dgm:pt modelId="{6231BEAF-70FD-4AEB-A281-E1C3F7CDE657}">
      <dgm:prSet custT="1"/>
      <dgm:spPr>
        <a:noFill/>
        <a:ln>
          <a:noFill/>
        </a:ln>
      </dgm:spPr>
      <dgm:t>
        <a:bodyPr/>
        <a:lstStyle/>
        <a:p>
          <a:pPr>
            <a:lnSpc>
              <a:spcPct val="100000"/>
            </a:lnSpc>
          </a:pPr>
          <a:r>
            <a:rPr lang="tr" sz="1700" b="0" i="0" strike="noStrike" cap="none" spc="0" baseline="0">
              <a:solidFill>
                <a:srgbClr val="000000"/>
              </a:solidFill>
              <a:effectLst/>
              <a:latin typeface="Calibri"/>
              <a:ea typeface="Calibri"/>
              <a:cs typeface="Calibri"/>
            </a:rPr>
            <a:t>Tatil Tarafları</a:t>
          </a:r>
          <a:endParaRPr lang="en-US"/>
        </a:p>
      </dgm:t>
    </dgm:pt>
    <dgm:pt modelId="{D81DA91B-005B-4E14-AFDF-C8B3B3160C6B}" type="sibTrans" cxnId="{FDC0D17D-EF3D-463A-8057-FCC704388F77}">
      <dgm:prSet/>
      <dgm:spPr/>
      <dgm:t>
        <a:bodyPr/>
        <a:lstStyle/>
        <a:p>
          <a:endParaRPr lang="en-US"/>
        </a:p>
      </dgm:t>
    </dgm:pt>
    <dgm:pt modelId="{D5730169-979E-469C-ABDC-5BB87EC4A7D0}" type="parTrans" cxnId="{B3D07CBE-84F8-40E8-982B-52B8750CE818}">
      <dgm:prSet/>
      <dgm:spPr/>
      <dgm:t>
        <a:bodyPr/>
        <a:lstStyle/>
        <a:p>
          <a:endParaRPr lang="en-US"/>
        </a:p>
      </dgm:t>
    </dgm:pt>
    <dgm:pt modelId="{27B0C93C-65AD-44AE-BD1D-79565B1AB665}">
      <dgm:prSet custT="1"/>
      <dgm:spPr>
        <a:noFill/>
        <a:ln>
          <a:noFill/>
        </a:ln>
      </dgm:spPr>
      <dgm:t>
        <a:bodyPr/>
        <a:lstStyle/>
        <a:p>
          <a:pPr>
            <a:lnSpc>
              <a:spcPct val="100000"/>
            </a:lnSpc>
          </a:pPr>
          <a:r>
            <a:rPr lang="tr" sz="1700" b="0" i="0" strike="noStrike" cap="none" spc="0" baseline="0">
              <a:solidFill>
                <a:srgbClr val="000000"/>
              </a:solidFill>
              <a:effectLst/>
              <a:latin typeface="Calibri"/>
              <a:ea typeface="Calibri"/>
              <a:cs typeface="Calibri"/>
            </a:rPr>
            <a:t>Yemekler</a:t>
          </a:r>
          <a:endParaRPr lang="en-US"/>
        </a:p>
      </dgm:t>
    </dgm:pt>
    <dgm:pt modelId="{FFF4DE70-A941-428D-AD23-FDC4AC01E7E7}" type="sibTrans" cxnId="{B3D07CBE-84F8-40E8-982B-52B8750CE818}">
      <dgm:prSet/>
      <dgm:spPr/>
      <dgm:t>
        <a:bodyPr/>
        <a:lstStyle/>
        <a:p>
          <a:endParaRPr lang="en-US"/>
        </a:p>
      </dgm:t>
    </dgm:pt>
    <dgm:pt modelId="{6BBA676C-6505-47E3-B24D-7F015100F287}" type="parTrans" cxnId="{563ED678-4CA0-44D8-9E13-7DDD7B2C5DCA}">
      <dgm:prSet/>
      <dgm:spPr/>
      <dgm:t>
        <a:bodyPr/>
        <a:lstStyle/>
        <a:p>
          <a:endParaRPr lang="en-US"/>
        </a:p>
      </dgm:t>
    </dgm:pt>
    <dgm:pt modelId="{97980F97-FD8E-4850-8583-B12FD0A71EDD}">
      <dgm:prSet custT="1"/>
      <dgm:spPr>
        <a:noFill/>
        <a:ln>
          <a:noFill/>
        </a:ln>
      </dgm:spPr>
      <dgm:t>
        <a:bodyPr/>
        <a:lstStyle/>
        <a:p>
          <a:pPr>
            <a:lnSpc>
              <a:spcPct val="100000"/>
            </a:lnSpc>
          </a:pPr>
          <a:r>
            <a:rPr lang="tr" sz="1700" b="0" i="0" strike="noStrike" cap="none" spc="0" baseline="0">
              <a:solidFill>
                <a:srgbClr val="000000"/>
              </a:solidFill>
              <a:effectLst/>
              <a:latin typeface="Calibri"/>
              <a:ea typeface="Calibri"/>
              <a:cs typeface="Calibri"/>
            </a:rPr>
            <a:t>Konferanslar ve ticari fuarlar</a:t>
          </a:r>
          <a:endParaRPr lang="en-US"/>
        </a:p>
      </dgm:t>
    </dgm:pt>
    <dgm:pt modelId="{07441A10-64D9-4416-B8F3-0938FE902A71}" type="sibTrans" cxnId="{563ED678-4CA0-44D8-9E13-7DDD7B2C5DCA}">
      <dgm:prSet/>
      <dgm:spPr/>
      <dgm:t>
        <a:bodyPr/>
        <a:lstStyle/>
        <a:p>
          <a:endParaRPr lang="en-US"/>
        </a:p>
      </dgm:t>
    </dgm:pt>
    <dgm:pt modelId="{DFC14506-07D7-4BAC-AF9E-C1E3B04DA640}" type="parTrans" cxnId="{E9B953E9-CBFC-4485-8F73-1B598234D23B}">
      <dgm:prSet/>
      <dgm:spPr/>
      <dgm:t>
        <a:bodyPr/>
        <a:lstStyle/>
        <a:p>
          <a:endParaRPr lang="en-US"/>
        </a:p>
      </dgm:t>
    </dgm:pt>
    <dgm:pt modelId="{349FD996-44AE-4207-8571-5AD7FE467F82}">
      <dgm:prSet custT="1"/>
      <dgm:spPr>
        <a:noFill/>
        <a:ln>
          <a:noFill/>
        </a:ln>
      </dgm:spPr>
      <dgm:t>
        <a:bodyPr/>
        <a:lstStyle/>
        <a:p>
          <a:pPr>
            <a:lnSpc>
              <a:spcPct val="100000"/>
            </a:lnSpc>
          </a:pPr>
          <a:r>
            <a:rPr lang="tr" sz="1700" b="0" i="0" strike="noStrike" cap="none" spc="0" baseline="0">
              <a:solidFill>
                <a:srgbClr val="000000"/>
              </a:solidFill>
              <a:effectLst/>
              <a:latin typeface="Calibri"/>
              <a:ea typeface="Calibri"/>
              <a:cs typeface="Calibri"/>
            </a:rPr>
            <a:t>İş Seyahatleri</a:t>
          </a:r>
          <a:endParaRPr lang="en-US"/>
        </a:p>
      </dgm:t>
    </dgm:pt>
    <dgm:pt modelId="{429D8192-9264-4781-9A0B-4D8DF4D0516E}" type="sibTrans" cxnId="{E9B953E9-CBFC-4485-8F73-1B598234D23B}">
      <dgm:prSet/>
      <dgm:spPr/>
      <dgm:t>
        <a:bodyPr/>
        <a:lstStyle/>
        <a:p>
          <a:endParaRPr lang="en-US"/>
        </a:p>
      </dgm:t>
    </dgm:pt>
    <dgm:pt modelId="{5955E5F5-4EA7-43CB-959C-41431C3D878F}" type="parTrans" cxnId="{1F64F5D2-53BF-4CAF-A87F-4C1AB480E196}">
      <dgm:prSet/>
      <dgm:spPr/>
      <dgm:t>
        <a:bodyPr/>
        <a:lstStyle/>
        <a:p>
          <a:endParaRPr lang="en-US"/>
        </a:p>
      </dgm:t>
    </dgm:pt>
    <dgm:pt modelId="{253C37E7-9A9E-4D16-802A-A24456CEAAE1}">
      <dgm:prSet custT="1"/>
      <dgm:spPr>
        <a:noFill/>
        <a:ln>
          <a:noFill/>
        </a:ln>
      </dgm:spPr>
      <dgm:t>
        <a:bodyPr/>
        <a:lstStyle/>
        <a:p>
          <a:pPr>
            <a:lnSpc>
              <a:spcPct val="100000"/>
            </a:lnSpc>
          </a:pPr>
          <a:r>
            <a:rPr lang="tr" sz="1700" b="0" i="0" strike="noStrike" cap="none" spc="0" baseline="0">
              <a:solidFill>
                <a:srgbClr val="000000"/>
              </a:solidFill>
              <a:effectLst/>
              <a:latin typeface="Calibri"/>
              <a:ea typeface="Calibri"/>
              <a:cs typeface="Calibri"/>
            </a:rPr>
            <a:t>Uzaktan ve evden çalışanlar</a:t>
          </a:r>
          <a:endParaRPr lang="en-US"/>
        </a:p>
      </dgm:t>
    </dgm:pt>
    <dgm:pt modelId="{FE96DB33-C5B7-4DEB-82B2-0B1CE90A4D2B}" type="sibTrans" cxnId="{1F64F5D2-53BF-4CAF-A87F-4C1AB480E196}">
      <dgm:prSet/>
      <dgm:spPr/>
      <dgm:t>
        <a:bodyPr/>
        <a:lstStyle/>
        <a:p>
          <a:endParaRPr lang="en-US"/>
        </a:p>
      </dgm:t>
    </dgm:pt>
    <dgm:pt modelId="{C3088A38-995F-4EC6-9F78-BAFAEAF4162C}" type="pres">
      <dgm:prSet presAssocID="{3F388ED1-67EA-4C52-A4EF-B33800D3CCFC}" presName="root" presStyleCnt="0">
        <dgm:presLayoutVars>
          <dgm:dir/>
          <dgm:resizeHandles val="exact"/>
        </dgm:presLayoutVars>
      </dgm:prSet>
      <dgm:spPr/>
    </dgm:pt>
    <dgm:pt modelId="{D05E4E73-9587-4A56-B8AA-2D6161B9C368}" type="pres">
      <dgm:prSet presAssocID="{6765D87C-7CC0-41A0-B409-35F7C6713B98}" presName="compNode" presStyleCnt="0"/>
      <dgm:spPr/>
    </dgm:pt>
    <dgm:pt modelId="{D99A27DE-1A9D-4CFC-BE2E-D6325D4C73B2}" type="pres">
      <dgm:prSet presAssocID="{6765D87C-7CC0-41A0-B409-35F7C6713B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8667B507-D177-4EC0-A407-1521B796D904}" type="pres">
      <dgm:prSet presAssocID="{6765D87C-7CC0-41A0-B409-35F7C6713B98}" presName="spaceRect" presStyleCnt="0"/>
      <dgm:spPr/>
    </dgm:pt>
    <dgm:pt modelId="{79FCE879-EDA8-4A56-B9E8-3934B4682EB9}" type="pres">
      <dgm:prSet presAssocID="{6765D87C-7CC0-41A0-B409-35F7C6713B98}" presName="textRect" presStyleLbl="revTx" presStyleIdx="0" presStyleCnt="6">
        <dgm:presLayoutVars>
          <dgm:chMax val="1"/>
          <dgm:chPref val="1"/>
        </dgm:presLayoutVars>
      </dgm:prSet>
      <dgm:spPr/>
    </dgm:pt>
    <dgm:pt modelId="{6E752127-53E6-4E86-8330-1CDB423EB111}" type="pres">
      <dgm:prSet presAssocID="{4C6C75F7-926F-45DD-9F25-3A9FC1E581A0}" presName="sibTrans" presStyleCnt="0"/>
      <dgm:spPr/>
    </dgm:pt>
    <dgm:pt modelId="{4425BB72-67F0-47AF-9B82-CA0521543AF0}" type="pres">
      <dgm:prSet presAssocID="{6231BEAF-70FD-4AEB-A281-E1C3F7CDE657}" presName="compNode" presStyleCnt="0"/>
      <dgm:spPr/>
    </dgm:pt>
    <dgm:pt modelId="{B02E9D7E-F6E6-43AD-AAC9-B8DAE5007E4C}" type="pres">
      <dgm:prSet presAssocID="{6231BEAF-70FD-4AEB-A281-E1C3F7CDE6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47A43DDC-EDCF-451A-BC7A-3BA7127C9D9D}" type="pres">
      <dgm:prSet presAssocID="{6231BEAF-70FD-4AEB-A281-E1C3F7CDE657}" presName="spaceRect" presStyleCnt="0"/>
      <dgm:spPr/>
    </dgm:pt>
    <dgm:pt modelId="{C645D0FB-691D-4DD1-A770-EFD951B22D94}" type="pres">
      <dgm:prSet presAssocID="{6231BEAF-70FD-4AEB-A281-E1C3F7CDE657}" presName="textRect" presStyleLbl="revTx" presStyleIdx="1" presStyleCnt="6">
        <dgm:presLayoutVars>
          <dgm:chMax val="1"/>
          <dgm:chPref val="1"/>
        </dgm:presLayoutVars>
      </dgm:prSet>
      <dgm:spPr/>
    </dgm:pt>
    <dgm:pt modelId="{81722C06-5ED7-488E-B671-DA04CF4D005E}" type="pres">
      <dgm:prSet presAssocID="{D81DA91B-005B-4E14-AFDF-C8B3B3160C6B}" presName="sibTrans" presStyleCnt="0"/>
      <dgm:spPr/>
    </dgm:pt>
    <dgm:pt modelId="{492226F2-ECB5-4A9A-83B3-1D3658F8ECC7}" type="pres">
      <dgm:prSet presAssocID="{27B0C93C-65AD-44AE-BD1D-79565B1AB665}" presName="compNode" presStyleCnt="0"/>
      <dgm:spPr/>
    </dgm:pt>
    <dgm:pt modelId="{4E3EF8FC-D81C-4C6A-806C-EA4743F4BA77}" type="pres">
      <dgm:prSet presAssocID="{27B0C93C-65AD-44AE-BD1D-79565B1AB6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28B72FB2-153D-41A2-BD5A-3D59DFAA907C}" type="pres">
      <dgm:prSet presAssocID="{27B0C93C-65AD-44AE-BD1D-79565B1AB665}" presName="spaceRect" presStyleCnt="0"/>
      <dgm:spPr/>
    </dgm:pt>
    <dgm:pt modelId="{055E8662-2533-42D8-B4B8-521917D7DEAC}" type="pres">
      <dgm:prSet presAssocID="{27B0C93C-65AD-44AE-BD1D-79565B1AB665}" presName="textRect" presStyleLbl="revTx" presStyleIdx="2" presStyleCnt="6">
        <dgm:presLayoutVars>
          <dgm:chMax val="1"/>
          <dgm:chPref val="1"/>
        </dgm:presLayoutVars>
      </dgm:prSet>
      <dgm:spPr/>
    </dgm:pt>
    <dgm:pt modelId="{F24FB88B-8951-44CD-B4BE-2C3E45E0842B}" type="pres">
      <dgm:prSet presAssocID="{FFF4DE70-A941-428D-AD23-FDC4AC01E7E7}" presName="sibTrans" presStyleCnt="0"/>
      <dgm:spPr/>
    </dgm:pt>
    <dgm:pt modelId="{01DDB054-2946-4508-A072-B38236E42C83}" type="pres">
      <dgm:prSet presAssocID="{97980F97-FD8E-4850-8583-B12FD0A71EDD}" presName="compNode" presStyleCnt="0"/>
      <dgm:spPr/>
    </dgm:pt>
    <dgm:pt modelId="{57CC4C62-BD4B-45BD-83D8-0A29B71FFADD}" type="pres">
      <dgm:prSet presAssocID="{97980F97-FD8E-4850-8583-B12FD0A71EDD}" presName="iconRect" presStyleLbl="node1" presStyleIdx="3" presStyleCnt="6" custLinFactNeighborX="9279" custLinFactNeighborY="11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6E0AAC4-6666-4366-86EF-3252C8C6CA8F}" type="pres">
      <dgm:prSet presAssocID="{97980F97-FD8E-4850-8583-B12FD0A71EDD}" presName="spaceRect" presStyleCnt="0"/>
      <dgm:spPr/>
    </dgm:pt>
    <dgm:pt modelId="{C247C313-91DA-4206-839D-B34E91EFC201}" type="pres">
      <dgm:prSet presAssocID="{97980F97-FD8E-4850-8583-B12FD0A71EDD}" presName="textRect" presStyleLbl="revTx" presStyleIdx="3" presStyleCnt="6" custLinFactNeighborX="3574" custLinFactNeighborY="-6017">
        <dgm:presLayoutVars>
          <dgm:chMax val="1"/>
          <dgm:chPref val="1"/>
        </dgm:presLayoutVars>
      </dgm:prSet>
      <dgm:spPr/>
    </dgm:pt>
    <dgm:pt modelId="{C71F7B83-B8BC-43D9-B497-AE47E4C88717}" type="pres">
      <dgm:prSet presAssocID="{07441A10-64D9-4416-B8F3-0938FE902A71}" presName="sibTrans" presStyleCnt="0"/>
      <dgm:spPr/>
    </dgm:pt>
    <dgm:pt modelId="{5695538A-F7DD-43EC-A3B0-2C1F8C3AF035}" type="pres">
      <dgm:prSet presAssocID="{349FD996-44AE-4207-8571-5AD7FE467F82}" presName="compNode" presStyleCnt="0"/>
      <dgm:spPr/>
    </dgm:pt>
    <dgm:pt modelId="{E86A0C04-E9B4-4015-A6A8-3FB1046B29CE}" type="pres">
      <dgm:prSet presAssocID="{349FD996-44AE-4207-8571-5AD7FE467F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2D79CFB-0CF4-4C0C-BEB0-EA6D92F581EA}" type="pres">
      <dgm:prSet presAssocID="{349FD996-44AE-4207-8571-5AD7FE467F82}" presName="spaceRect" presStyleCnt="0"/>
      <dgm:spPr/>
    </dgm:pt>
    <dgm:pt modelId="{4218699A-9F44-43C4-BACD-AFA07472911A}" type="pres">
      <dgm:prSet presAssocID="{349FD996-44AE-4207-8571-5AD7FE467F82}" presName="textRect" presStyleLbl="revTx" presStyleIdx="4" presStyleCnt="6">
        <dgm:presLayoutVars>
          <dgm:chMax val="1"/>
          <dgm:chPref val="1"/>
        </dgm:presLayoutVars>
      </dgm:prSet>
      <dgm:spPr/>
    </dgm:pt>
    <dgm:pt modelId="{0054ECED-2F46-4FA7-AC87-F6DA2C7F139B}" type="pres">
      <dgm:prSet presAssocID="{429D8192-9264-4781-9A0B-4D8DF4D0516E}" presName="sibTrans" presStyleCnt="0"/>
      <dgm:spPr/>
    </dgm:pt>
    <dgm:pt modelId="{07CB86F6-7387-449F-BCEA-84E42CC7E22F}" type="pres">
      <dgm:prSet presAssocID="{253C37E7-9A9E-4D16-802A-A24456CEAAE1}" presName="compNode" presStyleCnt="0"/>
      <dgm:spPr/>
    </dgm:pt>
    <dgm:pt modelId="{5421B5D6-8F0B-4CBE-B7B3-DBCDD202F370}" type="pres">
      <dgm:prSet presAssocID="{253C37E7-9A9E-4D16-802A-A24456CEA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itor"/>
        </a:ext>
      </dgm:extLst>
    </dgm:pt>
    <dgm:pt modelId="{EBBF4D40-2EF1-4012-ABEC-74915D189F7E}" type="pres">
      <dgm:prSet presAssocID="{253C37E7-9A9E-4D16-802A-A24456CEAAE1}" presName="spaceRect" presStyleCnt="0"/>
      <dgm:spPr/>
    </dgm:pt>
    <dgm:pt modelId="{F8CD23AD-0F84-4328-BCA7-961CDC0F9CC6}" type="pres">
      <dgm:prSet presAssocID="{253C37E7-9A9E-4D16-802A-A24456CEAAE1}" presName="textRect" presStyleLbl="revTx" presStyleIdx="5" presStyleCnt="6">
        <dgm:presLayoutVars>
          <dgm:chMax val="1"/>
          <dgm:chPref val="1"/>
        </dgm:presLayoutVars>
      </dgm:prSet>
      <dgm:spPr/>
    </dgm:pt>
  </dgm:ptLst>
  <dgm:cxnLst>
    <dgm:cxn modelId="{2BE65738-8371-459C-88F1-694F59FA7AAB}" type="presOf" srcId="{253C37E7-9A9E-4D16-802A-A24456CEAAE1}" destId="{F8CD23AD-0F84-4328-BCA7-961CDC0F9CC6}" srcOrd="0" destOrd="0" presId="urn:microsoft.com/office/officeart/2018/2/layout/IconLabelList"/>
    <dgm:cxn modelId="{8F175165-49F9-4E6C-ADA2-0AF6BBC0FE4D}" type="presOf" srcId="{97980F97-FD8E-4850-8583-B12FD0A71EDD}" destId="{C247C313-91DA-4206-839D-B34E91EFC201}" srcOrd="0" destOrd="0" presId="urn:microsoft.com/office/officeart/2018/2/layout/IconLabelList"/>
    <dgm:cxn modelId="{4C507A70-F0E9-4F30-9A5B-7D239906B609}" type="presOf" srcId="{349FD996-44AE-4207-8571-5AD7FE467F82}" destId="{4218699A-9F44-43C4-BACD-AFA07472911A}" srcOrd="0" destOrd="0" presId="urn:microsoft.com/office/officeart/2018/2/layout/IconLabelList"/>
    <dgm:cxn modelId="{563ED678-4CA0-44D8-9E13-7DDD7B2C5DCA}" srcId="{3F388ED1-67EA-4C52-A4EF-B33800D3CCFC}" destId="{97980F97-FD8E-4850-8583-B12FD0A71EDD}" srcOrd="3" destOrd="0" parTransId="{6BBA676C-6505-47E3-B24D-7F015100F287}" sibTransId="{07441A10-64D9-4416-B8F3-0938FE902A71}"/>
    <dgm:cxn modelId="{D82EBD7B-3990-454E-9BF3-838BAC5AF9C3}" type="presOf" srcId="{3F388ED1-67EA-4C52-A4EF-B33800D3CCFC}" destId="{C3088A38-995F-4EC6-9F78-BAFAEAF4162C}" srcOrd="0" destOrd="0" presId="urn:microsoft.com/office/officeart/2018/2/layout/IconLabelList"/>
    <dgm:cxn modelId="{FDC0D17D-EF3D-463A-8057-FCC704388F77}" srcId="{3F388ED1-67EA-4C52-A4EF-B33800D3CCFC}" destId="{6231BEAF-70FD-4AEB-A281-E1C3F7CDE657}" srcOrd="1" destOrd="0" parTransId="{40235C9D-7692-4244-97C2-DBBB4D4D2FF7}" sibTransId="{D81DA91B-005B-4E14-AFDF-C8B3B3160C6B}"/>
    <dgm:cxn modelId="{B3D07CBE-84F8-40E8-982B-52B8750CE818}" srcId="{3F388ED1-67EA-4C52-A4EF-B33800D3CCFC}" destId="{27B0C93C-65AD-44AE-BD1D-79565B1AB665}" srcOrd="2" destOrd="0" parTransId="{D5730169-979E-469C-ABDC-5BB87EC4A7D0}" sibTransId="{FFF4DE70-A941-428D-AD23-FDC4AC01E7E7}"/>
    <dgm:cxn modelId="{ECF522CA-D946-45AB-8CEC-6A414A47BD67}" type="presOf" srcId="{6765D87C-7CC0-41A0-B409-35F7C6713B98}" destId="{79FCE879-EDA8-4A56-B9E8-3934B4682EB9}" srcOrd="0" destOrd="0" presId="urn:microsoft.com/office/officeart/2018/2/layout/IconLabelList"/>
    <dgm:cxn modelId="{AD3FC3CB-55E6-41B5-AC07-F3DE8707CB0D}" srcId="{3F388ED1-67EA-4C52-A4EF-B33800D3CCFC}" destId="{6765D87C-7CC0-41A0-B409-35F7C6713B98}" srcOrd="0" destOrd="0" parTransId="{24C96D5D-A300-45E1-8162-B0468AA37BF6}" sibTransId="{4C6C75F7-926F-45DD-9F25-3A9FC1E581A0}"/>
    <dgm:cxn modelId="{1F64F5D2-53BF-4CAF-A87F-4C1AB480E196}" srcId="{3F388ED1-67EA-4C52-A4EF-B33800D3CCFC}" destId="{253C37E7-9A9E-4D16-802A-A24456CEAAE1}" srcOrd="5" destOrd="0" parTransId="{5955E5F5-4EA7-43CB-959C-41431C3D878F}" sibTransId="{FE96DB33-C5B7-4DEB-82B2-0B1CE90A4D2B}"/>
    <dgm:cxn modelId="{C39216DD-2670-4333-BB56-B594F51329AC}" type="presOf" srcId="{27B0C93C-65AD-44AE-BD1D-79565B1AB665}" destId="{055E8662-2533-42D8-B4B8-521917D7DEAC}" srcOrd="0" destOrd="0" presId="urn:microsoft.com/office/officeart/2018/2/layout/IconLabelList"/>
    <dgm:cxn modelId="{3E22B4E2-EEF1-4DEE-ACC6-B0B221AAB75D}" type="presOf" srcId="{6231BEAF-70FD-4AEB-A281-E1C3F7CDE657}" destId="{C645D0FB-691D-4DD1-A770-EFD951B22D94}" srcOrd="0" destOrd="0" presId="urn:microsoft.com/office/officeart/2018/2/layout/IconLabelList"/>
    <dgm:cxn modelId="{E9B953E9-CBFC-4485-8F73-1B598234D23B}" srcId="{3F388ED1-67EA-4C52-A4EF-B33800D3CCFC}" destId="{349FD996-44AE-4207-8571-5AD7FE467F82}" srcOrd="4" destOrd="0" parTransId="{DFC14506-07D7-4BAC-AF9E-C1E3B04DA640}" sibTransId="{429D8192-9264-4781-9A0B-4D8DF4D0516E}"/>
    <dgm:cxn modelId="{BAACC9D4-53AE-415C-9B4F-2A6E217FD513}" type="presParOf" srcId="{C3088A38-995F-4EC6-9F78-BAFAEAF4162C}" destId="{D05E4E73-9587-4A56-B8AA-2D6161B9C368}" srcOrd="0" destOrd="0" presId="urn:microsoft.com/office/officeart/2018/2/layout/IconLabelList"/>
    <dgm:cxn modelId="{CA4E08A4-A1B9-45D6-ACA6-05BF1E3975A9}" type="presParOf" srcId="{D05E4E73-9587-4A56-B8AA-2D6161B9C368}" destId="{D99A27DE-1A9D-4CFC-BE2E-D6325D4C73B2}" srcOrd="0" destOrd="0" presId="urn:microsoft.com/office/officeart/2018/2/layout/IconLabelList"/>
    <dgm:cxn modelId="{774558D5-32B8-44A2-AABA-3BE27021DB16}" type="presParOf" srcId="{D05E4E73-9587-4A56-B8AA-2D6161B9C368}" destId="{8667B507-D177-4EC0-A407-1521B796D904}" srcOrd="1" destOrd="0" presId="urn:microsoft.com/office/officeart/2018/2/layout/IconLabelList"/>
    <dgm:cxn modelId="{45C1671C-2B63-47BC-AE1D-E95ED1630A13}" type="presParOf" srcId="{D05E4E73-9587-4A56-B8AA-2D6161B9C368}" destId="{79FCE879-EDA8-4A56-B9E8-3934B4682EB9}" srcOrd="2" destOrd="0" presId="urn:microsoft.com/office/officeart/2018/2/layout/IconLabelList"/>
    <dgm:cxn modelId="{2AAEC962-5D83-48D5-BBA9-27295D0ACC1D}" type="presParOf" srcId="{C3088A38-995F-4EC6-9F78-BAFAEAF4162C}" destId="{6E752127-53E6-4E86-8330-1CDB423EB111}" srcOrd="1" destOrd="0" presId="urn:microsoft.com/office/officeart/2018/2/layout/IconLabelList"/>
    <dgm:cxn modelId="{292A5721-9682-47B2-9D39-D7C65347E83A}" type="presParOf" srcId="{C3088A38-995F-4EC6-9F78-BAFAEAF4162C}" destId="{4425BB72-67F0-47AF-9B82-CA0521543AF0}" srcOrd="2" destOrd="0" presId="urn:microsoft.com/office/officeart/2018/2/layout/IconLabelList"/>
    <dgm:cxn modelId="{0D18A239-54A0-4FBC-8FEF-88B3D4F7991D}" type="presParOf" srcId="{4425BB72-67F0-47AF-9B82-CA0521543AF0}" destId="{B02E9D7E-F6E6-43AD-AAC9-B8DAE5007E4C}" srcOrd="0" destOrd="0" presId="urn:microsoft.com/office/officeart/2018/2/layout/IconLabelList"/>
    <dgm:cxn modelId="{1EC26BDE-C47B-419E-AB74-13512601A007}" type="presParOf" srcId="{4425BB72-67F0-47AF-9B82-CA0521543AF0}" destId="{47A43DDC-EDCF-451A-BC7A-3BA7127C9D9D}" srcOrd="1" destOrd="0" presId="urn:microsoft.com/office/officeart/2018/2/layout/IconLabelList"/>
    <dgm:cxn modelId="{C7C5A5F2-C9FD-4EED-8A05-26D9E73FCD3C}" type="presParOf" srcId="{4425BB72-67F0-47AF-9B82-CA0521543AF0}" destId="{C645D0FB-691D-4DD1-A770-EFD951B22D94}" srcOrd="2" destOrd="0" presId="urn:microsoft.com/office/officeart/2018/2/layout/IconLabelList"/>
    <dgm:cxn modelId="{EA1431A6-0162-470E-BC77-90DAC8228625}" type="presParOf" srcId="{C3088A38-995F-4EC6-9F78-BAFAEAF4162C}" destId="{81722C06-5ED7-488E-B671-DA04CF4D005E}" srcOrd="3" destOrd="0" presId="urn:microsoft.com/office/officeart/2018/2/layout/IconLabelList"/>
    <dgm:cxn modelId="{6C6E60D7-2888-4FF9-B784-C96EE6E5876F}" type="presParOf" srcId="{C3088A38-995F-4EC6-9F78-BAFAEAF4162C}" destId="{492226F2-ECB5-4A9A-83B3-1D3658F8ECC7}" srcOrd="4" destOrd="0" presId="urn:microsoft.com/office/officeart/2018/2/layout/IconLabelList"/>
    <dgm:cxn modelId="{075A65C3-6606-4ED5-A5B9-EE8E226A7D31}" type="presParOf" srcId="{492226F2-ECB5-4A9A-83B3-1D3658F8ECC7}" destId="{4E3EF8FC-D81C-4C6A-806C-EA4743F4BA77}" srcOrd="0" destOrd="0" presId="urn:microsoft.com/office/officeart/2018/2/layout/IconLabelList"/>
    <dgm:cxn modelId="{5DFF36F8-4E0A-4981-8A5B-28D90954501B}" type="presParOf" srcId="{492226F2-ECB5-4A9A-83B3-1D3658F8ECC7}" destId="{28B72FB2-153D-41A2-BD5A-3D59DFAA907C}" srcOrd="1" destOrd="0" presId="urn:microsoft.com/office/officeart/2018/2/layout/IconLabelList"/>
    <dgm:cxn modelId="{484B8105-1725-4804-A46C-D0DADC9B3BDC}" type="presParOf" srcId="{492226F2-ECB5-4A9A-83B3-1D3658F8ECC7}" destId="{055E8662-2533-42D8-B4B8-521917D7DEAC}" srcOrd="2" destOrd="0" presId="urn:microsoft.com/office/officeart/2018/2/layout/IconLabelList"/>
    <dgm:cxn modelId="{FB707738-1B60-4394-BF0E-8645B2B1E476}" type="presParOf" srcId="{C3088A38-995F-4EC6-9F78-BAFAEAF4162C}" destId="{F24FB88B-8951-44CD-B4BE-2C3E45E0842B}" srcOrd="5" destOrd="0" presId="urn:microsoft.com/office/officeart/2018/2/layout/IconLabelList"/>
    <dgm:cxn modelId="{25CDF929-3B66-4D14-BB04-380C45CB3516}" type="presParOf" srcId="{C3088A38-995F-4EC6-9F78-BAFAEAF4162C}" destId="{01DDB054-2946-4508-A072-B38236E42C83}" srcOrd="6" destOrd="0" presId="urn:microsoft.com/office/officeart/2018/2/layout/IconLabelList"/>
    <dgm:cxn modelId="{1FB9EEEA-6695-4B68-87C7-BE8990C7E122}" type="presParOf" srcId="{01DDB054-2946-4508-A072-B38236E42C83}" destId="{57CC4C62-BD4B-45BD-83D8-0A29B71FFADD}" srcOrd="0" destOrd="0" presId="urn:microsoft.com/office/officeart/2018/2/layout/IconLabelList"/>
    <dgm:cxn modelId="{F2100DDF-0862-4002-A696-F898973807B7}" type="presParOf" srcId="{01DDB054-2946-4508-A072-B38236E42C83}" destId="{86E0AAC4-6666-4366-86EF-3252C8C6CA8F}" srcOrd="1" destOrd="0" presId="urn:microsoft.com/office/officeart/2018/2/layout/IconLabelList"/>
    <dgm:cxn modelId="{93B17BD9-A2E4-4A33-BB40-0C999B2EB6B1}" type="presParOf" srcId="{01DDB054-2946-4508-A072-B38236E42C83}" destId="{C247C313-91DA-4206-839D-B34E91EFC201}" srcOrd="2" destOrd="0" presId="urn:microsoft.com/office/officeart/2018/2/layout/IconLabelList"/>
    <dgm:cxn modelId="{4F6B26E4-710D-4034-8B92-FF139F78388D}" type="presParOf" srcId="{C3088A38-995F-4EC6-9F78-BAFAEAF4162C}" destId="{C71F7B83-B8BC-43D9-B497-AE47E4C88717}" srcOrd="7" destOrd="0" presId="urn:microsoft.com/office/officeart/2018/2/layout/IconLabelList"/>
    <dgm:cxn modelId="{6956F1DE-7D85-4D04-A2A9-F95376885AB0}" type="presParOf" srcId="{C3088A38-995F-4EC6-9F78-BAFAEAF4162C}" destId="{5695538A-F7DD-43EC-A3B0-2C1F8C3AF035}" srcOrd="8" destOrd="0" presId="urn:microsoft.com/office/officeart/2018/2/layout/IconLabelList"/>
    <dgm:cxn modelId="{D15B5116-61F8-41DB-A616-4C705A2CD56C}" type="presParOf" srcId="{5695538A-F7DD-43EC-A3B0-2C1F8C3AF035}" destId="{E86A0C04-E9B4-4015-A6A8-3FB1046B29CE}" srcOrd="0" destOrd="0" presId="urn:microsoft.com/office/officeart/2018/2/layout/IconLabelList"/>
    <dgm:cxn modelId="{B8C8FC0A-4771-43B0-9BE9-169FBB869CF2}" type="presParOf" srcId="{5695538A-F7DD-43EC-A3B0-2C1F8C3AF035}" destId="{D2D79CFB-0CF4-4C0C-BEB0-EA6D92F581EA}" srcOrd="1" destOrd="0" presId="urn:microsoft.com/office/officeart/2018/2/layout/IconLabelList"/>
    <dgm:cxn modelId="{8EE79F23-DC59-4399-B271-34A3FC4FB8B3}" type="presParOf" srcId="{5695538A-F7DD-43EC-A3B0-2C1F8C3AF035}" destId="{4218699A-9F44-43C4-BACD-AFA07472911A}" srcOrd="2" destOrd="0" presId="urn:microsoft.com/office/officeart/2018/2/layout/IconLabelList"/>
    <dgm:cxn modelId="{A9C61295-B189-4891-96A3-76CB51FBD4AF}" type="presParOf" srcId="{C3088A38-995F-4EC6-9F78-BAFAEAF4162C}" destId="{0054ECED-2F46-4FA7-AC87-F6DA2C7F139B}" srcOrd="9" destOrd="0" presId="urn:microsoft.com/office/officeart/2018/2/layout/IconLabelList"/>
    <dgm:cxn modelId="{D1441D85-0039-4E09-98AA-F0F01C194AFE}" type="presParOf" srcId="{C3088A38-995F-4EC6-9F78-BAFAEAF4162C}" destId="{07CB86F6-7387-449F-BCEA-84E42CC7E22F}" srcOrd="10" destOrd="0" presId="urn:microsoft.com/office/officeart/2018/2/layout/IconLabelList"/>
    <dgm:cxn modelId="{1C97C39B-DF6B-4427-87DE-218A6B032626}" type="presParOf" srcId="{07CB86F6-7387-449F-BCEA-84E42CC7E22F}" destId="{5421B5D6-8F0B-4CBE-B7B3-DBCDD202F370}" srcOrd="0" destOrd="0" presId="urn:microsoft.com/office/officeart/2018/2/layout/IconLabelList"/>
    <dgm:cxn modelId="{0C46E210-1C18-4931-8DAE-31648BB0D8C2}" type="presParOf" srcId="{07CB86F6-7387-449F-BCEA-84E42CC7E22F}" destId="{EBBF4D40-2EF1-4012-ABEC-74915D189F7E}" srcOrd="1" destOrd="0" presId="urn:microsoft.com/office/officeart/2018/2/layout/IconLabelList"/>
    <dgm:cxn modelId="{B25BAB32-2228-4AD6-B19F-9D8997CB223D}" type="presParOf" srcId="{07CB86F6-7387-449F-BCEA-84E42CC7E22F}" destId="{F8CD23AD-0F84-4328-BCA7-961CDC0F9C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A4F3-8F30-418C-9B3B-9FAE6FBB2AFD}">
      <dsp:nvSpPr>
        <dsp:cNvPr id="0" name=""/>
        <dsp:cNvSpPr/>
      </dsp:nvSpPr>
      <dsp:spPr>
        <a:xfrm>
          <a:off x="0" y="2009"/>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DE14D-271D-4E48-A734-F66D4AA6B04D}">
      <dsp:nvSpPr>
        <dsp:cNvPr id="0" name=""/>
        <dsp:cNvSpPr/>
      </dsp:nvSpPr>
      <dsp:spPr>
        <a:xfrm>
          <a:off x="308107" y="231180"/>
          <a:ext cx="560195" cy="5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BE8A2-D7D4-4676-91C2-0669EA92AE50}">
      <dsp:nvSpPr>
        <dsp:cNvPr id="0" name=""/>
        <dsp:cNvSpPr/>
      </dsp:nvSpPr>
      <dsp:spPr>
        <a:xfrm>
          <a:off x="1176411" y="2009"/>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tr" sz="1900" b="0" i="0" strike="noStrike" kern="1200" cap="none" spc="0" baseline="0">
              <a:solidFill>
                <a:srgbClr val="000000"/>
              </a:solidFill>
              <a:effectLst/>
              <a:latin typeface="Calibri"/>
              <a:ea typeface="Calibri"/>
              <a:cs typeface="Calibri"/>
            </a:rPr>
            <a:t>Herkes saygılı ve başarılı bir ekibin parçası olmak ister</a:t>
          </a:r>
          <a:endParaRPr lang="en-US" kern="1200"/>
        </a:p>
      </dsp:txBody>
      <dsp:txXfrm>
        <a:off x="1176411" y="2009"/>
        <a:ext cx="6898424" cy="1018537"/>
      </dsp:txXfrm>
    </dsp:sp>
    <dsp:sp modelId="{62399D1D-6A37-4655-9B96-57525ECC5F52}">
      <dsp:nvSpPr>
        <dsp:cNvPr id="0" name=""/>
        <dsp:cNvSpPr/>
      </dsp:nvSpPr>
      <dsp:spPr>
        <a:xfrm>
          <a:off x="0" y="1275181"/>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AAD55-36A6-40B9-B55F-EEF840079F1A}">
      <dsp:nvSpPr>
        <dsp:cNvPr id="0" name=""/>
        <dsp:cNvSpPr/>
      </dsp:nvSpPr>
      <dsp:spPr>
        <a:xfrm>
          <a:off x="308107" y="1504352"/>
          <a:ext cx="560195" cy="5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38B2-9DB9-4BD7-8219-1D04AF10EADE}">
      <dsp:nvSpPr>
        <dsp:cNvPr id="0" name=""/>
        <dsp:cNvSpPr/>
      </dsp:nvSpPr>
      <dsp:spPr>
        <a:xfrm>
          <a:off x="1176411" y="1275181"/>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tr" sz="1900" b="0" i="0" strike="noStrike" kern="1200" cap="none" spc="0" baseline="0">
              <a:solidFill>
                <a:srgbClr val="000000"/>
              </a:solidFill>
              <a:effectLst/>
              <a:latin typeface="Calibri"/>
              <a:ea typeface="Calibri"/>
              <a:cs typeface="Calibri"/>
            </a:rPr>
            <a:t>168 V&amp;E, herkesin bağlılığını gerektiren ayrımcılık ve tacizi önleme ilkelerini destekler</a:t>
          </a:r>
          <a:endParaRPr lang="en-US" kern="1200"/>
        </a:p>
      </dsp:txBody>
      <dsp:txXfrm>
        <a:off x="1176411" y="1275181"/>
        <a:ext cx="6898424" cy="1018537"/>
      </dsp:txXfrm>
    </dsp:sp>
    <dsp:sp modelId="{2194DC87-0EB3-47A9-A710-50B67ABE9595}">
      <dsp:nvSpPr>
        <dsp:cNvPr id="0" name=""/>
        <dsp:cNvSpPr/>
      </dsp:nvSpPr>
      <dsp:spPr>
        <a:xfrm>
          <a:off x="0" y="2548354"/>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43F58-D2C7-4873-8DE7-E85D1568F29E}">
      <dsp:nvSpPr>
        <dsp:cNvPr id="0" name=""/>
        <dsp:cNvSpPr/>
      </dsp:nvSpPr>
      <dsp:spPr>
        <a:xfrm>
          <a:off x="308107" y="2777525"/>
          <a:ext cx="560195" cy="5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693E8-D0B4-4833-BD20-F0400943806F}">
      <dsp:nvSpPr>
        <dsp:cNvPr id="0" name=""/>
        <dsp:cNvSpPr/>
      </dsp:nvSpPr>
      <dsp:spPr>
        <a:xfrm>
          <a:off x="1176411" y="2548354"/>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tr" sz="1900" b="0" i="0" strike="noStrike" kern="1200" cap="none" spc="0" baseline="0">
              <a:solidFill>
                <a:srgbClr val="000000"/>
              </a:solidFill>
              <a:effectLst/>
              <a:latin typeface="Calibri"/>
              <a:ea typeface="Calibri"/>
              <a:cs typeface="Calibri"/>
            </a:rPr>
            <a:t>RPM hiçbir şekilde saygısızlık, taciz veya ayrımcılığa hoşgörü göstermez</a:t>
          </a:r>
          <a:endParaRPr lang="en-US" kern="1200"/>
        </a:p>
      </dsp:txBody>
      <dsp:txXfrm>
        <a:off x="1176411" y="2548354"/>
        <a:ext cx="6898424" cy="1018537"/>
      </dsp:txXfrm>
    </dsp:sp>
    <dsp:sp modelId="{AEF938DC-0277-4425-B5AA-B6E145ABDF3E}">
      <dsp:nvSpPr>
        <dsp:cNvPr id="0" name=""/>
        <dsp:cNvSpPr/>
      </dsp:nvSpPr>
      <dsp:spPr>
        <a:xfrm>
          <a:off x="0" y="3821526"/>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DF815-E4EC-4C8B-89A3-02381B28C402}">
      <dsp:nvSpPr>
        <dsp:cNvPr id="0" name=""/>
        <dsp:cNvSpPr/>
      </dsp:nvSpPr>
      <dsp:spPr>
        <a:xfrm>
          <a:off x="308107" y="4050697"/>
          <a:ext cx="560195" cy="5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31F5D-5E16-4A87-A9D2-51F34F2AEE47}">
      <dsp:nvSpPr>
        <dsp:cNvPr id="0" name=""/>
        <dsp:cNvSpPr/>
      </dsp:nvSpPr>
      <dsp:spPr>
        <a:xfrm>
          <a:off x="1176411" y="3821526"/>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tr" sz="1900" b="0" i="0" strike="noStrike" kern="1200" cap="none" spc="0" baseline="0">
              <a:solidFill>
                <a:srgbClr val="000000"/>
              </a:solidFill>
              <a:effectLst/>
              <a:latin typeface="Calibri"/>
              <a:ea typeface="Calibri"/>
              <a:cs typeface="Calibri"/>
            </a:rPr>
            <a:t>Hepimizin, davranışlarımızın RPM'nin değerlerini yansıttığından emin olmamız ve uygunsuz bir davranış görürsek harekete geçmemiz gerekir</a:t>
          </a:r>
          <a:endParaRPr lang="en-US" kern="1200"/>
        </a:p>
      </dsp:txBody>
      <dsp:txXfrm>
        <a:off x="1176411" y="3821526"/>
        <a:ext cx="6898424" cy="1018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FA57-199B-4FDE-9C3F-99E925313025}">
      <dsp:nvSpPr>
        <dsp:cNvPr id="0" name=""/>
        <dsp:cNvSpPr/>
      </dsp:nvSpPr>
      <dsp:spPr>
        <a:xfrm>
          <a:off x="129323"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 sz="2500" b="0" i="0" strike="noStrike" kern="1200" cap="none" spc="0" baseline="0">
              <a:solidFill>
                <a:srgbClr val="FFFFFF"/>
              </a:solidFill>
              <a:effectLst/>
              <a:latin typeface="Calibri"/>
              <a:ea typeface="Calibri"/>
              <a:cs typeface="Calibri"/>
            </a:rPr>
            <a:t>Davranışınız insanları rahatsız ediyor mu veya gereksiz çatışma yaratıyor mu?</a:t>
          </a:r>
          <a:endParaRPr lang="en-US" kern="1200"/>
        </a:p>
      </dsp:txBody>
      <dsp:txXfrm>
        <a:off x="129323" y="1740"/>
        <a:ext cx="3721994" cy="2233196"/>
      </dsp:txXfrm>
    </dsp:sp>
    <dsp:sp modelId="{8E972E1B-CF68-4A49-915B-097B6B17B149}">
      <dsp:nvSpPr>
        <dsp:cNvPr id="0" name=""/>
        <dsp:cNvSpPr/>
      </dsp:nvSpPr>
      <dsp:spPr>
        <a:xfrm>
          <a:off x="4223517"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 sz="2500" b="0" i="0" strike="noStrike" kern="1200" cap="none" spc="0" baseline="0">
              <a:solidFill>
                <a:srgbClr val="FFFFFF"/>
              </a:solidFill>
              <a:effectLst/>
              <a:latin typeface="Calibri"/>
              <a:ea typeface="Calibri"/>
              <a:cs typeface="Calibri"/>
            </a:rPr>
            <a:t>Arkadaşlarınız, aileniz veya toplum liderleriniz davranışlarınızı öğrenseydi utanır mıydınız?</a:t>
          </a:r>
          <a:endParaRPr lang="en-US" kern="1200"/>
        </a:p>
      </dsp:txBody>
      <dsp:txXfrm>
        <a:off x="4223517" y="1740"/>
        <a:ext cx="3721994" cy="2233196"/>
      </dsp:txXfrm>
    </dsp:sp>
    <dsp:sp modelId="{243CC102-BC16-4CF6-99B1-D3653BCF54DD}">
      <dsp:nvSpPr>
        <dsp:cNvPr id="0" name=""/>
        <dsp:cNvSpPr/>
      </dsp:nvSpPr>
      <dsp:spPr>
        <a:xfrm>
          <a:off x="129323"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 sz="2500" b="0" i="0" strike="noStrike" kern="1200" cap="none" spc="0" baseline="0">
              <a:solidFill>
                <a:srgbClr val="FFFFFF"/>
              </a:solidFill>
              <a:effectLst/>
              <a:latin typeface="Calibri"/>
              <a:ea typeface="Calibri"/>
              <a:cs typeface="Calibri"/>
            </a:rPr>
            <a:t>Davranışınız işiniz veya performansınız ile ilgili veya gerekli mi?</a:t>
          </a:r>
          <a:endParaRPr lang="en-US" kern="1200"/>
        </a:p>
      </dsp:txBody>
      <dsp:txXfrm>
        <a:off x="129323" y="2607136"/>
        <a:ext cx="3721994" cy="2233196"/>
      </dsp:txXfrm>
    </dsp:sp>
    <dsp:sp modelId="{3345AED3-E8AE-40AD-B56E-281783EF31F5}">
      <dsp:nvSpPr>
        <dsp:cNvPr id="0" name=""/>
        <dsp:cNvSpPr/>
      </dsp:nvSpPr>
      <dsp:spPr>
        <a:xfrm>
          <a:off x="4223517"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 sz="2500" b="0" i="0" strike="noStrike" kern="1200" cap="none" spc="0" baseline="0">
              <a:solidFill>
                <a:srgbClr val="FFFFFF"/>
              </a:solidFill>
              <a:effectLst/>
              <a:latin typeface="Calibri"/>
              <a:ea typeface="Calibri"/>
              <a:cs typeface="Calibri"/>
            </a:rPr>
            <a:t>Bu sorulardan herhangi birine evet yanıtı verirseniz, yaptığınız veya söylediğiniz şeyin uygun olup olmadığını düşünün.</a:t>
          </a:r>
          <a:endParaRPr lang="en-US" kern="1200"/>
        </a:p>
      </dsp:txBody>
      <dsp:txXfrm>
        <a:off x="4223517" y="2607136"/>
        <a:ext cx="3721994" cy="2233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1E0D-D045-4E2B-AB0C-4F2EC15C2742}">
      <dsp:nvSpPr>
        <dsp:cNvPr id="0" name=""/>
        <dsp:cNvSpPr/>
      </dsp:nvSpPr>
      <dsp:spPr>
        <a:xfrm>
          <a:off x="0" y="30456"/>
          <a:ext cx="152400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tr" sz="1800" b="0" i="0" strike="noStrike" kern="1200" cap="none" spc="0" baseline="0">
              <a:solidFill>
                <a:srgbClr val="000000"/>
              </a:solidFill>
              <a:effectLst/>
              <a:latin typeface="Calibri"/>
              <a:ea typeface="Calibri"/>
              <a:cs typeface="Calibri"/>
            </a:rPr>
            <a:t>Göz teması</a:t>
          </a:r>
        </a:p>
      </dsp:txBody>
      <dsp:txXfrm>
        <a:off x="0" y="30456"/>
        <a:ext cx="1524000" cy="574200"/>
      </dsp:txXfrm>
    </dsp:sp>
    <dsp:sp modelId="{FC80247D-E118-4105-90BF-F29AB52D411B}">
      <dsp:nvSpPr>
        <dsp:cNvPr id="0" name=""/>
        <dsp:cNvSpPr/>
      </dsp:nvSpPr>
      <dsp:spPr>
        <a:xfrm>
          <a:off x="1523999" y="30456"/>
          <a:ext cx="304800" cy="574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29079-7C2E-4F45-A6B9-1B7792F83AEF}">
      <dsp:nvSpPr>
        <dsp:cNvPr id="0" name=""/>
        <dsp:cNvSpPr/>
      </dsp:nvSpPr>
      <dsp:spPr>
        <a:xfrm>
          <a:off x="1950719" y="30456"/>
          <a:ext cx="4145280" cy="574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Kişi göz teması kuruyor mu? Yoksa bundan mı kaçınıyorlar?</a:t>
          </a:r>
        </a:p>
      </dsp:txBody>
      <dsp:txXfrm>
        <a:off x="1950719" y="30456"/>
        <a:ext cx="4145280" cy="574200"/>
      </dsp:txXfrm>
    </dsp:sp>
    <dsp:sp modelId="{33D9AD84-C2DD-43AA-B8C0-6E15771BE78B}">
      <dsp:nvSpPr>
        <dsp:cNvPr id="0" name=""/>
        <dsp:cNvSpPr/>
      </dsp:nvSpPr>
      <dsp:spPr>
        <a:xfrm>
          <a:off x="0" y="709056"/>
          <a:ext cx="152400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tr" sz="1800" b="0" i="0" strike="noStrike" kern="1200" cap="none" spc="0" baseline="0">
              <a:solidFill>
                <a:srgbClr val="000000"/>
              </a:solidFill>
              <a:effectLst/>
              <a:latin typeface="Calibri"/>
              <a:ea typeface="Calibri"/>
              <a:cs typeface="Calibri"/>
            </a:rPr>
            <a:t>Yüz ifadeleri</a:t>
          </a:r>
        </a:p>
      </dsp:txBody>
      <dsp:txXfrm>
        <a:off x="0" y="709056"/>
        <a:ext cx="1524000" cy="574200"/>
      </dsp:txXfrm>
    </dsp:sp>
    <dsp:sp modelId="{9117B35D-C06B-428F-8A45-50C11E8FFA23}">
      <dsp:nvSpPr>
        <dsp:cNvPr id="0" name=""/>
        <dsp:cNvSpPr/>
      </dsp:nvSpPr>
      <dsp:spPr>
        <a:xfrm>
          <a:off x="1523999" y="709056"/>
          <a:ext cx="304800" cy="574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5CFAF-7A5E-4128-8997-A5651A906319}">
      <dsp:nvSpPr>
        <dsp:cNvPr id="0" name=""/>
        <dsp:cNvSpPr/>
      </dsp:nvSpPr>
      <dsp:spPr>
        <a:xfrm>
          <a:off x="1950719" y="709056"/>
          <a:ext cx="4145280" cy="574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Kişinin yüzü sıcaklık ve ilgiyi ifade ediyor mu? Yoksa boş mu ya da rahatsızlık gösteriyor mu?</a:t>
          </a:r>
        </a:p>
      </dsp:txBody>
      <dsp:txXfrm>
        <a:off x="1950719" y="709056"/>
        <a:ext cx="4145280" cy="574200"/>
      </dsp:txXfrm>
    </dsp:sp>
    <dsp:sp modelId="{5400C3F5-CC03-4C92-9C64-BD6ED3005EC2}">
      <dsp:nvSpPr>
        <dsp:cNvPr id="0" name=""/>
        <dsp:cNvSpPr/>
      </dsp:nvSpPr>
      <dsp:spPr>
        <a:xfrm>
          <a:off x="0" y="1387656"/>
          <a:ext cx="152400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tr" sz="1800" b="0" i="0" strike="noStrike" kern="1200" cap="none" spc="0" baseline="0">
              <a:solidFill>
                <a:srgbClr val="000000"/>
              </a:solidFill>
              <a:effectLst/>
              <a:latin typeface="Calibri"/>
              <a:ea typeface="Calibri"/>
              <a:cs typeface="Calibri"/>
            </a:rPr>
            <a:t>Ses tonu</a:t>
          </a:r>
        </a:p>
      </dsp:txBody>
      <dsp:txXfrm>
        <a:off x="0" y="1387656"/>
        <a:ext cx="1524000" cy="574200"/>
      </dsp:txXfrm>
    </dsp:sp>
    <dsp:sp modelId="{C3AF3EC1-996A-46C1-B710-476892751235}">
      <dsp:nvSpPr>
        <dsp:cNvPr id="0" name=""/>
        <dsp:cNvSpPr/>
      </dsp:nvSpPr>
      <dsp:spPr>
        <a:xfrm>
          <a:off x="1523999" y="1387656"/>
          <a:ext cx="304800" cy="574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7B468-0784-4F3F-9515-BBB3492CC8A0}">
      <dsp:nvSpPr>
        <dsp:cNvPr id="0" name=""/>
        <dsp:cNvSpPr/>
      </dsp:nvSpPr>
      <dsp:spPr>
        <a:xfrm>
          <a:off x="1950719" y="1387656"/>
          <a:ext cx="4145280" cy="574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Kişinin sesi konfor veya ilgiyi yansıtıyor mu? Yoksa gergin mi?</a:t>
          </a:r>
        </a:p>
      </dsp:txBody>
      <dsp:txXfrm>
        <a:off x="1950719" y="1387656"/>
        <a:ext cx="4145280" cy="574200"/>
      </dsp:txXfrm>
    </dsp:sp>
    <dsp:sp modelId="{85BD6EBC-B7BD-4283-9195-03758FD188DF}">
      <dsp:nvSpPr>
        <dsp:cNvPr id="0" name=""/>
        <dsp:cNvSpPr/>
      </dsp:nvSpPr>
      <dsp:spPr>
        <a:xfrm>
          <a:off x="0" y="2066256"/>
          <a:ext cx="152400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tr" sz="1800" b="0" i="0" strike="noStrike" kern="1200" cap="none" spc="0" baseline="0">
              <a:solidFill>
                <a:srgbClr val="000000"/>
              </a:solidFill>
              <a:effectLst/>
              <a:latin typeface="Calibri"/>
              <a:ea typeface="Calibri"/>
              <a:cs typeface="Calibri"/>
            </a:rPr>
            <a:t>Duruş ve jest</a:t>
          </a:r>
        </a:p>
      </dsp:txBody>
      <dsp:txXfrm>
        <a:off x="0" y="2066256"/>
        <a:ext cx="1524000" cy="574200"/>
      </dsp:txXfrm>
    </dsp:sp>
    <dsp:sp modelId="{E0FC9C9B-F53E-4A4C-8BA2-1529EE697C2B}">
      <dsp:nvSpPr>
        <dsp:cNvPr id="0" name=""/>
        <dsp:cNvSpPr/>
      </dsp:nvSpPr>
      <dsp:spPr>
        <a:xfrm>
          <a:off x="1523999" y="2066256"/>
          <a:ext cx="304800" cy="574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D8488-674C-4C0C-9655-2C89CD3ACFBA}">
      <dsp:nvSpPr>
        <dsp:cNvPr id="0" name=""/>
        <dsp:cNvSpPr/>
      </dsp:nvSpPr>
      <dsp:spPr>
        <a:xfrm>
          <a:off x="1950719" y="2066256"/>
          <a:ext cx="4145280" cy="574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Kişinin vücudu rahatlamış mı? Yoksa sert ve hareketsiz mi?</a:t>
          </a:r>
        </a:p>
      </dsp:txBody>
      <dsp:txXfrm>
        <a:off x="1950719" y="2066256"/>
        <a:ext cx="4145280" cy="574200"/>
      </dsp:txXfrm>
    </dsp:sp>
    <dsp:sp modelId="{A3CD7AA6-38F4-4A44-AF0C-AA53CC2A4238}">
      <dsp:nvSpPr>
        <dsp:cNvPr id="0" name=""/>
        <dsp:cNvSpPr/>
      </dsp:nvSpPr>
      <dsp:spPr>
        <a:xfrm>
          <a:off x="0" y="2744856"/>
          <a:ext cx="1524000" cy="610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tr" sz="1800" b="0" i="0" strike="noStrike" kern="1200" cap="none" spc="0" baseline="0">
              <a:solidFill>
                <a:srgbClr val="000000"/>
              </a:solidFill>
              <a:effectLst/>
              <a:latin typeface="Calibri"/>
              <a:ea typeface="Calibri"/>
              <a:cs typeface="Calibri"/>
            </a:rPr>
            <a:t>Zamanlama ve yer</a:t>
          </a:r>
        </a:p>
      </dsp:txBody>
      <dsp:txXfrm>
        <a:off x="0" y="2744856"/>
        <a:ext cx="1524000" cy="610087"/>
      </dsp:txXfrm>
    </dsp:sp>
    <dsp:sp modelId="{A0BBA243-A395-4F9E-9DD5-840A3D69F33B}">
      <dsp:nvSpPr>
        <dsp:cNvPr id="0" name=""/>
        <dsp:cNvSpPr/>
      </dsp:nvSpPr>
      <dsp:spPr>
        <a:xfrm>
          <a:off x="1523999" y="2744856"/>
          <a:ext cx="304800" cy="610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EBA6-B695-4691-8B00-49D1E4CA4B7B}">
      <dsp:nvSpPr>
        <dsp:cNvPr id="0" name=""/>
        <dsp:cNvSpPr/>
      </dsp:nvSpPr>
      <dsp:spPr>
        <a:xfrm>
          <a:off x="1950719" y="2744856"/>
          <a:ext cx="4145280" cy="6100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Kolay bir bilgi akışı var mı? Yoksa büyük ölçüde tek yönlü bir konuşma mı?</a:t>
          </a:r>
        </a:p>
      </dsp:txBody>
      <dsp:txXfrm>
        <a:off x="1950719" y="2744856"/>
        <a:ext cx="4145280" cy="610087"/>
      </dsp:txXfrm>
    </dsp:sp>
    <dsp:sp modelId="{1165B149-41F8-4D08-BA1A-5857706E9CDE}">
      <dsp:nvSpPr>
        <dsp:cNvPr id="0" name=""/>
        <dsp:cNvSpPr/>
      </dsp:nvSpPr>
      <dsp:spPr>
        <a:xfrm>
          <a:off x="0" y="3459343"/>
          <a:ext cx="152400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tr" sz="1800" b="0" i="0" strike="noStrike" kern="1200" cap="none" spc="0" baseline="0">
              <a:solidFill>
                <a:srgbClr val="000000"/>
              </a:solidFill>
              <a:effectLst/>
              <a:latin typeface="Calibri"/>
              <a:ea typeface="Calibri"/>
              <a:cs typeface="Calibri"/>
            </a:rPr>
            <a:t>Katılım</a:t>
          </a:r>
        </a:p>
      </dsp:txBody>
      <dsp:txXfrm>
        <a:off x="0" y="3459343"/>
        <a:ext cx="1524000" cy="574200"/>
      </dsp:txXfrm>
    </dsp:sp>
    <dsp:sp modelId="{0A6E157B-C627-4B14-8B26-59B96448430A}">
      <dsp:nvSpPr>
        <dsp:cNvPr id="0" name=""/>
        <dsp:cNvSpPr/>
      </dsp:nvSpPr>
      <dsp:spPr>
        <a:xfrm>
          <a:off x="1523999" y="3459343"/>
          <a:ext cx="304800" cy="574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6999F-8B22-4EFB-AAE0-C9D0AFC0A833}">
      <dsp:nvSpPr>
        <dsp:cNvPr id="0" name=""/>
        <dsp:cNvSpPr/>
      </dsp:nvSpPr>
      <dsp:spPr>
        <a:xfrm>
          <a:off x="1950719" y="3459343"/>
          <a:ext cx="4145280" cy="574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Kişi sohbetten keyif alıyor gibi mi görünüyor? Yoksa etkileşimden çıkmak mı istiyorlar?</a:t>
          </a:r>
        </a:p>
      </dsp:txBody>
      <dsp:txXfrm>
        <a:off x="1950719" y="3459343"/>
        <a:ext cx="4145280" cy="574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0F38-1697-4DDF-87B5-31AB4FDDCA6E}">
      <dsp:nvSpPr>
        <dsp:cNvPr id="0" name=""/>
        <dsp:cNvSpPr/>
      </dsp:nvSpPr>
      <dsp:spPr>
        <a:xfrm>
          <a:off x="349150"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B9A9-E8F4-48A6-863C-3857BF4A1898}">
      <dsp:nvSpPr>
        <dsp:cNvPr id="0" name=""/>
        <dsp:cNvSpPr/>
      </dsp:nvSpPr>
      <dsp:spPr>
        <a:xfrm>
          <a:off x="581322" y="366544"/>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18965-2D4D-4724-835A-2A765ACE07BF}">
      <dsp:nvSpPr>
        <dsp:cNvPr id="0" name=""/>
        <dsp:cNvSpPr/>
      </dsp:nvSpPr>
      <dsp:spPr>
        <a:xfrm>
          <a:off x="892"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tr" sz="1110" b="0" i="0" strike="noStrike" kern="1200" cap="all" spc="0" baseline="0">
              <a:solidFill>
                <a:srgbClr val="000000"/>
              </a:solidFill>
              <a:effectLst/>
              <a:latin typeface="Calibri"/>
              <a:ea typeface="Calibri"/>
              <a:cs typeface="Calibri"/>
            </a:rPr>
            <a:t>Bozulma, yüzleşme, destek – ancak sadece iF uygun!</a:t>
          </a:r>
          <a:endParaRPr lang="en-US" kern="1200"/>
        </a:p>
      </dsp:txBody>
      <dsp:txXfrm>
        <a:off x="892" y="1563122"/>
        <a:ext cx="1785937" cy="781347"/>
      </dsp:txXfrm>
    </dsp:sp>
    <dsp:sp modelId="{71CADC7A-C1B0-44C3-93BB-21CE4C51B4F2}">
      <dsp:nvSpPr>
        <dsp:cNvPr id="0" name=""/>
        <dsp:cNvSpPr/>
      </dsp:nvSpPr>
      <dsp:spPr>
        <a:xfrm>
          <a:off x="2447627"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4B8A-9FB1-49BB-AD5F-E16F4D6B1202}">
      <dsp:nvSpPr>
        <dsp:cNvPr id="0" name=""/>
        <dsp:cNvSpPr/>
      </dsp:nvSpPr>
      <dsp:spPr>
        <a:xfrm>
          <a:off x="2679799" y="366544"/>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B6D1-5618-4F35-9FB1-447D4C8D3EB4}">
      <dsp:nvSpPr>
        <dsp:cNvPr id="0" name=""/>
        <dsp:cNvSpPr/>
      </dsp:nvSpPr>
      <dsp:spPr>
        <a:xfrm>
          <a:off x="2099369"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tr" sz="1110" b="0" i="0" strike="noStrike" kern="1200" cap="all" spc="0" baseline="0">
              <a:solidFill>
                <a:srgbClr val="000000"/>
              </a:solidFill>
              <a:effectLst/>
              <a:latin typeface="Calibri"/>
              <a:ea typeface="Calibri"/>
              <a:cs typeface="Calibri"/>
            </a:rPr>
            <a:t>Birinin davranışının uygunsuz veya yasa dışı olduğunu düşündüğünüzü bilmek istiyoruz. </a:t>
          </a:r>
          <a:endParaRPr lang="en-US" kern="1200"/>
        </a:p>
      </dsp:txBody>
      <dsp:txXfrm>
        <a:off x="2099369" y="1563122"/>
        <a:ext cx="1785937" cy="781347"/>
      </dsp:txXfrm>
    </dsp:sp>
    <dsp:sp modelId="{1FE7E204-545F-440C-8C97-4A51872D9726}">
      <dsp:nvSpPr>
        <dsp:cNvPr id="0" name=""/>
        <dsp:cNvSpPr/>
      </dsp:nvSpPr>
      <dsp:spPr>
        <a:xfrm>
          <a:off x="349150"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4209-844A-4978-977D-D9B2596F75E9}">
      <dsp:nvSpPr>
        <dsp:cNvPr id="0" name=""/>
        <dsp:cNvSpPr/>
      </dsp:nvSpPr>
      <dsp:spPr>
        <a:xfrm>
          <a:off x="581322" y="3023126"/>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C5A38-EAF4-4B1E-9660-0ECB3613D90C}">
      <dsp:nvSpPr>
        <dsp:cNvPr id="0" name=""/>
        <dsp:cNvSpPr/>
      </dsp:nvSpPr>
      <dsp:spPr>
        <a:xfrm>
          <a:off x="892"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tr" sz="1110" b="0" i="0" strike="noStrike" kern="1200" cap="all" spc="0" baseline="0">
              <a:solidFill>
                <a:srgbClr val="000000"/>
              </a:solidFill>
              <a:effectLst/>
              <a:latin typeface="Calibri"/>
              <a:ea typeface="Calibri"/>
              <a:cs typeface="Calibri"/>
            </a:rPr>
            <a:t>Tüm şikayetler ciddiye alınacak, araştırılacak ve uygunsa harekete geçilecektir. </a:t>
          </a:r>
          <a:endParaRPr lang="en-US" kern="1200"/>
        </a:p>
      </dsp:txBody>
      <dsp:txXfrm>
        <a:off x="892" y="4219704"/>
        <a:ext cx="1785937" cy="781347"/>
      </dsp:txXfrm>
    </dsp:sp>
    <dsp:sp modelId="{10143779-9C38-42BF-84D1-1850484485B4}">
      <dsp:nvSpPr>
        <dsp:cNvPr id="0" name=""/>
        <dsp:cNvSpPr/>
      </dsp:nvSpPr>
      <dsp:spPr>
        <a:xfrm>
          <a:off x="2447627"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D5008-931D-4678-B3D6-809AC5E131FA}">
      <dsp:nvSpPr>
        <dsp:cNvPr id="0" name=""/>
        <dsp:cNvSpPr/>
      </dsp:nvSpPr>
      <dsp:spPr>
        <a:xfrm>
          <a:off x="2679799" y="3023126"/>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0CDB9-D0AE-470D-ABFC-DED3FE7A9B30}">
      <dsp:nvSpPr>
        <dsp:cNvPr id="0" name=""/>
        <dsp:cNvSpPr/>
      </dsp:nvSpPr>
      <dsp:spPr>
        <a:xfrm>
          <a:off x="2099369"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tr" sz="1110" b="0" i="0" strike="noStrike" kern="1200" cap="all" spc="0" baseline="0">
              <a:solidFill>
                <a:srgbClr val="000000"/>
              </a:solidFill>
              <a:effectLst/>
              <a:latin typeface="Calibri"/>
              <a:ea typeface="Calibri"/>
              <a:cs typeface="Calibri"/>
            </a:rPr>
            <a:t>Yöneticiniz, yerel saat, rpm uyum ekibi veya yardım hattı ile iletişime geçin</a:t>
          </a:r>
          <a:endParaRPr lang="en-US" kern="1200"/>
        </a:p>
      </dsp:txBody>
      <dsp:txXfrm>
        <a:off x="2099369" y="4219704"/>
        <a:ext cx="1785937" cy="7813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2D9-B40D-47F9-A846-C726F51B1EC6}">
      <dsp:nvSpPr>
        <dsp:cNvPr id="0" name=""/>
        <dsp:cNvSpPr/>
      </dsp:nvSpPr>
      <dsp:spPr>
        <a:xfrm>
          <a:off x="0" y="59749"/>
          <a:ext cx="8074836" cy="38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8474-D63E-4A16-9167-594C791466C4}">
      <dsp:nvSpPr>
        <dsp:cNvPr id="0" name=""/>
        <dsp:cNvSpPr/>
      </dsp:nvSpPr>
      <dsp:spPr>
        <a:xfrm>
          <a:off x="116846" y="146659"/>
          <a:ext cx="212655" cy="212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D54F1-4A2A-422E-A86B-590182CAB8AA}">
      <dsp:nvSpPr>
        <dsp:cNvPr id="0" name=""/>
        <dsp:cNvSpPr/>
      </dsp:nvSpPr>
      <dsp:spPr>
        <a:xfrm>
          <a:off x="446348" y="59749"/>
          <a:ext cx="7568450" cy="49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78" tIns="52378" rIns="52378" bIns="52378" numCol="1" spcCol="1270" anchor="ctr" anchorCtr="0">
          <a:noAutofit/>
        </a:bodyPr>
        <a:lstStyle/>
        <a:p>
          <a:pPr marL="0" lvl="0" indent="0" algn="l" defTabSz="711200">
            <a:lnSpc>
              <a:spcPct val="100000"/>
            </a:lnSpc>
            <a:spcBef>
              <a:spcPct val="0"/>
            </a:spcBef>
            <a:spcAft>
              <a:spcPct val="35000"/>
            </a:spcAft>
            <a:buNone/>
          </a:pPr>
          <a:r>
            <a:rPr lang="tr" sz="1600" b="0" i="0" strike="noStrike" kern="1200" cap="none" spc="0" baseline="0">
              <a:solidFill>
                <a:srgbClr val="000000"/>
              </a:solidFill>
              <a:effectLst/>
              <a:latin typeface="Calibri"/>
              <a:ea typeface="Calibri"/>
              <a:cs typeface="Calibri"/>
            </a:rPr>
            <a:t>İşten Çıkarma</a:t>
          </a:r>
          <a:endParaRPr lang="en-US" kern="1200"/>
        </a:p>
      </dsp:txBody>
      <dsp:txXfrm>
        <a:off x="446348" y="59749"/>
        <a:ext cx="7568450" cy="494906"/>
      </dsp:txXfrm>
    </dsp:sp>
    <dsp:sp modelId="{02EE004D-26FC-47D1-8269-69D20901CA23}">
      <dsp:nvSpPr>
        <dsp:cNvPr id="0" name=""/>
        <dsp:cNvSpPr/>
      </dsp:nvSpPr>
      <dsp:spPr>
        <a:xfrm>
          <a:off x="0" y="678383"/>
          <a:ext cx="8074836" cy="38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12361-0DD8-455E-ABDC-E515BF65EB9D}">
      <dsp:nvSpPr>
        <dsp:cNvPr id="0" name=""/>
        <dsp:cNvSpPr/>
      </dsp:nvSpPr>
      <dsp:spPr>
        <a:xfrm>
          <a:off x="116846" y="765293"/>
          <a:ext cx="212655" cy="212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B8EB0-C577-4054-84C1-818EA38BF5B9}">
      <dsp:nvSpPr>
        <dsp:cNvPr id="0" name=""/>
        <dsp:cNvSpPr/>
      </dsp:nvSpPr>
      <dsp:spPr>
        <a:xfrm>
          <a:off x="446348" y="678383"/>
          <a:ext cx="7568450" cy="49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78" tIns="52378" rIns="52378" bIns="52378" numCol="1" spcCol="1270" anchor="ctr" anchorCtr="0">
          <a:noAutofit/>
        </a:bodyPr>
        <a:lstStyle/>
        <a:p>
          <a:pPr marL="0" lvl="0" indent="0" algn="l" defTabSz="711200">
            <a:lnSpc>
              <a:spcPct val="100000"/>
            </a:lnSpc>
            <a:spcBef>
              <a:spcPct val="0"/>
            </a:spcBef>
            <a:spcAft>
              <a:spcPct val="35000"/>
            </a:spcAft>
            <a:buNone/>
          </a:pPr>
          <a:r>
            <a:rPr lang="tr" sz="1600" b="0" i="0" strike="noStrike" kern="1200" cap="none" spc="0" baseline="0">
              <a:solidFill>
                <a:srgbClr val="000000"/>
              </a:solidFill>
              <a:effectLst/>
              <a:latin typeface="Calibri"/>
              <a:ea typeface="Calibri"/>
              <a:cs typeface="Calibri"/>
            </a:rPr>
            <a:t>Tenzil</a:t>
          </a:r>
          <a:endParaRPr lang="en-US" kern="1200"/>
        </a:p>
      </dsp:txBody>
      <dsp:txXfrm>
        <a:off x="446348" y="678383"/>
        <a:ext cx="7568450" cy="494906"/>
      </dsp:txXfrm>
    </dsp:sp>
    <dsp:sp modelId="{3951A61D-F069-4616-989D-20A828000FE1}">
      <dsp:nvSpPr>
        <dsp:cNvPr id="0" name=""/>
        <dsp:cNvSpPr/>
      </dsp:nvSpPr>
      <dsp:spPr>
        <a:xfrm>
          <a:off x="0" y="1297016"/>
          <a:ext cx="8074836" cy="38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44930-8854-438D-90B1-22C51B82B008}">
      <dsp:nvSpPr>
        <dsp:cNvPr id="0" name=""/>
        <dsp:cNvSpPr/>
      </dsp:nvSpPr>
      <dsp:spPr>
        <a:xfrm>
          <a:off x="116846" y="1383927"/>
          <a:ext cx="212655" cy="212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091B8-29C0-4ABE-8DEC-334A61052E0C}">
      <dsp:nvSpPr>
        <dsp:cNvPr id="0" name=""/>
        <dsp:cNvSpPr/>
      </dsp:nvSpPr>
      <dsp:spPr>
        <a:xfrm>
          <a:off x="446348" y="1297016"/>
          <a:ext cx="7568450" cy="49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78" tIns="52378" rIns="52378" bIns="52378" numCol="1" spcCol="1270" anchor="ctr" anchorCtr="0">
          <a:noAutofit/>
        </a:bodyPr>
        <a:lstStyle/>
        <a:p>
          <a:pPr marL="0" lvl="0" indent="0" algn="l" defTabSz="711200">
            <a:lnSpc>
              <a:spcPct val="100000"/>
            </a:lnSpc>
            <a:spcBef>
              <a:spcPct val="0"/>
            </a:spcBef>
            <a:spcAft>
              <a:spcPct val="35000"/>
            </a:spcAft>
            <a:buNone/>
          </a:pPr>
          <a:r>
            <a:rPr lang="tr" sz="1600" b="0" i="0" strike="noStrike" kern="1200" cap="none" spc="0" baseline="0">
              <a:solidFill>
                <a:srgbClr val="000000"/>
              </a:solidFill>
              <a:effectLst/>
              <a:latin typeface="Calibri"/>
              <a:ea typeface="Calibri"/>
              <a:cs typeface="Calibri"/>
            </a:rPr>
            <a:t>Transfer</a:t>
          </a:r>
          <a:endParaRPr lang="en-US" kern="1200"/>
        </a:p>
      </dsp:txBody>
      <dsp:txXfrm>
        <a:off x="446348" y="1297016"/>
        <a:ext cx="7568450" cy="494906"/>
      </dsp:txXfrm>
    </dsp:sp>
    <dsp:sp modelId="{2B9FBFC2-2DA2-4537-8E9D-0102188BB8DA}">
      <dsp:nvSpPr>
        <dsp:cNvPr id="0" name=""/>
        <dsp:cNvSpPr/>
      </dsp:nvSpPr>
      <dsp:spPr>
        <a:xfrm>
          <a:off x="0" y="1915650"/>
          <a:ext cx="8074836" cy="38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24A6-FCA5-4A1B-9C93-02EBF6CE40C2}">
      <dsp:nvSpPr>
        <dsp:cNvPr id="0" name=""/>
        <dsp:cNvSpPr/>
      </dsp:nvSpPr>
      <dsp:spPr>
        <a:xfrm>
          <a:off x="116846" y="2002561"/>
          <a:ext cx="212655" cy="212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89971-F98F-4B5E-A3E6-D8B427874E72}">
      <dsp:nvSpPr>
        <dsp:cNvPr id="0" name=""/>
        <dsp:cNvSpPr/>
      </dsp:nvSpPr>
      <dsp:spPr>
        <a:xfrm>
          <a:off x="446348" y="1915650"/>
          <a:ext cx="7568450" cy="49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78" tIns="52378" rIns="52378" bIns="52378" numCol="1" spcCol="1270" anchor="ctr" anchorCtr="0">
          <a:noAutofit/>
        </a:bodyPr>
        <a:lstStyle/>
        <a:p>
          <a:pPr marL="0" lvl="0" indent="0" algn="l" defTabSz="711200">
            <a:lnSpc>
              <a:spcPct val="100000"/>
            </a:lnSpc>
            <a:spcBef>
              <a:spcPct val="0"/>
            </a:spcBef>
            <a:spcAft>
              <a:spcPct val="35000"/>
            </a:spcAft>
            <a:buNone/>
          </a:pPr>
          <a:r>
            <a:rPr lang="tr" sz="1600" b="0" i="0" strike="noStrike" kern="1200" cap="none" spc="0" baseline="0">
              <a:solidFill>
                <a:srgbClr val="000000"/>
              </a:solidFill>
              <a:effectLst/>
              <a:latin typeface="Calibri"/>
              <a:ea typeface="Calibri"/>
              <a:cs typeface="Calibri"/>
            </a:rPr>
            <a:t>Daha az lehte görevlendirmeler veya iş programı</a:t>
          </a:r>
          <a:endParaRPr lang="en-US" kern="1200"/>
        </a:p>
      </dsp:txBody>
      <dsp:txXfrm>
        <a:off x="446348" y="1915650"/>
        <a:ext cx="7568450" cy="494906"/>
      </dsp:txXfrm>
    </dsp:sp>
    <dsp:sp modelId="{5A0D2530-66A5-456F-BF2D-18FEAD527C88}">
      <dsp:nvSpPr>
        <dsp:cNvPr id="0" name=""/>
        <dsp:cNvSpPr/>
      </dsp:nvSpPr>
      <dsp:spPr>
        <a:xfrm>
          <a:off x="0" y="2534284"/>
          <a:ext cx="8074836" cy="5293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4D602-97C4-4F4E-85C6-8EC0B97D38A5}">
      <dsp:nvSpPr>
        <dsp:cNvPr id="0" name=""/>
        <dsp:cNvSpPr/>
      </dsp:nvSpPr>
      <dsp:spPr>
        <a:xfrm>
          <a:off x="116846" y="2692733"/>
          <a:ext cx="212655" cy="2124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7E8D9-EBEA-4B3C-B1F3-7D20DA711A7B}">
      <dsp:nvSpPr>
        <dsp:cNvPr id="0" name=""/>
        <dsp:cNvSpPr/>
      </dsp:nvSpPr>
      <dsp:spPr>
        <a:xfrm>
          <a:off x="446348" y="2605823"/>
          <a:ext cx="7568450" cy="49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78" tIns="52378" rIns="52378" bIns="52378" numCol="1" spcCol="1270" anchor="ctr" anchorCtr="0">
          <a:noAutofit/>
        </a:bodyPr>
        <a:lstStyle/>
        <a:p>
          <a:pPr marL="0" lvl="0" indent="0" algn="l" defTabSz="711200">
            <a:lnSpc>
              <a:spcPct val="100000"/>
            </a:lnSpc>
            <a:spcBef>
              <a:spcPct val="0"/>
            </a:spcBef>
            <a:spcAft>
              <a:spcPct val="35000"/>
            </a:spcAft>
            <a:buNone/>
          </a:pPr>
          <a:r>
            <a:rPr lang="tr" sz="1600" b="0" i="0" strike="noStrike" kern="1200" cap="none" spc="0" baseline="0">
              <a:solidFill>
                <a:srgbClr val="000000"/>
              </a:solidFill>
              <a:effectLst/>
              <a:latin typeface="Calibri"/>
              <a:ea typeface="Calibri"/>
              <a:cs typeface="Calibri"/>
            </a:rPr>
            <a:t>Ayrımcılık mağdurunu veya tanığını kötülemek veya itibarsızlaştırmak için personel dosyalarının sızdırılması</a:t>
          </a:r>
          <a:endParaRPr lang="en-US" kern="1200"/>
        </a:p>
      </dsp:txBody>
      <dsp:txXfrm>
        <a:off x="446348" y="2605823"/>
        <a:ext cx="7568450" cy="494906"/>
      </dsp:txXfrm>
    </dsp:sp>
    <dsp:sp modelId="{82650058-36C7-4EF2-A510-6B2A3BC56CBA}">
      <dsp:nvSpPr>
        <dsp:cNvPr id="0" name=""/>
        <dsp:cNvSpPr/>
      </dsp:nvSpPr>
      <dsp:spPr>
        <a:xfrm>
          <a:off x="0" y="3224456"/>
          <a:ext cx="8074836" cy="38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EC3DD-4747-4D08-8080-FEFD01566235}">
      <dsp:nvSpPr>
        <dsp:cNvPr id="0" name=""/>
        <dsp:cNvSpPr/>
      </dsp:nvSpPr>
      <dsp:spPr>
        <a:xfrm>
          <a:off x="116846" y="3311367"/>
          <a:ext cx="212655" cy="2124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AEC99-75BD-4251-A255-724AD0F0A785}">
      <dsp:nvSpPr>
        <dsp:cNvPr id="0" name=""/>
        <dsp:cNvSpPr/>
      </dsp:nvSpPr>
      <dsp:spPr>
        <a:xfrm>
          <a:off x="446348" y="3224456"/>
          <a:ext cx="7568450" cy="49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78" tIns="52378" rIns="52378" bIns="52378" numCol="1" spcCol="1270" anchor="ctr" anchorCtr="0">
          <a:noAutofit/>
        </a:bodyPr>
        <a:lstStyle/>
        <a:p>
          <a:pPr marL="0" lvl="0" indent="0" algn="l" defTabSz="711200">
            <a:lnSpc>
              <a:spcPct val="100000"/>
            </a:lnSpc>
            <a:spcBef>
              <a:spcPct val="0"/>
            </a:spcBef>
            <a:spcAft>
              <a:spcPct val="35000"/>
            </a:spcAft>
            <a:buNone/>
          </a:pPr>
          <a:r>
            <a:rPr lang="tr" sz="1600" b="0" i="0" strike="noStrike" kern="1200" cap="none" spc="0" baseline="0">
              <a:solidFill>
                <a:srgbClr val="000000"/>
              </a:solidFill>
              <a:effectLst/>
              <a:latin typeface="Calibri"/>
              <a:ea typeface="Calibri"/>
              <a:cs typeface="Calibri"/>
            </a:rPr>
            <a:t>İş arkadaşları tarafından sersemletilmek veya dışlanmak</a:t>
          </a:r>
          <a:endParaRPr lang="en-US" kern="1200"/>
        </a:p>
      </dsp:txBody>
      <dsp:txXfrm>
        <a:off x="446348" y="3224456"/>
        <a:ext cx="7568450" cy="494906"/>
      </dsp:txXfrm>
    </dsp:sp>
    <dsp:sp modelId="{BE66F222-4B7E-4DCF-98CD-4A27921714C6}">
      <dsp:nvSpPr>
        <dsp:cNvPr id="0" name=""/>
        <dsp:cNvSpPr/>
      </dsp:nvSpPr>
      <dsp:spPr>
        <a:xfrm>
          <a:off x="0" y="3843090"/>
          <a:ext cx="8074836" cy="38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FA904-3FD3-466E-BD6D-472D480E10CF}">
      <dsp:nvSpPr>
        <dsp:cNvPr id="0" name=""/>
        <dsp:cNvSpPr/>
      </dsp:nvSpPr>
      <dsp:spPr>
        <a:xfrm>
          <a:off x="116846" y="3930001"/>
          <a:ext cx="212655" cy="2124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9015-1B81-45A3-B24B-BC9FC83003A9}">
      <dsp:nvSpPr>
        <dsp:cNvPr id="0" name=""/>
        <dsp:cNvSpPr/>
      </dsp:nvSpPr>
      <dsp:spPr>
        <a:xfrm>
          <a:off x="446348" y="3843090"/>
          <a:ext cx="7568450" cy="49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78" tIns="52378" rIns="52378" bIns="52378" numCol="1" spcCol="1270" anchor="ctr" anchorCtr="0">
          <a:noAutofit/>
        </a:bodyPr>
        <a:lstStyle/>
        <a:p>
          <a:pPr marL="0" lvl="0" indent="0" algn="l" defTabSz="711200">
            <a:lnSpc>
              <a:spcPct val="100000"/>
            </a:lnSpc>
            <a:spcBef>
              <a:spcPct val="0"/>
            </a:spcBef>
            <a:spcAft>
              <a:spcPct val="35000"/>
            </a:spcAft>
            <a:buNone/>
          </a:pPr>
          <a:r>
            <a:rPr lang="tr" sz="1600" b="0" i="0" strike="noStrike" kern="1200" cap="none" spc="0" baseline="0">
              <a:solidFill>
                <a:srgbClr val="000000"/>
              </a:solidFill>
              <a:effectLst/>
              <a:latin typeface="Calibri"/>
              <a:ea typeface="Calibri"/>
              <a:cs typeface="Calibri"/>
            </a:rPr>
            <a:t>İş arkadaşları tarafından sabote edilmek</a:t>
          </a:r>
          <a:endParaRPr lang="en-US" kern="1200"/>
        </a:p>
      </dsp:txBody>
      <dsp:txXfrm>
        <a:off x="446348" y="3843090"/>
        <a:ext cx="7568450" cy="494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36BE-66B6-43CA-ABD3-5EC058011C77}">
      <dsp:nvSpPr>
        <dsp:cNvPr id="0" name=""/>
        <dsp:cNvSpPr/>
      </dsp:nvSpPr>
      <dsp:spPr>
        <a:xfrm>
          <a:off x="2523" y="233939"/>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tr" sz="2100" b="0" i="0" strike="noStrike" kern="1200" cap="none" spc="0" baseline="0">
              <a:solidFill>
                <a:srgbClr val="FFFFFF"/>
              </a:solidFill>
              <a:effectLst/>
              <a:latin typeface="Calibri"/>
              <a:ea typeface="Calibri"/>
              <a:cs typeface="Calibri"/>
            </a:rPr>
            <a:t>İş Yerinde Taciz</a:t>
          </a:r>
          <a:endParaRPr lang="en-GB" kern="1200"/>
        </a:p>
      </dsp:txBody>
      <dsp:txXfrm>
        <a:off x="2523" y="233939"/>
        <a:ext cx="2460301" cy="984120"/>
      </dsp:txXfrm>
    </dsp:sp>
    <dsp:sp modelId="{5A01AD50-A4BE-433F-882C-7262AEE7DECE}">
      <dsp:nvSpPr>
        <dsp:cNvPr id="0" name=""/>
        <dsp:cNvSpPr/>
      </dsp:nvSpPr>
      <dsp:spPr>
        <a:xfrm>
          <a:off x="2523" y="1218059"/>
          <a:ext cx="2460301" cy="339007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tr" sz="2100" b="0" i="0" strike="noStrike" kern="1200" cap="none" spc="0" baseline="0">
              <a:solidFill>
                <a:srgbClr val="000000"/>
              </a:solidFill>
              <a:effectLst/>
              <a:latin typeface="Calibri"/>
              <a:ea typeface="Calibri"/>
              <a:cs typeface="Calibri"/>
            </a:rPr>
            <a:t>Korunan herhangi bir zemine dayanan hoş karşılanmayan </a:t>
          </a:r>
          <a:r>
            <a:rPr lang="tr" sz="2100" b="0" i="1" strike="noStrike" kern="1200" cap="none" spc="0" baseline="0">
              <a:solidFill>
                <a:srgbClr val="000000"/>
              </a:solidFill>
              <a:effectLst/>
              <a:latin typeface="Calibri"/>
              <a:ea typeface="Calibri"/>
              <a:cs typeface="Calibri"/>
            </a:rPr>
            <a:t>veya saldırgan </a:t>
          </a:r>
          <a:r>
            <a:rPr lang="tr" sz="2100" b="0" i="0" strike="noStrike" kern="1200" cap="none" spc="0" baseline="0">
              <a:solidFill>
                <a:srgbClr val="000000"/>
              </a:solidFill>
              <a:effectLst/>
              <a:latin typeface="Calibri"/>
              <a:ea typeface="Calibri"/>
              <a:cs typeface="Calibri"/>
            </a:rPr>
            <a:t>davranış.</a:t>
          </a:r>
        </a:p>
      </dsp:txBody>
      <dsp:txXfrm>
        <a:off x="2523" y="1218059"/>
        <a:ext cx="2460301" cy="3390074"/>
      </dsp:txXfrm>
    </dsp:sp>
    <dsp:sp modelId="{88EAAD68-E779-4ABE-A5DA-0983BBEBC27F}">
      <dsp:nvSpPr>
        <dsp:cNvPr id="0" name=""/>
        <dsp:cNvSpPr/>
      </dsp:nvSpPr>
      <dsp:spPr>
        <a:xfrm>
          <a:off x="2807267" y="233939"/>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tr" sz="2100" b="0" i="0" strike="noStrike" kern="1200" cap="none" spc="0" baseline="0">
              <a:solidFill>
                <a:srgbClr val="FFFFFF"/>
              </a:solidFill>
              <a:effectLst/>
              <a:latin typeface="Calibri"/>
              <a:ea typeface="Calibri"/>
              <a:cs typeface="Calibri"/>
            </a:rPr>
            <a:t>Korumalı Topraklamalar</a:t>
          </a:r>
          <a:endParaRPr lang="en-GB" kern="1200"/>
        </a:p>
      </dsp:txBody>
      <dsp:txXfrm>
        <a:off x="2807267" y="233939"/>
        <a:ext cx="2460301" cy="984120"/>
      </dsp:txXfrm>
    </dsp:sp>
    <dsp:sp modelId="{E09FF709-B9A1-467B-BBF8-2127A63B2EF3}">
      <dsp:nvSpPr>
        <dsp:cNvPr id="0" name=""/>
        <dsp:cNvSpPr/>
      </dsp:nvSpPr>
      <dsp:spPr>
        <a:xfrm>
          <a:off x="2807267" y="1218059"/>
          <a:ext cx="2460301" cy="339007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tr" sz="2100" b="0" i="0" strike="noStrike" kern="1200" cap="none" spc="0" baseline="0">
              <a:solidFill>
                <a:srgbClr val="000000"/>
              </a:solidFill>
              <a:effectLst/>
              <a:latin typeface="Calibri"/>
              <a:ea typeface="Calibri"/>
              <a:cs typeface="Calibri"/>
            </a:rPr>
            <a:t>İstihdam veya istihdamla ilgili kararları etkilemesine izin verilmeyen kişisel özellikler. </a:t>
          </a:r>
        </a:p>
        <a:p>
          <a:pPr marL="228600" lvl="1" indent="-228600" algn="l" defTabSz="933450">
            <a:lnSpc>
              <a:spcPct val="100000"/>
            </a:lnSpc>
            <a:spcBef>
              <a:spcPct val="0"/>
            </a:spcBef>
            <a:spcAft>
              <a:spcPct val="15000"/>
            </a:spcAft>
            <a:buChar char="•"/>
          </a:pPr>
          <a:r>
            <a:rPr lang="tr" sz="2100" b="0" i="0" strike="noStrike" kern="1200" cap="none" spc="0" baseline="0">
              <a:solidFill>
                <a:srgbClr val="000000"/>
              </a:solidFill>
              <a:effectLst/>
              <a:latin typeface="Calibri"/>
              <a:ea typeface="Calibri"/>
              <a:cs typeface="Calibri"/>
            </a:rPr>
            <a:t>İnsanlar birden fazla korumalı zemine sahip olabilir</a:t>
          </a:r>
        </a:p>
      </dsp:txBody>
      <dsp:txXfrm>
        <a:off x="2807267" y="1218059"/>
        <a:ext cx="2460301" cy="3390074"/>
      </dsp:txXfrm>
    </dsp:sp>
    <dsp:sp modelId="{F96EBAB5-2385-44A0-9DAE-378482389753}">
      <dsp:nvSpPr>
        <dsp:cNvPr id="0" name=""/>
        <dsp:cNvSpPr/>
      </dsp:nvSpPr>
      <dsp:spPr>
        <a:xfrm>
          <a:off x="5612011" y="233939"/>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tr" sz="2100" b="0" i="0" strike="noStrike" kern="1200" cap="none" spc="0" baseline="0">
              <a:solidFill>
                <a:srgbClr val="FFFFFF"/>
              </a:solidFill>
              <a:effectLst/>
              <a:latin typeface="Calibri"/>
              <a:ea typeface="Calibri"/>
              <a:cs typeface="Calibri"/>
            </a:rPr>
            <a:t>Kesitler Arası Davranış</a:t>
          </a:r>
          <a:endParaRPr lang="en-GB" kern="1200"/>
        </a:p>
      </dsp:txBody>
      <dsp:txXfrm>
        <a:off x="5612011" y="233939"/>
        <a:ext cx="2460301" cy="984120"/>
      </dsp:txXfrm>
    </dsp:sp>
    <dsp:sp modelId="{205221B7-809E-408A-8761-924C5606E944}">
      <dsp:nvSpPr>
        <dsp:cNvPr id="0" name=""/>
        <dsp:cNvSpPr/>
      </dsp:nvSpPr>
      <dsp:spPr>
        <a:xfrm>
          <a:off x="5612011" y="1218059"/>
          <a:ext cx="2460301" cy="339007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tr" sz="2100" b="0" i="0" strike="noStrike" kern="1200" cap="none" spc="0" baseline="0">
              <a:solidFill>
                <a:srgbClr val="000000"/>
              </a:solidFill>
              <a:effectLst/>
              <a:latin typeface="Calibri"/>
              <a:ea typeface="Calibri"/>
              <a:cs typeface="Calibri"/>
            </a:rPr>
            <a:t>Birden fazla korunan zemini hedefleyen uygunsuz davranış.</a:t>
          </a:r>
        </a:p>
        <a:p>
          <a:pPr marL="285750" lvl="1" indent="-285750" algn="l" defTabSz="1600200">
            <a:lnSpc>
              <a:spcPct val="100000"/>
            </a:lnSpc>
            <a:spcBef>
              <a:spcPct val="0"/>
            </a:spcBef>
            <a:spcAft>
              <a:spcPct val="15000"/>
            </a:spcAft>
            <a:buNone/>
          </a:pPr>
          <a:endParaRPr lang="en-GB" sz="3600" kern="1200"/>
        </a:p>
      </dsp:txBody>
      <dsp:txXfrm>
        <a:off x="5612011" y="1218059"/>
        <a:ext cx="2460301" cy="3390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F062-E831-4C9D-8295-EBD859E85986}">
      <dsp:nvSpPr>
        <dsp:cNvPr id="0" name=""/>
        <dsp:cNvSpPr/>
      </dsp:nvSpPr>
      <dsp:spPr>
        <a:xfrm>
          <a:off x="2390" y="104515"/>
          <a:ext cx="1896268" cy="113776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Yaş (40 ve üzeri)</a:t>
          </a:r>
          <a:endParaRPr lang="en-US" kern="1200"/>
        </a:p>
      </dsp:txBody>
      <dsp:txXfrm>
        <a:off x="2390" y="104515"/>
        <a:ext cx="1896268" cy="1137760"/>
      </dsp:txXfrm>
    </dsp:sp>
    <dsp:sp modelId="{314BF5E9-6D32-4139-B1EF-52F90BD3589D}">
      <dsp:nvSpPr>
        <dsp:cNvPr id="0" name=""/>
        <dsp:cNvSpPr/>
      </dsp:nvSpPr>
      <dsp:spPr>
        <a:xfrm>
          <a:off x="2088285" y="104515"/>
          <a:ext cx="1896268" cy="1137760"/>
        </a:xfrm>
        <a:prstGeom prst="rect">
          <a:avLst/>
        </a:prstGeom>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Irk / renk</a:t>
          </a:r>
          <a:endParaRPr lang="en-US" kern="1200"/>
        </a:p>
      </dsp:txBody>
      <dsp:txXfrm>
        <a:off x="2088285" y="104515"/>
        <a:ext cx="1896268" cy="1137760"/>
      </dsp:txXfrm>
    </dsp:sp>
    <dsp:sp modelId="{65B48DC4-277D-4510-87DB-C69F1B7D6DD3}">
      <dsp:nvSpPr>
        <dsp:cNvPr id="0" name=""/>
        <dsp:cNvSpPr/>
      </dsp:nvSpPr>
      <dsp:spPr>
        <a:xfrm>
          <a:off x="4174180" y="104515"/>
          <a:ext cx="1896268" cy="1137760"/>
        </a:xfrm>
        <a:prstGeom prst="rect">
          <a:avLst/>
        </a:prstGeom>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Ulusal köken / Vatandaşlık</a:t>
          </a:r>
          <a:endParaRPr lang="en-US" kern="1200"/>
        </a:p>
      </dsp:txBody>
      <dsp:txXfrm>
        <a:off x="4174180" y="104515"/>
        <a:ext cx="1896268" cy="1137760"/>
      </dsp:txXfrm>
    </dsp:sp>
    <dsp:sp modelId="{C28451D7-32EE-4871-A93E-B1ABC49EF3AC}">
      <dsp:nvSpPr>
        <dsp:cNvPr id="0" name=""/>
        <dsp:cNvSpPr/>
      </dsp:nvSpPr>
      <dsp:spPr>
        <a:xfrm>
          <a:off x="6260075" y="104515"/>
          <a:ext cx="1896268" cy="1137760"/>
        </a:xfrm>
        <a:prstGeom prst="rect">
          <a:avLst/>
        </a:prstGeom>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Genetik Bilgiler</a:t>
          </a:r>
          <a:endParaRPr lang="en-US" kern="1200"/>
        </a:p>
      </dsp:txBody>
      <dsp:txXfrm>
        <a:off x="6260075" y="104515"/>
        <a:ext cx="1896268" cy="1137760"/>
      </dsp:txXfrm>
    </dsp:sp>
    <dsp:sp modelId="{B97059E4-569B-439D-ACCE-C703E8EBB9E0}">
      <dsp:nvSpPr>
        <dsp:cNvPr id="0" name=""/>
        <dsp:cNvSpPr/>
      </dsp:nvSpPr>
      <dsp:spPr>
        <a:xfrm>
          <a:off x="2390" y="1431903"/>
          <a:ext cx="1896268" cy="1137760"/>
        </a:xfrm>
        <a:prstGeom prst="rect">
          <a:avLst/>
        </a:prstGeom>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Dil</a:t>
          </a:r>
          <a:endParaRPr lang="en-US" kern="1200"/>
        </a:p>
      </dsp:txBody>
      <dsp:txXfrm>
        <a:off x="2390" y="1431903"/>
        <a:ext cx="1896268" cy="1137760"/>
      </dsp:txXfrm>
    </dsp:sp>
    <dsp:sp modelId="{1C95E413-6173-413A-912F-7DA1BB34D98F}">
      <dsp:nvSpPr>
        <dsp:cNvPr id="0" name=""/>
        <dsp:cNvSpPr/>
      </dsp:nvSpPr>
      <dsp:spPr>
        <a:xfrm>
          <a:off x="2088285" y="1431903"/>
          <a:ext cx="1896268" cy="1137760"/>
        </a:xfrm>
        <a:prstGeom prst="rect">
          <a:avLst/>
        </a:prstGeom>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Din veya inanç</a:t>
          </a:r>
          <a:endParaRPr lang="en-US" kern="1200"/>
        </a:p>
      </dsp:txBody>
      <dsp:txXfrm>
        <a:off x="2088285" y="1431903"/>
        <a:ext cx="1896268" cy="1137760"/>
      </dsp:txXfrm>
    </dsp:sp>
    <dsp:sp modelId="{A26D54B5-B4E7-40E8-9B74-824A0E4BCFBB}">
      <dsp:nvSpPr>
        <dsp:cNvPr id="0" name=""/>
        <dsp:cNvSpPr/>
      </dsp:nvSpPr>
      <dsp:spPr>
        <a:xfrm>
          <a:off x="4174180" y="1431903"/>
          <a:ext cx="1896268" cy="1137760"/>
        </a:xfrm>
        <a:prstGeom prst="rect">
          <a:avLst/>
        </a:prstGeom>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Siyasi veya Sendika Fikirleri</a:t>
          </a:r>
          <a:endParaRPr lang="en-US" kern="1200"/>
        </a:p>
      </dsp:txBody>
      <dsp:txXfrm>
        <a:off x="4174180" y="1431903"/>
        <a:ext cx="1896268" cy="1137760"/>
      </dsp:txXfrm>
    </dsp:sp>
    <dsp:sp modelId="{00672C99-BC32-447E-BE26-36407AA2BDB2}">
      <dsp:nvSpPr>
        <dsp:cNvPr id="0" name=""/>
        <dsp:cNvSpPr/>
      </dsp:nvSpPr>
      <dsp:spPr>
        <a:xfrm>
          <a:off x="6260075" y="1431903"/>
          <a:ext cx="1896268" cy="1137760"/>
        </a:xfrm>
        <a:prstGeom prst="rect">
          <a:avLst/>
        </a:prstGeom>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Gazi Durumu</a:t>
          </a:r>
          <a:endParaRPr lang="en-US" kern="1200"/>
        </a:p>
      </dsp:txBody>
      <dsp:txXfrm>
        <a:off x="6260075" y="1431903"/>
        <a:ext cx="1896268" cy="1137760"/>
      </dsp:txXfrm>
    </dsp:sp>
    <dsp:sp modelId="{4CCD97D0-30AC-4C6D-BD06-F8D29050925E}">
      <dsp:nvSpPr>
        <dsp:cNvPr id="0" name=""/>
        <dsp:cNvSpPr/>
      </dsp:nvSpPr>
      <dsp:spPr>
        <a:xfrm>
          <a:off x="2390" y="2759291"/>
          <a:ext cx="1896268" cy="1137760"/>
        </a:xfrm>
        <a:prstGeom prst="rect">
          <a:avLst/>
        </a:prstGeom>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Cinsiyet (Gebeliği/çocuk doğumunu içerir)</a:t>
          </a:r>
        </a:p>
      </dsp:txBody>
      <dsp:txXfrm>
        <a:off x="2390" y="2759291"/>
        <a:ext cx="1896268" cy="1137760"/>
      </dsp:txXfrm>
    </dsp:sp>
    <dsp:sp modelId="{483AB9CE-7E99-4641-8A28-E74959ABA064}">
      <dsp:nvSpPr>
        <dsp:cNvPr id="0" name=""/>
        <dsp:cNvSpPr/>
      </dsp:nvSpPr>
      <dsp:spPr>
        <a:xfrm>
          <a:off x="2088285" y="2759291"/>
          <a:ext cx="1896268" cy="1137760"/>
        </a:xfrm>
        <a:prstGeom prst="rect">
          <a:avLst/>
        </a:prstGeom>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Cinsiyet Kimliği</a:t>
          </a:r>
          <a:endParaRPr lang="en-US" kern="1200"/>
        </a:p>
      </dsp:txBody>
      <dsp:txXfrm>
        <a:off x="2088285" y="2759291"/>
        <a:ext cx="1896268" cy="1137760"/>
      </dsp:txXfrm>
    </dsp:sp>
    <dsp:sp modelId="{EAD55615-8E89-44DC-83A8-7C3F87D1D88C}">
      <dsp:nvSpPr>
        <dsp:cNvPr id="0" name=""/>
        <dsp:cNvSpPr/>
      </dsp:nvSpPr>
      <dsp:spPr>
        <a:xfrm>
          <a:off x="4174180" y="2759291"/>
          <a:ext cx="1896268" cy="1137760"/>
        </a:xfrm>
        <a:prstGeom prst="rect">
          <a:avLst/>
        </a:prstGeom>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Fiziksel veya Zihinsel Engellilik </a:t>
          </a:r>
          <a:endParaRPr lang="en-US" kern="1200"/>
        </a:p>
      </dsp:txBody>
      <dsp:txXfrm>
        <a:off x="4174180" y="2759291"/>
        <a:ext cx="1896268" cy="1137760"/>
      </dsp:txXfrm>
    </dsp:sp>
    <dsp:sp modelId="{498343EC-04AC-4CAD-8B5E-ABC16ACC2F20}">
      <dsp:nvSpPr>
        <dsp:cNvPr id="0" name=""/>
        <dsp:cNvSpPr/>
      </dsp:nvSpPr>
      <dsp:spPr>
        <a:xfrm>
          <a:off x="6260075" y="2759291"/>
          <a:ext cx="1896268" cy="1137760"/>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 sz="1500" b="0" i="0" strike="noStrike" kern="1200" cap="none" spc="0" baseline="0">
              <a:solidFill>
                <a:srgbClr val="FFFFFF"/>
              </a:solidFill>
              <a:effectLst/>
              <a:latin typeface="Calibri"/>
              <a:ea typeface="Calibri"/>
              <a:cs typeface="Calibri"/>
            </a:rPr>
            <a:t>Cinsel Yönelim</a:t>
          </a:r>
          <a:endParaRPr lang="en-US" kern="1200"/>
        </a:p>
      </dsp:txBody>
      <dsp:txXfrm>
        <a:off x="6260075" y="2759291"/>
        <a:ext cx="1896268" cy="113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2F32-5C4B-42CE-AEF9-AB56A3FF7419}">
      <dsp:nvSpPr>
        <dsp:cNvPr id="0" name=""/>
        <dsp:cNvSpPr/>
      </dsp:nvSpPr>
      <dsp:spPr>
        <a:xfrm>
          <a:off x="2980" y="788"/>
          <a:ext cx="8068874"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 sz="2800" b="1" i="0" u="sng" strike="noStrike" kern="1200" cap="none" spc="0" baseline="0">
              <a:solidFill>
                <a:srgbClr val="FFFFFF"/>
              </a:solidFill>
              <a:effectLst/>
              <a:uFill>
                <a:solidFill>
                  <a:srgbClr val="FFFFFF"/>
                </a:solidFill>
              </a:uFill>
              <a:latin typeface="Calibri"/>
              <a:ea typeface="Calibri"/>
              <a:cs typeface="Calibri"/>
            </a:rPr>
            <a:t>Cinsel taciz, </a:t>
          </a:r>
          <a:r>
            <a:rPr lang="tr" sz="2800" b="0" i="0" strike="noStrike" kern="1200" cap="none" spc="0" baseline="0">
              <a:solidFill>
                <a:srgbClr val="FFFFFF"/>
              </a:solidFill>
              <a:effectLst/>
              <a:latin typeface="Calibri"/>
              <a:ea typeface="Calibri"/>
              <a:cs typeface="Calibri"/>
            </a:rPr>
            <a:t>bir kişinin onurunu ihlal eden cinsel nitelikteki istenmeyen sözlü, sözsüz veya fiziksel davranıştır.</a:t>
          </a:r>
        </a:p>
        <a:p>
          <a:pPr marL="0" lvl="0" indent="0" algn="ctr" defTabSz="1244600">
            <a:lnSpc>
              <a:spcPct val="90000"/>
            </a:lnSpc>
            <a:spcBef>
              <a:spcPct val="0"/>
            </a:spcBef>
            <a:spcAft>
              <a:spcPct val="35000"/>
            </a:spcAft>
            <a:buNone/>
          </a:pPr>
          <a:r>
            <a:rPr lang="tr" sz="2800" b="0" i="0" strike="noStrike" kern="1200" cap="none" spc="0" baseline="0">
              <a:solidFill>
                <a:srgbClr val="FFFFFF"/>
              </a:solidFill>
              <a:effectLst/>
              <a:latin typeface="Calibri"/>
              <a:ea typeface="Calibri"/>
              <a:cs typeface="Calibri"/>
            </a:rPr>
            <a:t> İki farklı cinsel taciz türü vardır:</a:t>
          </a:r>
          <a:endParaRPr lang="en-US" kern="1200"/>
        </a:p>
      </dsp:txBody>
      <dsp:txXfrm>
        <a:off x="70704" y="68512"/>
        <a:ext cx="7933426" cy="2176831"/>
      </dsp:txXfrm>
    </dsp:sp>
    <dsp:sp modelId="{2BBD0B2E-4BE4-48AC-A125-1761F93E54D0}">
      <dsp:nvSpPr>
        <dsp:cNvPr id="0" name=""/>
        <dsp:cNvSpPr/>
      </dsp:nvSpPr>
      <dsp:spPr>
        <a:xfrm>
          <a:off x="2980"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 sz="1400" b="1" i="0" u="sng" strike="noStrike" kern="1200" cap="none" spc="0" baseline="0">
              <a:solidFill>
                <a:srgbClr val="FFFFFF"/>
              </a:solidFill>
              <a:effectLst/>
              <a:uFill>
                <a:solidFill>
                  <a:srgbClr val="FFFFFF"/>
                </a:solidFill>
              </a:uFill>
              <a:latin typeface="Calibri"/>
              <a:ea typeface="Calibri"/>
              <a:cs typeface="Calibri"/>
            </a:rPr>
            <a:t>Quid Pro Quo</a:t>
          </a:r>
          <a:endParaRPr lang="en-GB" kern="1200">
            <a:solidFill>
              <a:srgbClr val="FF0000"/>
            </a:solidFill>
          </a:endParaRPr>
        </a:p>
        <a:p>
          <a:pPr marL="0" lvl="0" indent="0" algn="ctr" defTabSz="622300">
            <a:lnSpc>
              <a:spcPct val="90000"/>
            </a:lnSpc>
            <a:spcBef>
              <a:spcPct val="0"/>
            </a:spcBef>
            <a:spcAft>
              <a:spcPct val="35000"/>
            </a:spcAft>
            <a:buNone/>
          </a:pPr>
          <a:r>
            <a:rPr lang="tr" sz="1400" b="0" i="0" strike="noStrike" kern="1200" cap="none" spc="0" baseline="0">
              <a:solidFill>
                <a:srgbClr val="FFFFFF"/>
              </a:solidFill>
              <a:effectLst/>
              <a:latin typeface="Calibri"/>
              <a:ea typeface="Calibri"/>
              <a:cs typeface="Calibri"/>
            </a:rPr>
            <a:t>Quid Pro Quo Latincedir ve “bunun için” anlamına gelir ve iş kararlarını birisinin hoş karşılanmayan cinsel davranışı kabul edip etmediğine dayandırmak anlamına gelir.</a:t>
          </a:r>
        </a:p>
        <a:p>
          <a:pPr marL="0" lvl="0" indent="0" algn="ctr" defTabSz="622300">
            <a:lnSpc>
              <a:spcPct val="90000"/>
            </a:lnSpc>
            <a:spcBef>
              <a:spcPct val="0"/>
            </a:spcBef>
            <a:spcAft>
              <a:spcPct val="35000"/>
            </a:spcAft>
            <a:buNone/>
          </a:pPr>
          <a:r>
            <a:rPr lang="tr" sz="1400" b="0" i="0" strike="noStrike" kern="1200" cap="none" spc="0" baseline="0">
              <a:solidFill>
                <a:srgbClr val="FFFFFF"/>
              </a:solidFill>
              <a:effectLst/>
              <a:latin typeface="Calibri"/>
              <a:ea typeface="Calibri"/>
              <a:cs typeface="Calibri"/>
            </a:rPr>
            <a:t> Cinsel, samimi veya romantik davranışlar içerebilir.</a:t>
          </a:r>
        </a:p>
        <a:p>
          <a:pPr marL="0" lvl="0" indent="0" algn="ctr" defTabSz="622300">
            <a:lnSpc>
              <a:spcPct val="90000"/>
            </a:lnSpc>
            <a:spcBef>
              <a:spcPct val="0"/>
            </a:spcBef>
            <a:spcAft>
              <a:spcPct val="35000"/>
            </a:spcAft>
            <a:buNone/>
          </a:pPr>
          <a:r>
            <a:rPr lang="tr" sz="1400" b="0" i="0" strike="noStrike" kern="1200" cap="none" spc="0" baseline="0">
              <a:solidFill>
                <a:srgbClr val="FFFFFF"/>
              </a:solidFill>
              <a:effectLst/>
              <a:latin typeface="Calibri"/>
              <a:ea typeface="Calibri"/>
              <a:cs typeface="Calibri"/>
            </a:rPr>
            <a:t> Her zaman yöneticileri veya yetkili konumlardaki diğer kişileri içerir. </a:t>
          </a:r>
          <a:endParaRPr lang="en-US" kern="1200"/>
        </a:p>
      </dsp:txBody>
      <dsp:txXfrm>
        <a:off x="70704" y="2596730"/>
        <a:ext cx="3736372" cy="2176831"/>
      </dsp:txXfrm>
    </dsp:sp>
    <dsp:sp modelId="{88F1ABA4-3573-4291-80C5-CCCD060891F4}">
      <dsp:nvSpPr>
        <dsp:cNvPr id="0" name=""/>
        <dsp:cNvSpPr/>
      </dsp:nvSpPr>
      <dsp:spPr>
        <a:xfrm>
          <a:off x="4200034"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 sz="1400" b="1" i="0" u="sng" strike="noStrike" kern="1200" cap="none" spc="0" baseline="0">
              <a:solidFill>
                <a:srgbClr val="FFFFFF"/>
              </a:solidFill>
              <a:effectLst/>
              <a:uFill>
                <a:solidFill>
                  <a:srgbClr val="FFFFFF"/>
                </a:solidFill>
              </a:uFill>
              <a:latin typeface="Calibri"/>
              <a:ea typeface="Calibri"/>
              <a:cs typeface="Calibri"/>
            </a:rPr>
            <a:t>Düşmanca Çalışma Ortamı</a:t>
          </a:r>
          <a:r>
            <a:rPr lang="tr" sz="1400" b="0" i="0" strike="noStrike" kern="1200" cap="none" spc="0" baseline="0">
              <a:solidFill>
                <a:srgbClr val="FF0000"/>
              </a:solidFill>
              <a:effectLst/>
              <a:latin typeface="Calibri"/>
              <a:ea typeface="Calibri"/>
              <a:cs typeface="Calibri"/>
            </a:rPr>
            <a:t> </a:t>
          </a:r>
        </a:p>
        <a:p>
          <a:pPr marL="0" lvl="0" indent="0" algn="ctr" defTabSz="622300">
            <a:lnSpc>
              <a:spcPct val="90000"/>
            </a:lnSpc>
            <a:spcBef>
              <a:spcPct val="0"/>
            </a:spcBef>
            <a:spcAft>
              <a:spcPct val="35000"/>
            </a:spcAft>
            <a:buNone/>
          </a:pPr>
          <a:r>
            <a:rPr lang="tr" sz="1400" b="0" i="0" strike="noStrike" kern="1200" cap="none" spc="0" baseline="0">
              <a:solidFill>
                <a:srgbClr val="FFFFFF"/>
              </a:solidFill>
              <a:effectLst/>
              <a:latin typeface="Calibri"/>
              <a:ea typeface="Calibri"/>
              <a:cs typeface="Calibri"/>
            </a:rPr>
            <a:t>Göz korkutucu, düşmanca, aşağılayıcı, aşağılayıcı veya saldırgan bir çalışma ortamı yaratan hoş karşılanmayan davranışlar. </a:t>
          </a:r>
        </a:p>
        <a:p>
          <a:pPr marL="0" lvl="0" indent="0" algn="ctr" defTabSz="622300">
            <a:lnSpc>
              <a:spcPct val="90000"/>
            </a:lnSpc>
            <a:spcBef>
              <a:spcPct val="0"/>
            </a:spcBef>
            <a:spcAft>
              <a:spcPct val="35000"/>
            </a:spcAft>
            <a:buNone/>
          </a:pPr>
          <a:r>
            <a:rPr lang="tr" sz="1400" b="0" i="0" strike="noStrike" kern="1200" cap="none" spc="0" baseline="0">
              <a:solidFill>
                <a:srgbClr val="FFFFFF"/>
              </a:solidFill>
              <a:effectLst/>
              <a:latin typeface="Calibri"/>
              <a:ea typeface="Calibri"/>
              <a:cs typeface="Calibri"/>
            </a:rPr>
            <a:t>Sözlü, görsel, fiziksel, dijital veya yazılı davranış olabilir. </a:t>
          </a:r>
        </a:p>
        <a:p>
          <a:pPr marL="0" lvl="0" indent="0" algn="ctr" defTabSz="622300">
            <a:lnSpc>
              <a:spcPct val="90000"/>
            </a:lnSpc>
            <a:spcBef>
              <a:spcPct val="0"/>
            </a:spcBef>
            <a:spcAft>
              <a:spcPct val="35000"/>
            </a:spcAft>
            <a:buNone/>
          </a:pPr>
          <a:r>
            <a:rPr lang="tr" sz="1400" b="0" i="0" strike="noStrike" kern="1200" cap="none" spc="0" baseline="0">
              <a:solidFill>
                <a:srgbClr val="FFFFFF"/>
              </a:solidFill>
              <a:effectLst/>
              <a:latin typeface="Calibri"/>
              <a:ea typeface="Calibri"/>
              <a:cs typeface="Calibri"/>
            </a:rPr>
            <a:t>Sadece yetkili bir konumda olan biri değil, herkes bu tür yasa dışı davranışlarda bulunabilir. </a:t>
          </a:r>
          <a:endParaRPr lang="en-US" kern="1200"/>
        </a:p>
      </dsp:txBody>
      <dsp:txXfrm>
        <a:off x="4267758" y="2596730"/>
        <a:ext cx="3736372" cy="21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920-B1E0-4886-9BA5-B1554C666682}">
      <dsp:nvSpPr>
        <dsp:cNvPr id="0" name=""/>
        <dsp:cNvSpPr/>
      </dsp:nvSpPr>
      <dsp:spPr>
        <a:xfrm>
          <a:off x="0" y="175061"/>
          <a:ext cx="3886200" cy="1787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 sz="3200" b="0" i="0" strike="noStrike" kern="1200" cap="none" spc="0" baseline="0">
              <a:solidFill>
                <a:srgbClr val="FFFFFF"/>
              </a:solidFill>
              <a:effectLst/>
              <a:latin typeface="Calibri"/>
              <a:ea typeface="Calibri"/>
              <a:cs typeface="Calibri"/>
            </a:rPr>
            <a:t>Düşmanca bir Çalışma Ortamı şunları içerebilir:</a:t>
          </a:r>
          <a:endParaRPr lang="en-US" kern="1200"/>
        </a:p>
      </dsp:txBody>
      <dsp:txXfrm>
        <a:off x="87243" y="262304"/>
        <a:ext cx="3711714" cy="1612689"/>
      </dsp:txXfrm>
    </dsp:sp>
    <dsp:sp modelId="{7652FA92-FF02-4F9E-A627-EE14DD86AB00}">
      <dsp:nvSpPr>
        <dsp:cNvPr id="0" name=""/>
        <dsp:cNvSpPr/>
      </dsp:nvSpPr>
      <dsp:spPr>
        <a:xfrm>
          <a:off x="0" y="1962236"/>
          <a:ext cx="388620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tr" sz="2500" b="0" i="0" strike="noStrike" kern="1200" cap="none" spc="0" baseline="0">
              <a:solidFill>
                <a:srgbClr val="000000"/>
              </a:solidFill>
              <a:effectLst/>
              <a:latin typeface="Calibri"/>
              <a:ea typeface="Calibri"/>
              <a:cs typeface="Calibri"/>
            </a:rPr>
            <a:t>Tek bir ciddi olay</a:t>
          </a:r>
          <a:endParaRPr lang="en-US" kern="1200"/>
        </a:p>
        <a:p>
          <a:pPr marL="228600" lvl="1" indent="-228600" algn="l" defTabSz="1111250">
            <a:lnSpc>
              <a:spcPct val="90000"/>
            </a:lnSpc>
            <a:spcBef>
              <a:spcPct val="0"/>
            </a:spcBef>
            <a:spcAft>
              <a:spcPct val="20000"/>
            </a:spcAft>
            <a:buChar char="•"/>
          </a:pPr>
          <a:r>
            <a:rPr lang="tr" sz="2500" b="0" i="0" strike="noStrike" kern="1200" cap="none" spc="0" baseline="0" dirty="0">
              <a:solidFill>
                <a:srgbClr val="000000"/>
              </a:solidFill>
              <a:effectLst/>
              <a:latin typeface="Calibri"/>
              <a:ea typeface="Calibri"/>
              <a:cs typeface="Calibri"/>
            </a:rPr>
            <a:t>Zamanla oluşan daha küçük kazaların bir modeli</a:t>
          </a:r>
          <a:endParaRPr lang="en-US" kern="1200" dirty="0"/>
        </a:p>
      </dsp:txBody>
      <dsp:txXfrm>
        <a:off x="0" y="1962236"/>
        <a:ext cx="3886200" cy="1210950"/>
      </dsp:txXfrm>
    </dsp:sp>
    <dsp:sp modelId="{33BCEC26-C14D-4C1B-A0A8-57892C4646B9}">
      <dsp:nvSpPr>
        <dsp:cNvPr id="0" name=""/>
        <dsp:cNvSpPr/>
      </dsp:nvSpPr>
      <dsp:spPr>
        <a:xfrm>
          <a:off x="0" y="3173186"/>
          <a:ext cx="3886200" cy="1787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 sz="3200" b="0" i="0" strike="noStrike" kern="1200" cap="none" spc="0" baseline="0">
              <a:solidFill>
                <a:srgbClr val="FFFFFF"/>
              </a:solidFill>
              <a:effectLst/>
              <a:latin typeface="Calibri"/>
              <a:ea typeface="Calibri"/>
              <a:cs typeface="Calibri"/>
            </a:rPr>
            <a:t>Bir davranış modeli başkaları tarafından görünmez olabilir </a:t>
          </a:r>
          <a:endParaRPr lang="en-US" kern="1200"/>
        </a:p>
      </dsp:txBody>
      <dsp:txXfrm>
        <a:off x="87243" y="3260429"/>
        <a:ext cx="3711714" cy="1612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789-F2C4-48F7-AD1A-1BC4182425B9}">
      <dsp:nvSpPr>
        <dsp:cNvPr id="0" name=""/>
        <dsp:cNvSpPr/>
      </dsp:nvSpPr>
      <dsp:spPr>
        <a:xfrm>
          <a:off x="745187" y="1247"/>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 sz="3200" b="0" i="0" strike="noStrike" kern="1200" cap="none" spc="0" baseline="0" dirty="0">
              <a:solidFill>
                <a:srgbClr val="FFFFFF"/>
              </a:solidFill>
              <a:effectLst/>
              <a:latin typeface="Calibri"/>
              <a:ea typeface="Calibri"/>
              <a:cs typeface="Calibri"/>
            </a:rPr>
            <a:t>Cinsiyet klişeleri, bir kişinin cinsiyetine göre nasıl davranması, davranması veya davranması gerektiği hakkında önceden tasarlanmış fikirlerdir. </a:t>
          </a:r>
          <a:endParaRPr lang="en-US" sz="3200" kern="1200" dirty="0"/>
        </a:p>
      </dsp:txBody>
      <dsp:txXfrm>
        <a:off x="745187" y="1247"/>
        <a:ext cx="6584460" cy="2008260"/>
      </dsp:txXfrm>
    </dsp:sp>
    <dsp:sp modelId="{C106FE37-78FC-4B91-AB63-2959EC40C132}">
      <dsp:nvSpPr>
        <dsp:cNvPr id="0" name=""/>
        <dsp:cNvSpPr/>
      </dsp:nvSpPr>
      <dsp:spPr>
        <a:xfrm>
          <a:off x="745187" y="2832565"/>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 sz="3200" b="0" i="0" strike="noStrike" kern="1200" cap="none" spc="0" baseline="0">
              <a:solidFill>
                <a:srgbClr val="FFFFFF"/>
              </a:solidFill>
              <a:effectLst/>
              <a:latin typeface="Calibri"/>
              <a:ea typeface="Calibri"/>
              <a:cs typeface="Calibri"/>
            </a:rPr>
            <a:t>Örneğin: Kadın  çalışanlardan yalnızca yaklaşan toplantı için konferans salonunda kahve ve atıştırmalık almalarını istiyorsunuz.</a:t>
          </a:r>
          <a:endParaRPr lang="en-US" sz="3200" kern="1200"/>
        </a:p>
      </dsp:txBody>
      <dsp:txXfrm>
        <a:off x="745187" y="2832565"/>
        <a:ext cx="6584460" cy="200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1FA31-D264-43EA-875B-A2B7B8E7012B}">
      <dsp:nvSpPr>
        <dsp:cNvPr id="0" name=""/>
        <dsp:cNvSpPr/>
      </dsp:nvSpPr>
      <dsp:spPr>
        <a:xfrm>
          <a:off x="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 sz="3200" b="0" i="0" strike="noStrike" kern="1200" cap="none" spc="0" baseline="0">
              <a:solidFill>
                <a:srgbClr val="FFFFFF"/>
              </a:solidFill>
              <a:effectLst/>
              <a:latin typeface="Calibri"/>
              <a:ea typeface="Calibri"/>
              <a:cs typeface="Calibri"/>
            </a:rPr>
            <a:t>Süpervizörler</a:t>
          </a:r>
          <a:endParaRPr lang="en-US" sz="3200" kern="1200"/>
        </a:p>
      </dsp:txBody>
      <dsp:txXfrm>
        <a:off x="0" y="622433"/>
        <a:ext cx="2458164" cy="1474898"/>
      </dsp:txXfrm>
    </dsp:sp>
    <dsp:sp modelId="{4573CE03-A660-44F7-B0C8-0BF6532B8A05}">
      <dsp:nvSpPr>
        <dsp:cNvPr id="0" name=""/>
        <dsp:cNvSpPr/>
      </dsp:nvSpPr>
      <dsp:spPr>
        <a:xfrm>
          <a:off x="270398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r" sz="3600" b="0" i="0" strike="noStrike" kern="1200" cap="none" spc="0" baseline="0">
              <a:solidFill>
                <a:srgbClr val="FFFFFF"/>
              </a:solidFill>
              <a:effectLst/>
              <a:latin typeface="Calibri"/>
              <a:ea typeface="Calibri"/>
              <a:cs typeface="Calibri"/>
            </a:rPr>
            <a:t>Yöneticiler</a:t>
          </a:r>
          <a:endParaRPr lang="en-US" kern="1200"/>
        </a:p>
      </dsp:txBody>
      <dsp:txXfrm>
        <a:off x="2703980" y="622433"/>
        <a:ext cx="2458164" cy="1474898"/>
      </dsp:txXfrm>
    </dsp:sp>
    <dsp:sp modelId="{7D292785-63DD-40E5-BF38-3BDE0B2D1FB7}">
      <dsp:nvSpPr>
        <dsp:cNvPr id="0" name=""/>
        <dsp:cNvSpPr/>
      </dsp:nvSpPr>
      <dsp:spPr>
        <a:xfrm>
          <a:off x="5407961"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 sz="3200" b="0" i="0" strike="noStrike" kern="1200" cap="none" spc="0" baseline="0">
              <a:solidFill>
                <a:srgbClr val="FFFFFF"/>
              </a:solidFill>
              <a:effectLst/>
              <a:latin typeface="Calibri"/>
              <a:ea typeface="Calibri"/>
              <a:cs typeface="Calibri"/>
            </a:rPr>
            <a:t>İş arkadaşları</a:t>
          </a:r>
          <a:endParaRPr lang="en-US" sz="3200" kern="1200"/>
        </a:p>
      </dsp:txBody>
      <dsp:txXfrm>
        <a:off x="5407961" y="622433"/>
        <a:ext cx="2458164" cy="1474898"/>
      </dsp:txXfrm>
    </dsp:sp>
    <dsp:sp modelId="{8E5F5894-71D7-4AD0-AB3F-825397E67428}">
      <dsp:nvSpPr>
        <dsp:cNvPr id="0" name=""/>
        <dsp:cNvSpPr/>
      </dsp:nvSpPr>
      <dsp:spPr>
        <a:xfrm>
          <a:off x="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r" sz="3600" b="0" i="0" strike="noStrike" kern="1200" cap="none" spc="0" baseline="0">
              <a:solidFill>
                <a:srgbClr val="FFFFFF"/>
              </a:solidFill>
              <a:effectLst/>
              <a:latin typeface="Calibri"/>
              <a:ea typeface="Calibri"/>
              <a:cs typeface="Calibri"/>
            </a:rPr>
            <a:t>Tedarikçiler</a:t>
          </a:r>
          <a:endParaRPr lang="en-US" kern="1200"/>
        </a:p>
      </dsp:txBody>
      <dsp:txXfrm>
        <a:off x="0" y="2343148"/>
        <a:ext cx="2458164" cy="1474898"/>
      </dsp:txXfrm>
    </dsp:sp>
    <dsp:sp modelId="{41438514-9CE3-4267-8433-2A509C733917}">
      <dsp:nvSpPr>
        <dsp:cNvPr id="0" name=""/>
        <dsp:cNvSpPr/>
      </dsp:nvSpPr>
      <dsp:spPr>
        <a:xfrm>
          <a:off x="270398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r" sz="3600" b="0" i="0" strike="noStrike" kern="1200" cap="none" spc="0" baseline="0">
              <a:solidFill>
                <a:srgbClr val="FFFFFF"/>
              </a:solidFill>
              <a:effectLst/>
              <a:latin typeface="Calibri"/>
              <a:ea typeface="Calibri"/>
              <a:cs typeface="Calibri"/>
            </a:rPr>
            <a:t>Müşteriler</a:t>
          </a:r>
          <a:endParaRPr lang="en-US" kern="1200"/>
        </a:p>
      </dsp:txBody>
      <dsp:txXfrm>
        <a:off x="2703980" y="2343148"/>
        <a:ext cx="2458164" cy="1474898"/>
      </dsp:txXfrm>
    </dsp:sp>
    <dsp:sp modelId="{CD7FF0B3-454C-4F5A-9542-9E88E96578B7}">
      <dsp:nvSpPr>
        <dsp:cNvPr id="0" name=""/>
        <dsp:cNvSpPr/>
      </dsp:nvSpPr>
      <dsp:spPr>
        <a:xfrm>
          <a:off x="5407961"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r" sz="3600" b="0" i="0" strike="noStrike" kern="1200" cap="none" spc="0" baseline="0">
              <a:solidFill>
                <a:srgbClr val="FFFFFF"/>
              </a:solidFill>
              <a:effectLst/>
              <a:latin typeface="Calibri"/>
              <a:ea typeface="Calibri"/>
              <a:cs typeface="Calibri"/>
            </a:rPr>
            <a:t>Yükleniciler</a:t>
          </a:r>
          <a:endParaRPr lang="en-US" kern="1200"/>
        </a:p>
      </dsp:txBody>
      <dsp:txXfrm>
        <a:off x="5407961" y="2343148"/>
        <a:ext cx="2458164" cy="147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6E4F-7206-4C05-AD55-DC212A1A5DC4}">
      <dsp:nvSpPr>
        <dsp:cNvPr id="0" name=""/>
        <dsp:cNvSpPr/>
      </dsp:nvSpPr>
      <dsp:spPr>
        <a:xfrm>
          <a:off x="864"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 sz="1600" b="0" i="0" strike="noStrike" kern="1200" cap="none" spc="0" baseline="0">
              <a:solidFill>
                <a:srgbClr val="FFFFFF"/>
              </a:solidFill>
              <a:effectLst/>
              <a:latin typeface="Calibri"/>
              <a:ea typeface="Calibri"/>
              <a:cs typeface="Calibri"/>
            </a:rPr>
            <a:t>Görsel Davranış </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Yalan söylemek, cinsel jestler yapmak</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Müstehcen nesnelerin, resimlerin, karikatürlerin veya posterlerin basılı veya dijital olarak görüntülenmesi</a:t>
          </a:r>
        </a:p>
      </dsp:txBody>
      <dsp:txXfrm>
        <a:off x="864" y="338878"/>
        <a:ext cx="3372691" cy="1461940"/>
      </dsp:txXfrm>
    </dsp:sp>
    <dsp:sp modelId="{988B99C9-8C3B-43DD-B195-DE7699CD3887}">
      <dsp:nvSpPr>
        <dsp:cNvPr id="0" name=""/>
        <dsp:cNvSpPr/>
      </dsp:nvSpPr>
      <dsp:spPr>
        <a:xfrm>
          <a:off x="3710825"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 sz="1600" b="0" i="0" strike="noStrike" kern="1200" cap="none" spc="0" baseline="0">
              <a:solidFill>
                <a:srgbClr val="FFFFFF"/>
              </a:solidFill>
              <a:effectLst/>
              <a:latin typeface="Calibri"/>
              <a:ea typeface="Calibri"/>
              <a:cs typeface="Calibri"/>
            </a:rPr>
            <a:t>Fiziksel Davranış</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Dokunma, sarılma veya masajlar</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Saldırı</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Hareketi engelleme veya engelleme </a:t>
          </a:r>
        </a:p>
      </dsp:txBody>
      <dsp:txXfrm>
        <a:off x="3710825" y="338878"/>
        <a:ext cx="3372691" cy="1461940"/>
      </dsp:txXfrm>
    </dsp:sp>
    <dsp:sp modelId="{66092D74-200C-439C-BC45-FB0319721481}">
      <dsp:nvSpPr>
        <dsp:cNvPr id="0" name=""/>
        <dsp:cNvSpPr/>
      </dsp:nvSpPr>
      <dsp:spPr>
        <a:xfrm>
          <a:off x="488269" y="2138087"/>
          <a:ext cx="6107842" cy="21518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 sz="1600" b="0" i="0" strike="noStrike" kern="1200" cap="none" spc="0" baseline="0">
              <a:solidFill>
                <a:srgbClr val="FFFFFF"/>
              </a:solidFill>
              <a:effectLst/>
              <a:latin typeface="Calibri"/>
              <a:ea typeface="Calibri"/>
              <a:cs typeface="Calibri"/>
            </a:rPr>
            <a:t>Sözlü Davranış </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Şahsen veya metinler, e-postalar veya mesajlar yoluyla aşağılayıcı yorumlar, hakaretler veya şakalar yapmak veya kullanmak</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Sözlü cinsel yaklaşımlar veya teklifler</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Cinsel nitelikte sözlü taciz</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Bir bireyin vücudu hakkında grafik sözlü yorumlar</a:t>
          </a:r>
        </a:p>
        <a:p>
          <a:pPr marL="171450" lvl="1" indent="-171450" algn="l" defTabSz="711200">
            <a:lnSpc>
              <a:spcPct val="90000"/>
            </a:lnSpc>
            <a:spcBef>
              <a:spcPct val="0"/>
            </a:spcBef>
            <a:spcAft>
              <a:spcPct val="15000"/>
            </a:spcAft>
            <a:buChar char="•"/>
          </a:pPr>
          <a:r>
            <a:rPr lang="tr" sz="1600" b="0" i="0" strike="noStrike" kern="1200" cap="none" spc="0" baseline="0">
              <a:solidFill>
                <a:srgbClr val="FFFFFF"/>
              </a:solidFill>
              <a:effectLst/>
              <a:latin typeface="Calibri"/>
              <a:ea typeface="Calibri"/>
              <a:cs typeface="Calibri"/>
            </a:rPr>
            <a:t>Bir bireyi tanımlamak için kullanılan cinsel açıdan aşağılayıcı kelimeler, müstehcen veya müstehcen mektuplar, notlar veya davetler</a:t>
          </a:r>
        </a:p>
      </dsp:txBody>
      <dsp:txXfrm>
        <a:off x="488269" y="2138087"/>
        <a:ext cx="6107842" cy="2151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27DE-1A9D-4CFC-BE2E-D6325D4C73B2}">
      <dsp:nvSpPr>
        <dsp:cNvPr id="0" name=""/>
        <dsp:cNvSpPr/>
      </dsp:nvSpPr>
      <dsp:spPr>
        <a:xfrm>
          <a:off x="825827" y="248221"/>
          <a:ext cx="658916" cy="658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CE879-EDA8-4A56-B9E8-3934B4682EB9}">
      <dsp:nvSpPr>
        <dsp:cNvPr id="0" name=""/>
        <dsp:cNvSpPr/>
      </dsp:nvSpPr>
      <dsp:spPr>
        <a:xfrm>
          <a:off x="423156"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 sz="1700" b="0" i="0" strike="noStrike" kern="1200" cap="none" spc="0" baseline="0">
              <a:solidFill>
                <a:srgbClr val="000000"/>
              </a:solidFill>
              <a:effectLst/>
              <a:latin typeface="Calibri"/>
              <a:ea typeface="Calibri"/>
              <a:cs typeface="Calibri"/>
            </a:rPr>
            <a:t>Sanal etkileşimler</a:t>
          </a:r>
          <a:endParaRPr lang="en-US" kern="1200"/>
        </a:p>
      </dsp:txBody>
      <dsp:txXfrm>
        <a:off x="423156" y="1135665"/>
        <a:ext cx="1464257" cy="585703"/>
      </dsp:txXfrm>
    </dsp:sp>
    <dsp:sp modelId="{B02E9D7E-F6E6-43AD-AAC9-B8DAE5007E4C}">
      <dsp:nvSpPr>
        <dsp:cNvPr id="0" name=""/>
        <dsp:cNvSpPr/>
      </dsp:nvSpPr>
      <dsp:spPr>
        <a:xfrm>
          <a:off x="2546329" y="248221"/>
          <a:ext cx="658916" cy="658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5D0FB-691D-4DD1-A770-EFD951B22D94}">
      <dsp:nvSpPr>
        <dsp:cNvPr id="0" name=""/>
        <dsp:cNvSpPr/>
      </dsp:nvSpPr>
      <dsp:spPr>
        <a:xfrm>
          <a:off x="2143659"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 sz="1700" b="0" i="0" strike="noStrike" kern="1200" cap="none" spc="0" baseline="0">
              <a:solidFill>
                <a:srgbClr val="000000"/>
              </a:solidFill>
              <a:effectLst/>
              <a:latin typeface="Calibri"/>
              <a:ea typeface="Calibri"/>
              <a:cs typeface="Calibri"/>
            </a:rPr>
            <a:t>Tatil Tarafları</a:t>
          </a:r>
          <a:endParaRPr lang="en-US" kern="1200"/>
        </a:p>
      </dsp:txBody>
      <dsp:txXfrm>
        <a:off x="2143659" y="1135665"/>
        <a:ext cx="1464257" cy="585703"/>
      </dsp:txXfrm>
    </dsp:sp>
    <dsp:sp modelId="{4E3EF8FC-D81C-4C6A-806C-EA4743F4BA77}">
      <dsp:nvSpPr>
        <dsp:cNvPr id="0" name=""/>
        <dsp:cNvSpPr/>
      </dsp:nvSpPr>
      <dsp:spPr>
        <a:xfrm>
          <a:off x="4266832" y="248221"/>
          <a:ext cx="658916" cy="658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8662-2533-42D8-B4B8-521917D7DEAC}">
      <dsp:nvSpPr>
        <dsp:cNvPr id="0" name=""/>
        <dsp:cNvSpPr/>
      </dsp:nvSpPr>
      <dsp:spPr>
        <a:xfrm>
          <a:off x="3864162"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 sz="1700" b="0" i="0" strike="noStrike" kern="1200" cap="none" spc="0" baseline="0">
              <a:solidFill>
                <a:srgbClr val="000000"/>
              </a:solidFill>
              <a:effectLst/>
              <a:latin typeface="Calibri"/>
              <a:ea typeface="Calibri"/>
              <a:cs typeface="Calibri"/>
            </a:rPr>
            <a:t>Yemekler</a:t>
          </a:r>
          <a:endParaRPr lang="en-US" kern="1200"/>
        </a:p>
      </dsp:txBody>
      <dsp:txXfrm>
        <a:off x="3864162" y="1135665"/>
        <a:ext cx="1464257" cy="585703"/>
      </dsp:txXfrm>
    </dsp:sp>
    <dsp:sp modelId="{57CC4C62-BD4B-45BD-83D8-0A29B71FFADD}">
      <dsp:nvSpPr>
        <dsp:cNvPr id="0" name=""/>
        <dsp:cNvSpPr/>
      </dsp:nvSpPr>
      <dsp:spPr>
        <a:xfrm>
          <a:off x="886967" y="2162332"/>
          <a:ext cx="658916" cy="658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7C313-91DA-4206-839D-B34E91EFC201}">
      <dsp:nvSpPr>
        <dsp:cNvPr id="0" name=""/>
        <dsp:cNvSpPr/>
      </dsp:nvSpPr>
      <dsp:spPr>
        <a:xfrm>
          <a:off x="475488" y="293963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 sz="1700" b="0" i="0" strike="noStrike" kern="1200" cap="none" spc="0" baseline="0">
              <a:solidFill>
                <a:srgbClr val="000000"/>
              </a:solidFill>
              <a:effectLst/>
              <a:latin typeface="Calibri"/>
              <a:ea typeface="Calibri"/>
              <a:cs typeface="Calibri"/>
            </a:rPr>
            <a:t>Konferanslar ve ticari fuarlar</a:t>
          </a:r>
          <a:endParaRPr lang="en-US" kern="1200"/>
        </a:p>
      </dsp:txBody>
      <dsp:txXfrm>
        <a:off x="475488" y="2939635"/>
        <a:ext cx="1464257" cy="585703"/>
      </dsp:txXfrm>
    </dsp:sp>
    <dsp:sp modelId="{E86A0C04-E9B4-4015-A6A8-3FB1046B29CE}">
      <dsp:nvSpPr>
        <dsp:cNvPr id="0" name=""/>
        <dsp:cNvSpPr/>
      </dsp:nvSpPr>
      <dsp:spPr>
        <a:xfrm>
          <a:off x="2546329" y="2087433"/>
          <a:ext cx="658916" cy="658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8699A-9F44-43C4-BACD-AFA07472911A}">
      <dsp:nvSpPr>
        <dsp:cNvPr id="0" name=""/>
        <dsp:cNvSpPr/>
      </dsp:nvSpPr>
      <dsp:spPr>
        <a:xfrm>
          <a:off x="2143659"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 sz="1700" b="0" i="0" strike="noStrike" kern="1200" cap="none" spc="0" baseline="0">
              <a:solidFill>
                <a:srgbClr val="000000"/>
              </a:solidFill>
              <a:effectLst/>
              <a:latin typeface="Calibri"/>
              <a:ea typeface="Calibri"/>
              <a:cs typeface="Calibri"/>
            </a:rPr>
            <a:t>İş Seyahatleri</a:t>
          </a:r>
          <a:endParaRPr lang="en-US" kern="1200"/>
        </a:p>
      </dsp:txBody>
      <dsp:txXfrm>
        <a:off x="2143659" y="2974877"/>
        <a:ext cx="1464257" cy="585703"/>
      </dsp:txXfrm>
    </dsp:sp>
    <dsp:sp modelId="{5421B5D6-8F0B-4CBE-B7B3-DBCDD202F370}">
      <dsp:nvSpPr>
        <dsp:cNvPr id="0" name=""/>
        <dsp:cNvSpPr/>
      </dsp:nvSpPr>
      <dsp:spPr>
        <a:xfrm>
          <a:off x="4266832" y="2087433"/>
          <a:ext cx="658916" cy="658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23AD-0F84-4328-BCA7-961CDC0F9CC6}">
      <dsp:nvSpPr>
        <dsp:cNvPr id="0" name=""/>
        <dsp:cNvSpPr/>
      </dsp:nvSpPr>
      <dsp:spPr>
        <a:xfrm>
          <a:off x="3864162"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 sz="1700" b="0" i="0" strike="noStrike" kern="1200" cap="none" spc="0" baseline="0">
              <a:solidFill>
                <a:srgbClr val="000000"/>
              </a:solidFill>
              <a:effectLst/>
              <a:latin typeface="Calibri"/>
              <a:ea typeface="Calibri"/>
              <a:cs typeface="Calibri"/>
            </a:rPr>
            <a:t>Uzaktan ve evden çalışanlar</a:t>
          </a:r>
          <a:endParaRPr lang="en-US" kern="1200"/>
        </a:p>
      </dsp:txBody>
      <dsp:txXfrm>
        <a:off x="3864162" y="2974877"/>
        <a:ext cx="1464257" cy="5857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169863"/>
            <a:ext cx="6159500" cy="4621212"/>
          </a:xfrm>
          <a:prstGeom prst="rect">
            <a:avLst/>
          </a:prstGeom>
          <a:noFill/>
          <a:ln w="12700">
            <a:solidFill>
              <a:prstClr val="black"/>
            </a:solidFill>
          </a:ln>
        </p:spPr>
      </p:sp>
      <p:sp>
        <p:nvSpPr>
          <p:cNvPr id="5" name="Notes Placeholder 4"/>
          <p:cNvSpPr>
            <a:spLocks noGrp="1"/>
          </p:cNvSpPr>
          <p:nvPr>
            <p:ph type="body" sz="quarter" idx="3"/>
          </p:nvPr>
        </p:nvSpPr>
        <p:spPr>
          <a:xfrm>
            <a:off x="400792" y="4940567"/>
            <a:ext cx="6148491" cy="3932540"/>
          </a:xfrm>
          <a:prstGeom prst="rect">
            <a:avLst/>
          </a:prstGeom>
        </p:spPr>
        <p:txBody>
          <a:bodyPr vert="horz" lIns="91001" tIns="45502" rIns="91001" bIns="45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721144"/>
            <a:ext cx="3012329" cy="463695"/>
          </a:xfrm>
          <a:prstGeom prst="rect">
            <a:avLst/>
          </a:prstGeom>
        </p:spPr>
        <p:txBody>
          <a:bodyPr vert="horz" lIns="91001" tIns="45502" rIns="91001" bIns="45502" rtlCol="0" anchor="b"/>
          <a:lstStyle>
            <a:lvl1pPr algn="l">
              <a:defRPr sz="1000">
                <a:solidFill>
                  <a:srgbClr val="203864"/>
                </a:solidFill>
              </a:defRPr>
            </a:lvl1pPr>
          </a:lstStyle>
          <a:p>
            <a:r>
              <a:rPr lang="en-US"/>
              <a:t>RPM International Inc.</a:t>
            </a:r>
          </a:p>
        </p:txBody>
      </p:sp>
      <p:sp>
        <p:nvSpPr>
          <p:cNvPr id="7" name="Slide Number Placeholder 6"/>
          <p:cNvSpPr>
            <a:spLocks noGrp="1"/>
          </p:cNvSpPr>
          <p:nvPr>
            <p:ph type="sldNum" sz="quarter" idx="5"/>
          </p:nvPr>
        </p:nvSpPr>
        <p:spPr>
          <a:xfrm>
            <a:off x="3937742" y="8721144"/>
            <a:ext cx="3012329" cy="463695"/>
          </a:xfrm>
          <a:prstGeom prst="rect">
            <a:avLst/>
          </a:prstGeom>
        </p:spPr>
        <p:txBody>
          <a:bodyPr vert="horz" lIns="91001" tIns="45502" rIns="91001" bIns="45502" rtlCol="0" anchor="b"/>
          <a:lstStyle>
            <a:lvl1pPr algn="r">
              <a:defRPr sz="1000">
                <a:solidFill>
                  <a:srgbClr val="203864"/>
                </a:solidFill>
              </a:defRPr>
            </a:lvl1pPr>
          </a:lstStyle>
          <a:p>
            <a:fld id="{AA05FC04-006C-4370-AA2A-61F90C8564E7}" type="slidenum">
              <a:rPr lang="en-US" smtClean="0"/>
              <a:t>‹#›</a:t>
            </a:fld>
            <a:endParaRPr lang="en-US"/>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05FC04-006C-4370-AA2A-61F90C8564E7}" type="slidenum">
              <a:rPr lang="en-US" smtClean="0"/>
              <a:t>1</a:t>
            </a:fld>
            <a:endParaRPr lang="en-US"/>
          </a:p>
        </p:txBody>
      </p:sp>
      <p:sp>
        <p:nvSpPr>
          <p:cNvPr id="6" name="Slide Image Placeholder 5">
            <a:extLst>
              <a:ext uri="{FF2B5EF4-FFF2-40B4-BE49-F238E27FC236}">
                <a16:creationId xmlns:a16="http://schemas.microsoft.com/office/drawing/2014/main" id="{C72E06DF-B426-4181-8E0A-454FF7736633}"/>
              </a:ext>
            </a:extLst>
          </p:cNvPr>
          <p:cNvSpPr>
            <a:spLocks noGrp="1" noRot="1" noChangeAspect="1"/>
          </p:cNvSpPr>
          <p:nvPr>
            <p:ph type="sldImg"/>
          </p:nvPr>
        </p:nvSpPr>
        <p:spPr>
          <a:xfrm>
            <a:off x="393700" y="169863"/>
            <a:ext cx="6162675" cy="4622800"/>
          </a:xfrm>
        </p:spPr>
      </p:sp>
      <p:sp>
        <p:nvSpPr>
          <p:cNvPr id="7" name="Notes Placeholder 6">
            <a:extLst>
              <a:ext uri="{FF2B5EF4-FFF2-40B4-BE49-F238E27FC236}">
                <a16:creationId xmlns:a16="http://schemas.microsoft.com/office/drawing/2014/main" id="{C2D10176-95FB-4A01-AB36-F535C89BE4A6}"/>
              </a:ext>
            </a:extLst>
          </p:cNvPr>
          <p:cNvSpPr>
            <a:spLocks noGrp="1"/>
          </p:cNvSpPr>
          <p:nvPr>
            <p:ph type="body" idx="1"/>
          </p:nvPr>
        </p:nvSpPr>
        <p:spPr/>
        <p:txBody>
          <a:bodyPr>
            <a:normAutofit/>
          </a:bodyPr>
          <a:lstStyle/>
          <a:p>
            <a:pPr>
              <a:lnSpc>
                <a:spcPct val="120000"/>
              </a:lnSpc>
            </a:pPr>
            <a:endParaRPr lang="en-US"/>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05FC04-006C-4370-AA2A-61F90C8564E7}" type="slidenum">
              <a:rPr lang="en-US" smtClean="0"/>
              <a:t>4</a:t>
            </a:fld>
            <a:endParaRPr lang="en-US"/>
          </a:p>
        </p:txBody>
      </p:sp>
    </p:spTree>
    <p:extLst>
      <p:ext uri="{BB962C8B-B14F-4D97-AF65-F5344CB8AC3E}">
        <p14:creationId xmlns:p14="http://schemas.microsoft.com/office/powerpoint/2010/main" val="225938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3"/>
                        <a:ext cx="1190" cy="1587"/>
                      </a:xfrm>
                      <a:prstGeom prst="rect">
                        <a:avLst/>
                      </a:prstGeom>
                    </p:spPr>
                  </p:pic>
                </p:oleObj>
              </mc:Fallback>
            </mc:AlternateContent>
          </a:graphicData>
        </a:graphic>
      </p:graphicFrame>
      <p:sp>
        <p:nvSpPr>
          <p:cNvPr id="6" name="Title Placeholder 1"/>
          <p:cNvSpPr>
            <a:spLocks noGrp="1"/>
          </p:cNvSpPr>
          <p:nvPr>
            <p:ph type="title" hasCustomPrompt="1"/>
          </p:nvPr>
        </p:nvSpPr>
        <p:spPr>
          <a:xfrm>
            <a:off x="822960" y="182880"/>
            <a:ext cx="7358907" cy="787032"/>
          </a:xfrm>
          <a:prstGeom prst="rect">
            <a:avLst/>
          </a:prstGeom>
        </p:spPr>
        <p:txBody>
          <a:bodyPr vert="horz" lIns="91440" tIns="45720" rIns="91440" bIns="45720" rtlCol="0" anchor="ctr">
            <a:noAutofit/>
          </a:bodyPr>
          <a:lstStyle>
            <a:lvl1pPr>
              <a:defRPr sz="2000"/>
            </a:lvl1pPr>
          </a:lstStyle>
          <a:p>
            <a:r>
              <a:rPr lang="en-US"/>
              <a:t>Click to edit </a:t>
            </a:r>
            <a:br>
              <a:rPr lang="en-US"/>
            </a:br>
            <a:r>
              <a:rPr lang="en-US"/>
              <a:t>Master title style</a:t>
            </a:r>
          </a:p>
        </p:txBody>
      </p:sp>
      <p:sp>
        <p:nvSpPr>
          <p:cNvPr id="7" name="Text Placeholder 2"/>
          <p:cNvSpPr>
            <a:spLocks noGrp="1"/>
          </p:cNvSpPr>
          <p:nvPr>
            <p:ph idx="1"/>
          </p:nvPr>
        </p:nvSpPr>
        <p:spPr>
          <a:xfrm>
            <a:off x="432562" y="1508760"/>
            <a:ext cx="8074836" cy="4842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04D026DA-6CE9-4966-BA89-38F47DC2EEFC}"/>
              </a:ext>
            </a:extLst>
          </p:cNvPr>
          <p:cNvSpPr>
            <a:spLocks noGrp="1"/>
          </p:cNvSpPr>
          <p:nvPr>
            <p:ph type="dt" sz="half" idx="2"/>
          </p:nvPr>
        </p:nvSpPr>
        <p:spPr>
          <a:xfrm>
            <a:off x="5828145" y="6558353"/>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8" name="Slide Number Placeholder 6">
            <a:extLst>
              <a:ext uri="{FF2B5EF4-FFF2-40B4-BE49-F238E27FC236}">
                <a16:creationId xmlns:a16="http://schemas.microsoft.com/office/drawing/2014/main" id="{62C2B23F-24A9-4052-948D-555AAA1D694F}"/>
              </a:ext>
            </a:extLst>
          </p:cNvPr>
          <p:cNvSpPr>
            <a:spLocks noGrp="1"/>
          </p:cNvSpPr>
          <p:nvPr>
            <p:ph type="sldNum" sz="quarter" idx="4"/>
          </p:nvPr>
        </p:nvSpPr>
        <p:spPr>
          <a:xfrm>
            <a:off x="8663437" y="6558353"/>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20818-8DDA-3F49-982E-FE672F9E4B39}"/>
              </a:ext>
            </a:extLst>
          </p:cNvPr>
          <p:cNvPicPr>
            <a:picLocks noChangeAspect="1"/>
          </p:cNvPicPr>
          <p:nvPr userDrawn="1"/>
        </p:nvPicPr>
        <p:blipFill>
          <a:blip r:embed="rId2"/>
          <a:srcRect l="10663" t="1445" r="10663"/>
          <a:stretch>
            <a:fillRect/>
          </a:stretch>
        </p:blipFill>
        <p:spPr>
          <a:xfrm>
            <a:off x="0" y="0"/>
            <a:ext cx="9144000" cy="5150840"/>
          </a:xfrm>
          <a:prstGeom prst="rect">
            <a:avLst/>
          </a:prstGeom>
        </p:spPr>
      </p:pic>
      <p:pic>
        <p:nvPicPr>
          <p:cNvPr id="5" name="Picture 4">
            <a:extLst>
              <a:ext uri="{FF2B5EF4-FFF2-40B4-BE49-F238E27FC236}">
                <a16:creationId xmlns:a16="http://schemas.microsoft.com/office/drawing/2014/main" id="{8DEFDE6D-6AB1-134F-BF2D-97D50BB8F9C2}"/>
              </a:ext>
            </a:extLst>
          </p:cNvPr>
          <p:cNvPicPr>
            <a:picLocks noChangeAspect="1"/>
          </p:cNvPicPr>
          <p:nvPr userDrawn="1"/>
        </p:nvPicPr>
        <p:blipFill>
          <a:blip r:embed="rId3"/>
          <a:stretch>
            <a:fillRect/>
          </a:stretch>
        </p:blipFill>
        <p:spPr>
          <a:xfrm>
            <a:off x="7089924" y="1560352"/>
            <a:ext cx="1604880" cy="2806118"/>
          </a:xfrm>
          <a:prstGeom prst="rect">
            <a:avLst/>
          </a:prstGeom>
        </p:spPr>
      </p:pic>
      <p:sp>
        <p:nvSpPr>
          <p:cNvPr id="6" name="Rectangle 5">
            <a:extLst>
              <a:ext uri="{FF2B5EF4-FFF2-40B4-BE49-F238E27FC236}">
                <a16:creationId xmlns:a16="http://schemas.microsoft.com/office/drawing/2014/main" id="{E35A33B2-1602-A14D-97FA-7C12265B23CF}"/>
              </a:ext>
            </a:extLst>
          </p:cNvPr>
          <p:cNvSpPr/>
          <p:nvPr userDrawn="1"/>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FBB4451-9D41-6B4E-8FB0-339D4F654ADC}"/>
              </a:ext>
            </a:extLst>
          </p:cNvPr>
          <p:cNvSpPr/>
          <p:nvPr userDrawn="1"/>
        </p:nvSpPr>
        <p:spPr>
          <a:xfrm flipH="1">
            <a:off x="0" y="4135179"/>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2E489EC-E4C0-BC4F-B047-C4F8266835C7}"/>
              </a:ext>
            </a:extLst>
          </p:cNvPr>
          <p:cNvCxnSpPr/>
          <p:nvPr userDrawn="1"/>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233C4D-12E6-CD44-B89E-3C9A22EA8343}"/>
              </a:ext>
            </a:extLst>
          </p:cNvPr>
          <p:cNvCxnSpPr/>
          <p:nvPr userDrawn="1"/>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9ED571-82D2-D246-A47D-A80C822ADDD7}"/>
              </a:ext>
            </a:extLst>
          </p:cNvPr>
          <p:cNvSpPr txBox="1"/>
          <p:nvPr userDrawn="1"/>
        </p:nvSpPr>
        <p:spPr>
          <a:xfrm>
            <a:off x="394768" y="421272"/>
            <a:ext cx="3699545" cy="518160"/>
          </a:xfrm>
          <a:prstGeom prst="rect">
            <a:avLst/>
          </a:prstGeom>
          <a:noFill/>
        </p:spPr>
        <p:txBody>
          <a:bodyPr wrap="square" rtlCol="0">
            <a:spAutoFit/>
          </a:bodyPr>
          <a:lstStyle/>
          <a:p>
            <a:r>
              <a:rPr lang="tr"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168'İN DEĞERİ</a:t>
            </a:r>
          </a:p>
        </p:txBody>
      </p:sp>
      <p:cxnSp>
        <p:nvCxnSpPr>
          <p:cNvPr id="11" name="Straight Connector 10">
            <a:extLst>
              <a:ext uri="{FF2B5EF4-FFF2-40B4-BE49-F238E27FC236}">
                <a16:creationId xmlns:a16="http://schemas.microsoft.com/office/drawing/2014/main" id="{A210BB95-7967-7648-835C-D3C45FEF1074}"/>
              </a:ext>
            </a:extLst>
          </p:cNvPr>
          <p:cNvCxnSpPr/>
          <p:nvPr userDrawn="1"/>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A2122B-42C6-2540-B8D4-3C80E6EA5871}"/>
              </a:ext>
            </a:extLst>
          </p:cNvPr>
          <p:cNvPicPr>
            <a:picLocks noChangeAspect="1"/>
          </p:cNvPicPr>
          <p:nvPr userDrawn="1"/>
        </p:nvPicPr>
        <p:blipFill>
          <a:blip r:embed="rId4"/>
          <a:stretch>
            <a:fillRect/>
          </a:stretch>
        </p:blipFill>
        <p:spPr>
          <a:xfrm>
            <a:off x="7295029" y="366842"/>
            <a:ext cx="1194670" cy="574062"/>
          </a:xfrm>
          <a:prstGeom prst="rect">
            <a:avLst/>
          </a:prstGeom>
        </p:spPr>
      </p:pic>
      <p:cxnSp>
        <p:nvCxnSpPr>
          <p:cNvPr id="13" name="Straight Connector 12">
            <a:extLst>
              <a:ext uri="{FF2B5EF4-FFF2-40B4-BE49-F238E27FC236}">
                <a16:creationId xmlns:a16="http://schemas.microsoft.com/office/drawing/2014/main" id="{FC04F3EC-D42F-3844-AEEA-6508D089560E}"/>
              </a:ext>
            </a:extLst>
          </p:cNvPr>
          <p:cNvCxnSpPr>
            <a:stCxn id="7" idx="0"/>
          </p:cNvCxnSpPr>
          <p:nvPr userDrawn="1"/>
        </p:nvCxnSpPr>
        <p:spPr>
          <a:xfrm flipH="1">
            <a:off x="9144000" y="4135179"/>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23888" y="5431631"/>
            <a:ext cx="7886700" cy="1019969"/>
          </a:xfrm>
        </p:spPr>
        <p:txBody>
          <a:bodyPr anchor="t"/>
          <a:lstStyle>
            <a:lvl1pPr algn="ctr">
              <a:defRPr sz="2100"/>
            </a:lvl1pPr>
          </a:lstStyle>
          <a:p>
            <a:r>
              <a:rPr lang="en-US"/>
              <a:t>CLICK TO EDIT MASTER TITLE STYLE</a:t>
            </a:r>
          </a:p>
        </p:txBody>
      </p:sp>
      <p:sp>
        <p:nvSpPr>
          <p:cNvPr id="3" name="Text Placeholder 2"/>
          <p:cNvSpPr>
            <a:spLocks noGrp="1"/>
          </p:cNvSpPr>
          <p:nvPr>
            <p:ph type="body" idx="1" hasCustomPrompt="1"/>
          </p:nvPr>
        </p:nvSpPr>
        <p:spPr>
          <a:xfrm>
            <a:off x="623888" y="5906287"/>
            <a:ext cx="7886700" cy="824714"/>
          </a:xfrm>
        </p:spPr>
        <p:txBody>
          <a:bodyPr anchor="t">
            <a:normAutofit/>
          </a:bodyPr>
          <a:lstStyle>
            <a:lvl1pPr marL="0" indent="0" algn="ctr">
              <a:buNone/>
              <a:defRPr sz="1900">
                <a:solidFill>
                  <a:schemeClr val="accent1">
                    <a:lumMod val="60000"/>
                    <a:lumOff val="40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14" name="Date Placeholder 5">
            <a:extLst>
              <a:ext uri="{FF2B5EF4-FFF2-40B4-BE49-F238E27FC236}">
                <a16:creationId xmlns:a16="http://schemas.microsoft.com/office/drawing/2014/main" id="{67379C8A-A8C7-5444-8968-BF22585B1443}"/>
              </a:ext>
            </a:extLst>
          </p:cNvPr>
          <p:cNvSpPr>
            <a:spLocks noGrp="1"/>
          </p:cNvSpPr>
          <p:nvPr>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15" name="Slide Number Placeholder 6">
            <a:extLst>
              <a:ext uri="{FF2B5EF4-FFF2-40B4-BE49-F238E27FC236}">
                <a16:creationId xmlns:a16="http://schemas.microsoft.com/office/drawing/2014/main" id="{577E463F-897D-E840-990E-1EA31520DE5D}"/>
              </a:ext>
            </a:extLst>
          </p:cNvPr>
          <p:cNvSpPr>
            <a:spLocks noGrp="1"/>
          </p:cNvSpPr>
          <p:nvPr>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182880"/>
            <a:ext cx="7381415" cy="729882"/>
          </a:xfrm>
        </p:spPr>
        <p:txBody>
          <a:bodyPr anchor="ctr"/>
          <a:lstStyle>
            <a:lvl1pPr>
              <a:defRPr sz="2000"/>
            </a:lvl1pPr>
          </a:lstStyle>
          <a:p>
            <a:r>
              <a:rPr lang="en-US"/>
              <a:t>Click to edit Master title style</a:t>
            </a:r>
          </a:p>
        </p:txBody>
      </p:sp>
      <p:sp>
        <p:nvSpPr>
          <p:cNvPr id="3" name="Content Placeholder 2"/>
          <p:cNvSpPr>
            <a:spLocks noGrp="1"/>
          </p:cNvSpPr>
          <p:nvPr>
            <p:ph sz="half" idx="1"/>
          </p:nvPr>
        </p:nvSpPr>
        <p:spPr>
          <a:xfrm>
            <a:off x="6286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2D8D2-D001-447A-9CC3-6A70A245AA9B}"/>
              </a:ext>
            </a:extLst>
          </p:cNvPr>
          <p:cNvSpPr>
            <a:spLocks noGrp="1"/>
          </p:cNvSpPr>
          <p:nvPr>
            <p:ph type="dt" sz="half" idx="10"/>
          </p:nvPr>
        </p:nvSpPr>
        <p:spPr/>
        <p:txBody>
          <a:bodyPr/>
          <a:lstStyle/>
          <a:p>
            <a:r>
              <a:rPr lang="en-US"/>
              <a:t>[EVENT NAME]  [DATE]</a:t>
            </a:r>
          </a:p>
        </p:txBody>
      </p:sp>
      <p:sp>
        <p:nvSpPr>
          <p:cNvPr id="3" name="Slide Number Placeholder 2">
            <a:extLst>
              <a:ext uri="{FF2B5EF4-FFF2-40B4-BE49-F238E27FC236}">
                <a16:creationId xmlns:a16="http://schemas.microsoft.com/office/drawing/2014/main" id="{F7A0836A-9EC2-4646-A6C5-9387BF5F7E7C}"/>
              </a:ext>
            </a:extLst>
          </p:cNvPr>
          <p:cNvSpPr>
            <a:spLocks noGrp="1"/>
          </p:cNvSpPr>
          <p:nvPr>
            <p:ph type="sldNum" sz="quarter" idx="11"/>
          </p:nvPr>
        </p:nvSpPr>
        <p:spPr/>
        <p:txBody>
          <a:bodyPr/>
          <a:lstStyle/>
          <a:p>
            <a:fld id="{BB5FC4A1-A2DE-4EB5-9A46-57D39B4235EC}" type="slidenum">
              <a:rPr lang="en-US" smtClean="0"/>
              <a:t>‹#›</a:t>
            </a:fld>
            <a:endParaRPr lang="en-US"/>
          </a:p>
        </p:txBody>
      </p:sp>
      <p:sp>
        <p:nvSpPr>
          <p:cNvPr id="4" name="Rectangle 3">
            <a:extLst>
              <a:ext uri="{FF2B5EF4-FFF2-40B4-BE49-F238E27FC236}">
                <a16:creationId xmlns:a16="http://schemas.microsoft.com/office/drawing/2014/main" id="{698DB757-C18B-024A-B87B-4106DB5C635E}"/>
              </a:ext>
            </a:extLst>
          </p:cNvPr>
          <p:cNvSpPr/>
          <p:nvPr userDrawn="1"/>
        </p:nvSpPr>
        <p:spPr>
          <a:xfrm>
            <a:off x="0" y="0"/>
            <a:ext cx="91440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4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2D8CFC-3DEC-FD4D-96D7-7194133CD71D}"/>
              </a:ext>
            </a:extLst>
          </p:cNvPr>
          <p:cNvSpPr/>
          <p:nvPr userDrawn="1"/>
        </p:nvSpPr>
        <p:spPr>
          <a:xfrm>
            <a:off x="0" y="0"/>
            <a:ext cx="9144000" cy="47897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2B61A1D-A6C9-744B-8A85-17AC7E0D5A56}"/>
              </a:ext>
            </a:extLst>
          </p:cNvPr>
          <p:cNvSpPr/>
          <p:nvPr userDrawn="1"/>
        </p:nvSpPr>
        <p:spPr>
          <a:xfrm flipV="1">
            <a:off x="0" y="469706"/>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1FA3CD-B01F-DC44-8BC7-68255466CE53}"/>
              </a:ext>
            </a:extLst>
          </p:cNvPr>
          <p:cNvSpPr/>
          <p:nvPr userDrawn="1"/>
        </p:nvSpPr>
        <p:spPr>
          <a:xfrm>
            <a:off x="-539388" y="-127453"/>
            <a:ext cx="1288868" cy="1593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7"/>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0"/>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8"/>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userDrawn="1">
            <p:ph type="body" idx="1"/>
          </p:nvPr>
        </p:nvSpPr>
        <p:spPr>
          <a:xfrm>
            <a:off x="440513" y="1508760"/>
            <a:ext cx="8222925" cy="495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B842DD3-1F47-49B9-8BEC-7D41C6439C24}"/>
              </a:ext>
            </a:extLst>
          </p:cNvPr>
          <p:cNvSpPr>
            <a:spLocks noGrp="1"/>
          </p:cNvSpPr>
          <p:nvPr userDrawn="1">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7" name="Slide Number Placeholder 6">
            <a:extLst>
              <a:ext uri="{FF2B5EF4-FFF2-40B4-BE49-F238E27FC236}">
                <a16:creationId xmlns:a16="http://schemas.microsoft.com/office/drawing/2014/main" id="{D165FD2D-E7F9-42B7-BFD9-48910D97D383}"/>
              </a:ext>
            </a:extLst>
          </p:cNvPr>
          <p:cNvSpPr>
            <a:spLocks noGrp="1"/>
          </p:cNvSpPr>
          <p:nvPr userDrawn="1">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pic>
        <p:nvPicPr>
          <p:cNvPr id="11" name="Picture 10">
            <a:extLst>
              <a:ext uri="{FF2B5EF4-FFF2-40B4-BE49-F238E27FC236}">
                <a16:creationId xmlns:a16="http://schemas.microsoft.com/office/drawing/2014/main" id="{44C7278D-9D52-4F44-9B05-6B28B38BBC0A}"/>
              </a:ext>
            </a:extLst>
          </p:cNvPr>
          <p:cNvPicPr>
            <a:picLocks noChangeAspect="1"/>
          </p:cNvPicPr>
          <p:nvPr userDrawn="1"/>
        </p:nvPicPr>
        <p:blipFill>
          <a:blip r:embed="rId11"/>
          <a:stretch>
            <a:fillRect/>
          </a:stretch>
        </p:blipFill>
        <p:spPr>
          <a:xfrm>
            <a:off x="8273498" y="122216"/>
            <a:ext cx="449083" cy="215793"/>
          </a:xfrm>
          <a:prstGeom prst="rect">
            <a:avLst/>
          </a:prstGeom>
        </p:spPr>
      </p:pic>
      <p:cxnSp>
        <p:nvCxnSpPr>
          <p:cNvPr id="17" name="Straight Connector 16">
            <a:extLst>
              <a:ext uri="{FF2B5EF4-FFF2-40B4-BE49-F238E27FC236}">
                <a16:creationId xmlns:a16="http://schemas.microsoft.com/office/drawing/2014/main" id="{DE031173-76F9-0B4F-ADB8-48A4534C30F2}"/>
              </a:ext>
            </a:extLst>
          </p:cNvPr>
          <p:cNvCxnSpPr/>
          <p:nvPr userDrawn="1"/>
        </p:nvCxnSpPr>
        <p:spPr>
          <a:xfrm flipV="1">
            <a:off x="0" y="412750"/>
            <a:ext cx="9144000" cy="99078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55FC23-F9BC-A94F-8AD6-09F5A1F6773C}"/>
              </a:ext>
            </a:extLst>
          </p:cNvPr>
          <p:cNvPicPr>
            <a:picLocks noChangeAspect="1"/>
          </p:cNvPicPr>
          <p:nvPr userDrawn="1"/>
        </p:nvPicPr>
        <p:blipFill>
          <a:blip r:embed="rId12"/>
          <a:stretch>
            <a:fillRect/>
          </a:stretch>
        </p:blipFill>
        <p:spPr>
          <a:xfrm>
            <a:off x="69330" y="431503"/>
            <a:ext cx="565670" cy="989068"/>
          </a:xfrm>
          <a:prstGeom prst="rect">
            <a:avLst/>
          </a:prstGeom>
        </p:spPr>
      </p:pic>
      <p:cxnSp>
        <p:nvCxnSpPr>
          <p:cNvPr id="14" name="Straight Connector 13">
            <a:extLst>
              <a:ext uri="{FF2B5EF4-FFF2-40B4-BE49-F238E27FC236}">
                <a16:creationId xmlns:a16="http://schemas.microsoft.com/office/drawing/2014/main" id="{483A96E6-6F6D-8449-930B-00072C356C7C}"/>
              </a:ext>
            </a:extLst>
          </p:cNvPr>
          <p:cNvCxnSpPr>
            <a:stCxn id="8" idx="0"/>
          </p:cNvCxnSpPr>
          <p:nvPr userDrawn="1"/>
        </p:nvCxnSpPr>
        <p:spPr>
          <a:xfrm flipV="1">
            <a:off x="0" y="473075"/>
            <a:ext cx="9144000" cy="995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819807" y="208455"/>
            <a:ext cx="7371956" cy="76798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fade/>
  </p:transition>
  <p:hf hdr="0" ftr="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12F8B-2EF6-0C48-B62F-F33EBB9687F0}"/>
              </a:ext>
            </a:extLst>
          </p:cNvPr>
          <p:cNvPicPr>
            <a:picLocks noChangeAspect="1"/>
          </p:cNvPicPr>
          <p:nvPr/>
        </p:nvPicPr>
        <p:blipFill>
          <a:blip r:embed="rId3"/>
          <a:srcRect l="10663" t="1445" r="10663"/>
          <a:stretch>
            <a:fillRect/>
          </a:stretch>
        </p:blipFill>
        <p:spPr>
          <a:xfrm>
            <a:off x="0" y="0"/>
            <a:ext cx="9144000" cy="5150840"/>
          </a:xfrm>
          <a:prstGeom prst="rect">
            <a:avLst/>
          </a:prstGeom>
        </p:spPr>
      </p:pic>
      <p:pic>
        <p:nvPicPr>
          <p:cNvPr id="14" name="Picture 13">
            <a:extLst>
              <a:ext uri="{FF2B5EF4-FFF2-40B4-BE49-F238E27FC236}">
                <a16:creationId xmlns:a16="http://schemas.microsoft.com/office/drawing/2014/main" id="{804C59E1-3B19-0D40-B987-2944D4246FE0}"/>
              </a:ext>
            </a:extLst>
          </p:cNvPr>
          <p:cNvPicPr>
            <a:picLocks noChangeAspect="1"/>
          </p:cNvPicPr>
          <p:nvPr/>
        </p:nvPicPr>
        <p:blipFill>
          <a:blip r:embed="rId4"/>
          <a:stretch>
            <a:fillRect/>
          </a:stretch>
        </p:blipFill>
        <p:spPr>
          <a:xfrm>
            <a:off x="7089924" y="1560352"/>
            <a:ext cx="1604880" cy="2806118"/>
          </a:xfrm>
          <a:prstGeom prst="rect">
            <a:avLst/>
          </a:prstGeom>
        </p:spPr>
      </p:pic>
      <p:sp>
        <p:nvSpPr>
          <p:cNvPr id="12" name="Rectangle 11">
            <a:extLst>
              <a:ext uri="{FF2B5EF4-FFF2-40B4-BE49-F238E27FC236}">
                <a16:creationId xmlns:a16="http://schemas.microsoft.com/office/drawing/2014/main" id="{CD1A6E58-379A-954B-8D70-B060637170A2}"/>
              </a:ext>
            </a:extLst>
          </p:cNvPr>
          <p:cNvSpPr/>
          <p:nvPr/>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DFF0CA6-E303-2348-B796-6D178EB6E4D3}"/>
              </a:ext>
            </a:extLst>
          </p:cNvPr>
          <p:cNvSpPr/>
          <p:nvPr/>
        </p:nvSpPr>
        <p:spPr>
          <a:xfrm flipH="1">
            <a:off x="0" y="4152463"/>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7D5242-B4D2-1646-89B9-3E03D1D54BCE}"/>
              </a:ext>
            </a:extLst>
          </p:cNvPr>
          <p:cNvCxnSpPr/>
          <p:nvPr/>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E150B4-CE81-B645-B8DD-D661ADB3040F}"/>
              </a:ext>
            </a:extLst>
          </p:cNvPr>
          <p:cNvCxnSpPr/>
          <p:nvPr/>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48790" y="5615189"/>
            <a:ext cx="6593548" cy="1077159"/>
          </a:xfrm>
        </p:spPr>
        <p:txBody>
          <a:bodyPr>
            <a:noAutofit/>
          </a:bodyPr>
          <a:lstStyle/>
          <a:p>
            <a:pPr algn="l">
              <a:lnSpc>
                <a:spcPct val="100000"/>
              </a:lnSpc>
              <a:spcBef>
                <a:spcPct val="0"/>
              </a:spcBef>
            </a:pPr>
            <a:r>
              <a:rPr lang="tr" sz="2200" b="1" i="0" strike="noStrike" cap="none" spc="0" baseline="0">
                <a:solidFill>
                  <a:srgbClr val="FFFFFF"/>
                </a:solidFill>
                <a:effectLst/>
                <a:latin typeface="Calibri"/>
                <a:ea typeface="Calibri"/>
                <a:cs typeface="Calibri"/>
              </a:rPr>
              <a:t>Ayrımcılığı ve Tacizi Önleme - </a:t>
            </a:r>
            <a:endParaRPr lang="en-US" sz="2200" b="1">
              <a:solidFill>
                <a:schemeClr val="bg1"/>
              </a:solidFill>
            </a:endParaRPr>
          </a:p>
          <a:p>
            <a:pPr algn="l">
              <a:lnSpc>
                <a:spcPct val="100000"/>
              </a:lnSpc>
              <a:spcBef>
                <a:spcPct val="0"/>
              </a:spcBef>
            </a:pPr>
            <a:r>
              <a:rPr lang="tr" sz="2200" b="1" i="0" strike="noStrike" cap="none" spc="0" baseline="0">
                <a:solidFill>
                  <a:srgbClr val="FFFFFF"/>
                </a:solidFill>
                <a:effectLst/>
                <a:latin typeface="Calibri"/>
                <a:ea typeface="Calibri"/>
                <a:cs typeface="Calibri"/>
              </a:rPr>
              <a:t>Uyum Eğitimi FY24</a:t>
            </a:r>
            <a:endParaRPr lang="en-US" sz="2200">
              <a:solidFill>
                <a:schemeClr val="bg1"/>
              </a:solidFill>
            </a:endParaRPr>
          </a:p>
        </p:txBody>
      </p:sp>
      <p:sp>
        <p:nvSpPr>
          <p:cNvPr id="2" name="TextBox 1">
            <a:extLst>
              <a:ext uri="{FF2B5EF4-FFF2-40B4-BE49-F238E27FC236}">
                <a16:creationId xmlns:a16="http://schemas.microsoft.com/office/drawing/2014/main" id="{6E42425E-A48E-8D44-A86D-85D3E13207A7}"/>
              </a:ext>
            </a:extLst>
          </p:cNvPr>
          <p:cNvSpPr txBox="1"/>
          <p:nvPr/>
        </p:nvSpPr>
        <p:spPr>
          <a:xfrm>
            <a:off x="394768" y="421272"/>
            <a:ext cx="3699545" cy="518160"/>
          </a:xfrm>
          <a:prstGeom prst="rect">
            <a:avLst/>
          </a:prstGeom>
          <a:noFill/>
        </p:spPr>
        <p:txBody>
          <a:bodyPr wrap="square" rtlCol="0">
            <a:spAutoFit/>
          </a:bodyPr>
          <a:lstStyle/>
          <a:p>
            <a:r>
              <a:rPr lang="tr"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168'İN DEĞERİ</a:t>
            </a:r>
          </a:p>
        </p:txBody>
      </p:sp>
      <p:cxnSp>
        <p:nvCxnSpPr>
          <p:cNvPr id="10" name="Straight Connector 9">
            <a:extLst>
              <a:ext uri="{FF2B5EF4-FFF2-40B4-BE49-F238E27FC236}">
                <a16:creationId xmlns:a16="http://schemas.microsoft.com/office/drawing/2014/main" id="{D81D68DD-7A28-DF47-ABBD-D69140B4E63D}"/>
              </a:ext>
            </a:extLst>
          </p:cNvPr>
          <p:cNvCxnSpPr/>
          <p:nvPr/>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9E664D-F33C-9D48-8022-9E0FE5BA7636}"/>
              </a:ext>
            </a:extLst>
          </p:cNvPr>
          <p:cNvPicPr>
            <a:picLocks noChangeAspect="1"/>
          </p:cNvPicPr>
          <p:nvPr/>
        </p:nvPicPr>
        <p:blipFill>
          <a:blip r:embed="rId5"/>
          <a:stretch>
            <a:fillRect/>
          </a:stretch>
        </p:blipFill>
        <p:spPr>
          <a:xfrm>
            <a:off x="7295029" y="366842"/>
            <a:ext cx="1194670" cy="574062"/>
          </a:xfrm>
          <a:prstGeom prst="rect">
            <a:avLst/>
          </a:prstGeom>
        </p:spPr>
      </p:pic>
      <p:cxnSp>
        <p:nvCxnSpPr>
          <p:cNvPr id="20" name="Straight Connector 19">
            <a:extLst>
              <a:ext uri="{FF2B5EF4-FFF2-40B4-BE49-F238E27FC236}">
                <a16:creationId xmlns:a16="http://schemas.microsoft.com/office/drawing/2014/main" id="{8B091654-56DC-5146-B9A1-A4907B645E15}"/>
              </a:ext>
            </a:extLst>
          </p:cNvPr>
          <p:cNvCxnSpPr>
            <a:stCxn id="15" idx="0"/>
          </p:cNvCxnSpPr>
          <p:nvPr/>
        </p:nvCxnSpPr>
        <p:spPr>
          <a:xfrm flipH="1">
            <a:off x="9144000" y="4152463"/>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FB64-517A-045C-1638-7D89A7730C9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Cinsiyet Klişeleri</a:t>
            </a:r>
          </a:p>
        </p:txBody>
      </p:sp>
      <p:sp>
        <p:nvSpPr>
          <p:cNvPr id="5" name="Slide Number Placeholder 4">
            <a:extLst>
              <a:ext uri="{FF2B5EF4-FFF2-40B4-BE49-F238E27FC236}">
                <a16:creationId xmlns:a16="http://schemas.microsoft.com/office/drawing/2014/main" id="{DDE65E14-FCB1-3B13-D835-D59B6037D225}"/>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10</a:t>
            </a:fld>
            <a:endParaRPr lang="en-US"/>
          </a:p>
        </p:txBody>
      </p:sp>
      <p:graphicFrame>
        <p:nvGraphicFramePr>
          <p:cNvPr id="13" name="TextBox 9">
            <a:extLst>
              <a:ext uri="{FF2B5EF4-FFF2-40B4-BE49-F238E27FC236}">
                <a16:creationId xmlns:a16="http://schemas.microsoft.com/office/drawing/2014/main" id="{A605F809-B93D-1529-EAB4-05210895DD47}"/>
              </a:ext>
            </a:extLst>
          </p:cNvPr>
          <p:cNvGraphicFramePr/>
          <p:nvPr>
            <p:extLst>
              <p:ext uri="{D42A27DB-BD31-4B8C-83A1-F6EECF244321}">
                <p14:modId xmlns:p14="http://schemas.microsoft.com/office/powerpoint/2010/main" val="12642331"/>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280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C06-45B6-945D-F08D-4AAB8492661B}"/>
              </a:ext>
            </a:extLst>
          </p:cNvPr>
          <p:cNvSpPr>
            <a:spLocks noGrp="1"/>
          </p:cNvSpPr>
          <p:nvPr>
            <p:ph type="ctrTitle"/>
          </p:nvPr>
        </p:nvSpPr>
        <p:spPr>
          <a:xfrm>
            <a:off x="1143000" y="1122363"/>
            <a:ext cx="6858000" cy="2387600"/>
          </a:xfrm>
        </p:spPr>
        <p:txBody>
          <a:bodyPr anchor="b">
            <a:normAutofit/>
          </a:bodyPr>
          <a:lstStyle/>
          <a:p>
            <a:r>
              <a:rPr lang="tr" sz="4500" b="0" i="0" strike="noStrike" cap="none" spc="0" baseline="0">
                <a:solidFill>
                  <a:srgbClr val="000000"/>
                </a:solidFill>
                <a:effectLst/>
                <a:latin typeface="Calibri Light"/>
                <a:ea typeface="Calibri Light"/>
                <a:cs typeface="Calibri Light"/>
              </a:rPr>
              <a:t>DOĞRU MU YANLIŞ MI?</a:t>
            </a:r>
          </a:p>
        </p:txBody>
      </p:sp>
      <p:sp>
        <p:nvSpPr>
          <p:cNvPr id="3" name="Content Placeholder 2">
            <a:extLst>
              <a:ext uri="{FF2B5EF4-FFF2-40B4-BE49-F238E27FC236}">
                <a16:creationId xmlns:a16="http://schemas.microsoft.com/office/drawing/2014/main" id="{D9823FF2-551E-7D6F-6CCD-EA59870F378E}"/>
              </a:ext>
            </a:extLst>
          </p:cNvPr>
          <p:cNvSpPr>
            <a:spLocks noGrp="1"/>
          </p:cNvSpPr>
          <p:nvPr>
            <p:ph type="subTitle" idx="1"/>
          </p:nvPr>
        </p:nvSpPr>
        <p:spPr>
          <a:xfrm>
            <a:off x="1143000" y="3602038"/>
            <a:ext cx="6858000" cy="1655762"/>
          </a:xfrm>
        </p:spPr>
        <p:txBody>
          <a:bodyPr>
            <a:normAutofit/>
          </a:bodyPr>
          <a:lstStyle/>
          <a:p>
            <a:pPr marL="0" indent="0">
              <a:buNone/>
            </a:pPr>
            <a:r>
              <a:rPr lang="tr" sz="1800" b="0" i="0" strike="noStrike" cap="none" spc="0" baseline="0">
                <a:solidFill>
                  <a:srgbClr val="000000"/>
                </a:solidFill>
                <a:effectLst/>
                <a:latin typeface="Calibri"/>
                <a:ea typeface="Calibri"/>
                <a:cs typeface="Calibri"/>
              </a:rPr>
              <a:t>Cinsel taciz de dahil olmak üzere taciz genellikle uygunsuz davranış tarafından hedef alınan kişi için bir sorundur.</a:t>
            </a:r>
          </a:p>
        </p:txBody>
      </p:sp>
      <p:sp>
        <p:nvSpPr>
          <p:cNvPr id="5" name="Slide Number Placeholder 4" hidden="1">
            <a:extLst>
              <a:ext uri="{FF2B5EF4-FFF2-40B4-BE49-F238E27FC236}">
                <a16:creationId xmlns:a16="http://schemas.microsoft.com/office/drawing/2014/main" id="{887C8EDA-FA8D-283E-29C1-6B273725AD73}"/>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11</a:t>
            </a:fld>
            <a:endParaRPr lang="en-US"/>
          </a:p>
        </p:txBody>
      </p:sp>
    </p:spTree>
    <p:extLst>
      <p:ext uri="{BB962C8B-B14F-4D97-AF65-F5344CB8AC3E}">
        <p14:creationId xmlns:p14="http://schemas.microsoft.com/office/powerpoint/2010/main" val="6390714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B0CF-AD71-9F8C-FFBD-862027E1DE85}"/>
              </a:ext>
            </a:extLst>
          </p:cNvPr>
          <p:cNvSpPr>
            <a:spLocks noGrp="1"/>
          </p:cNvSpPr>
          <p:nvPr>
            <p:ph type="ctrTitle"/>
          </p:nvPr>
        </p:nvSpPr>
        <p:spPr>
          <a:xfrm>
            <a:off x="1143000" y="1122363"/>
            <a:ext cx="6858000" cy="2387600"/>
          </a:xfrm>
        </p:spPr>
        <p:txBody>
          <a:bodyPr anchor="b">
            <a:normAutofit/>
          </a:bodyPr>
          <a:lstStyle/>
          <a:p>
            <a:r>
              <a:rPr lang="tr" sz="4500" b="0" i="0" strike="noStrike" cap="none" spc="0" baseline="0">
                <a:solidFill>
                  <a:srgbClr val="000000"/>
                </a:solidFill>
                <a:effectLst/>
                <a:latin typeface="Calibri Light"/>
                <a:ea typeface="Calibri Light"/>
                <a:cs typeface="Calibri Light"/>
              </a:rPr>
              <a:t>Cevap...</a:t>
            </a:r>
          </a:p>
        </p:txBody>
      </p:sp>
      <p:sp>
        <p:nvSpPr>
          <p:cNvPr id="3" name="Content Placeholder 2">
            <a:extLst>
              <a:ext uri="{FF2B5EF4-FFF2-40B4-BE49-F238E27FC236}">
                <a16:creationId xmlns:a16="http://schemas.microsoft.com/office/drawing/2014/main" id="{800FB85F-FAA5-6EF4-2934-3E9F00A24524}"/>
              </a:ext>
            </a:extLst>
          </p:cNvPr>
          <p:cNvSpPr>
            <a:spLocks noGrp="1"/>
          </p:cNvSpPr>
          <p:nvPr>
            <p:ph type="subTitle" idx="1"/>
          </p:nvPr>
        </p:nvSpPr>
        <p:spPr>
          <a:xfrm>
            <a:off x="1143000" y="3602038"/>
            <a:ext cx="6858000" cy="1655762"/>
          </a:xfrm>
        </p:spPr>
        <p:txBody>
          <a:bodyPr>
            <a:normAutofit/>
          </a:bodyPr>
          <a:lstStyle/>
          <a:p>
            <a:pPr marL="0" indent="0">
              <a:buNone/>
            </a:pPr>
            <a:r>
              <a:rPr lang="tr" sz="1800" b="0" i="0" strike="noStrike" cap="none" spc="0" baseline="0">
                <a:solidFill>
                  <a:srgbClr val="000000"/>
                </a:solidFill>
                <a:effectLst/>
                <a:latin typeface="Calibri"/>
                <a:ea typeface="Calibri"/>
                <a:cs typeface="Calibri"/>
              </a:rPr>
              <a:t>Yukarıdaki ifade </a:t>
            </a:r>
            <a:r>
              <a:rPr lang="tr" sz="1800" b="0" i="0" strike="noStrike" cap="none" spc="0" baseline="0">
                <a:solidFill>
                  <a:srgbClr val="FF0000"/>
                </a:solidFill>
                <a:effectLst/>
                <a:latin typeface="Calibri"/>
                <a:ea typeface="Calibri"/>
                <a:cs typeface="Calibri"/>
              </a:rPr>
              <a:t>Yanlıştır.</a:t>
            </a:r>
          </a:p>
          <a:p>
            <a:pPr marL="0" indent="0">
              <a:buNone/>
            </a:pPr>
            <a:endParaRPr lang="en-GB">
              <a:solidFill>
                <a:srgbClr val="FF0000"/>
              </a:solidFill>
            </a:endParaRPr>
          </a:p>
          <a:p>
            <a:pPr marL="0" indent="0">
              <a:buNone/>
            </a:pPr>
            <a:r>
              <a:rPr lang="tr" sz="1800" b="0" i="0" strike="noStrike" cap="none" spc="0" baseline="0">
                <a:solidFill>
                  <a:srgbClr val="000000"/>
                </a:solidFill>
                <a:effectLst/>
                <a:latin typeface="Calibri"/>
                <a:ea typeface="Calibri"/>
                <a:cs typeface="Calibri"/>
              </a:rPr>
              <a:t>Taciz, uygunsuz davranışın hedefini etkiler. Ancak aynı zamanda başkalarını da etkiler ve iş yerinde neyin uygun olup olmadığı hakkında onu gören veya öğrenen herkese bir mesaj gönderir</a:t>
            </a:r>
          </a:p>
        </p:txBody>
      </p:sp>
      <p:sp>
        <p:nvSpPr>
          <p:cNvPr id="4" name="Date Placeholder 3" hidden="1">
            <a:extLst>
              <a:ext uri="{FF2B5EF4-FFF2-40B4-BE49-F238E27FC236}">
                <a16:creationId xmlns:a16="http://schemas.microsoft.com/office/drawing/2014/main" id="{721FA72F-4212-FE12-1424-62C3FEE3D4ED}"/>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38CE618F-A5D6-E7C6-2EA4-C0E26217EC3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12</a:t>
            </a:fld>
            <a:endParaRPr lang="en-US"/>
          </a:p>
        </p:txBody>
      </p:sp>
    </p:spTree>
    <p:extLst>
      <p:ext uri="{BB962C8B-B14F-4D97-AF65-F5344CB8AC3E}">
        <p14:creationId xmlns:p14="http://schemas.microsoft.com/office/powerpoint/2010/main" val="4165849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9488-AD7C-C86B-4344-F39C58EFA7B1}"/>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Cinsel taciz – bunu fark edebilir misiniz? </a:t>
            </a:r>
          </a:p>
        </p:txBody>
      </p:sp>
      <p:sp>
        <p:nvSpPr>
          <p:cNvPr id="5" name="Slide Number Placeholder 4" hidden="1">
            <a:extLst>
              <a:ext uri="{FF2B5EF4-FFF2-40B4-BE49-F238E27FC236}">
                <a16:creationId xmlns:a16="http://schemas.microsoft.com/office/drawing/2014/main" id="{2A181491-B689-7B55-6950-8F5EF03E8E80}"/>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13</a:t>
            </a:fld>
            <a:endParaRPr lang="en-US"/>
          </a:p>
        </p:txBody>
      </p:sp>
      <p:graphicFrame>
        <p:nvGraphicFramePr>
          <p:cNvPr id="8" name="TextBox 5">
            <a:extLst>
              <a:ext uri="{FF2B5EF4-FFF2-40B4-BE49-F238E27FC236}">
                <a16:creationId xmlns:a16="http://schemas.microsoft.com/office/drawing/2014/main" id="{25435880-DE83-4AE6-0C0C-E8BEDD12548D}"/>
              </a:ext>
            </a:extLst>
          </p:cNvPr>
          <p:cNvGraphicFramePr/>
          <p:nvPr>
            <p:extLst>
              <p:ext uri="{D42A27DB-BD31-4B8C-83A1-F6EECF244321}">
                <p14:modId xmlns:p14="http://schemas.microsoft.com/office/powerpoint/2010/main" val="445267527"/>
              </p:ext>
            </p:extLst>
          </p:nvPr>
        </p:nvGraphicFramePr>
        <p:xfrm>
          <a:off x="628650" y="2203704"/>
          <a:ext cx="7866126" cy="44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2F99416-9CFC-4A6D-56C2-F38A9754D7B6}"/>
              </a:ext>
            </a:extLst>
          </p:cNvPr>
          <p:cNvSpPr txBox="1"/>
          <p:nvPr/>
        </p:nvSpPr>
        <p:spPr>
          <a:xfrm>
            <a:off x="628650" y="1765218"/>
            <a:ext cx="8282178" cy="640080"/>
          </a:xfrm>
          <a:prstGeom prst="rect">
            <a:avLst/>
          </a:prstGeom>
          <a:noFill/>
        </p:spPr>
        <p:txBody>
          <a:bodyPr wrap="square">
            <a:spAutoFit/>
          </a:bodyPr>
          <a:lstStyle/>
          <a:p>
            <a:pPr marL="0"/>
            <a:r>
              <a:rPr lang="tr" sz="1800" b="0" i="0" strike="noStrike" cap="none" spc="0" baseline="0">
                <a:solidFill>
                  <a:srgbClr val="000000"/>
                </a:solidFill>
                <a:effectLst/>
                <a:latin typeface="Calibri"/>
                <a:ea typeface="Calibri"/>
                <a:cs typeface="Calibri"/>
              </a:rPr>
              <a:t>Herkes cinsel tacizde bulunabilir ve aşağıdakiler dahil herkes hedef olabilir:</a:t>
            </a:r>
          </a:p>
        </p:txBody>
      </p:sp>
    </p:spTree>
    <p:extLst>
      <p:ext uri="{BB962C8B-B14F-4D97-AF65-F5344CB8AC3E}">
        <p14:creationId xmlns:p14="http://schemas.microsoft.com/office/powerpoint/2010/main" val="9691274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9D8-C4F0-F31B-727F-15B2F6DC5152}"/>
              </a:ext>
            </a:extLst>
          </p:cNvPr>
          <p:cNvSpPr>
            <a:spLocks noGrp="1"/>
          </p:cNvSpPr>
          <p:nvPr>
            <p:ph type="title"/>
          </p:nvPr>
        </p:nvSpPr>
        <p:spPr/>
        <p:txBody>
          <a:bodyPr/>
          <a:lstStyle/>
          <a:p>
            <a:r>
              <a:rPr lang="tr" sz="2000" b="0" i="0" strike="noStrike" cap="none" spc="0" baseline="0">
                <a:solidFill>
                  <a:srgbClr val="FFFFFF"/>
                </a:solidFill>
                <a:effectLst/>
                <a:latin typeface="Calibri Light"/>
                <a:ea typeface="Calibri Light"/>
                <a:cs typeface="Calibri Light"/>
              </a:rPr>
              <a:t>Uygunsuz dil ve yorumlar</a:t>
            </a:r>
          </a:p>
        </p:txBody>
      </p:sp>
      <p:sp>
        <p:nvSpPr>
          <p:cNvPr id="3" name="Content Placeholder 2">
            <a:extLst>
              <a:ext uri="{FF2B5EF4-FFF2-40B4-BE49-F238E27FC236}">
                <a16:creationId xmlns:a16="http://schemas.microsoft.com/office/drawing/2014/main" id="{7A675047-B99C-FF66-70F8-F831DAF17610}"/>
              </a:ext>
            </a:extLst>
          </p:cNvPr>
          <p:cNvSpPr>
            <a:spLocks noGrp="1"/>
          </p:cNvSpPr>
          <p:nvPr>
            <p:ph idx="1"/>
          </p:nvPr>
        </p:nvSpPr>
        <p:spPr/>
        <p:txBody>
          <a:bodyPr>
            <a:normAutofit lnSpcReduction="10000"/>
          </a:bodyPr>
          <a:lstStyle/>
          <a:p>
            <a:pPr marL="0" indent="0">
              <a:buNone/>
            </a:pPr>
            <a:r>
              <a:rPr lang="tr" sz="2100" b="0" i="0" strike="noStrike" cap="none" spc="0" baseline="0">
                <a:solidFill>
                  <a:srgbClr val="000000"/>
                </a:solidFill>
                <a:effectLst/>
                <a:latin typeface="Calibri"/>
                <a:ea typeface="Calibri"/>
                <a:cs typeface="Calibri"/>
              </a:rPr>
              <a:t>Bu senaryolardan herhangi biri uygun değil mi?</a:t>
            </a:r>
          </a:p>
          <a:p>
            <a:endParaRPr lang="en-GB"/>
          </a:p>
          <a:p>
            <a:pPr marL="685775" lvl="1" indent="-342900">
              <a:buFont typeface="+mj-lt"/>
              <a:buAutoNum type="arabicPeriod"/>
            </a:pPr>
            <a:r>
              <a:rPr lang="tr" sz="1800" b="0" i="0" strike="noStrike" cap="none" spc="0" baseline="0">
                <a:solidFill>
                  <a:srgbClr val="000000"/>
                </a:solidFill>
                <a:effectLst/>
                <a:latin typeface="Calibri"/>
                <a:ea typeface="Calibri"/>
                <a:cs typeface="Calibri"/>
              </a:rPr>
              <a:t>Bir satıcı, kirpiği çıkarmak için başka bir çalışanın yüzüne dokunmak üzere izin almadan iletişime geçer.</a:t>
            </a:r>
          </a:p>
          <a:p>
            <a:pPr marL="685775" lvl="1" indent="-342900">
              <a:buFont typeface="+mj-lt"/>
              <a:buAutoNum type="arabicPeriod"/>
            </a:pPr>
            <a:r>
              <a:rPr lang="tr" sz="1800" b="0" i="0" strike="noStrike" cap="none" spc="0" baseline="0">
                <a:solidFill>
                  <a:srgbClr val="000000"/>
                </a:solidFill>
                <a:effectLst/>
                <a:latin typeface="Calibri"/>
                <a:ea typeface="Calibri"/>
                <a:cs typeface="Calibri"/>
              </a:rPr>
              <a:t>Bir yönetici, bir çalışanı toplantıda bir noktayı belirtmek için “kadınsı cazibelerini” kullanmaya teşvik eder.</a:t>
            </a:r>
          </a:p>
          <a:p>
            <a:pPr marL="685775" lvl="1" indent="-342900">
              <a:buFont typeface="+mj-lt"/>
              <a:buAutoNum type="arabicPeriod"/>
            </a:pPr>
            <a:r>
              <a:rPr lang="tr" sz="1800" b="0" i="0" strike="noStrike" cap="none" spc="0" baseline="0">
                <a:solidFill>
                  <a:srgbClr val="000000"/>
                </a:solidFill>
                <a:effectLst/>
                <a:latin typeface="Calibri"/>
                <a:ea typeface="Calibri"/>
                <a:cs typeface="Calibri"/>
              </a:rPr>
              <a:t>Bir iş arkadaşı, bir müşterinin ikili olmayan durumu hakkında yorum yapıyor... “Bu sadece bir trend”... “O, o, onlar...... Ne olursa olsun!”</a:t>
            </a:r>
          </a:p>
          <a:p>
            <a:pPr lvl="1"/>
            <a:endParaRPr lang="en-GB"/>
          </a:p>
          <a:p>
            <a:pPr marL="342875" lvl="1" indent="0">
              <a:buNone/>
            </a:pPr>
            <a:r>
              <a:rPr lang="tr" sz="1800" b="0" i="0" strike="noStrike" cap="none" spc="0" baseline="0">
                <a:solidFill>
                  <a:srgbClr val="000000"/>
                </a:solidFill>
                <a:effectLst/>
                <a:latin typeface="Calibri"/>
                <a:ea typeface="Calibri"/>
                <a:cs typeface="Calibri"/>
              </a:rPr>
              <a:t>CEVAP ... </a:t>
            </a:r>
            <a:r>
              <a:rPr lang="tr" sz="1800" b="1" i="0" strike="noStrike" cap="none" spc="0" baseline="0">
                <a:solidFill>
                  <a:srgbClr val="FF0000"/>
                </a:solidFill>
                <a:effectLst/>
                <a:latin typeface="Calibri"/>
                <a:ea typeface="Calibri"/>
                <a:cs typeface="Calibri"/>
              </a:rPr>
              <a:t>EVET! </a:t>
            </a:r>
          </a:p>
          <a:p>
            <a:pPr marL="342875" lvl="1" indent="0">
              <a:buNone/>
            </a:pPr>
            <a:endParaRPr lang="en-GB" b="1">
              <a:solidFill>
                <a:srgbClr val="FF0000"/>
              </a:solidFill>
            </a:endParaRPr>
          </a:p>
          <a:p>
            <a:pPr marL="342875" lvl="1" indent="0">
              <a:buNone/>
            </a:pPr>
            <a:r>
              <a:rPr lang="tr" sz="1800" b="0" i="0" strike="noStrike" cap="none" spc="0" baseline="0">
                <a:solidFill>
                  <a:srgbClr val="000000"/>
                </a:solidFill>
                <a:effectLst/>
                <a:latin typeface="Calibri"/>
                <a:ea typeface="Calibri"/>
                <a:cs typeface="Calibri"/>
              </a:rPr>
              <a:t>Unutmayın... Cinsel taciz, bir kişinin aşağıdaki özelliklerine yönelik hoş karşılanmayan veya saldırgan davranışları içerebilir:</a:t>
            </a:r>
          </a:p>
          <a:p>
            <a:pPr marL="342875" lvl="1" indent="0">
              <a:buNone/>
            </a:pPr>
            <a:endParaRPr lang="en-GB"/>
          </a:p>
          <a:p>
            <a:pPr marL="342875" lvl="1" indent="0">
              <a:buNone/>
            </a:pPr>
            <a:r>
              <a:rPr lang="tr" sz="1800" b="0" i="0" strike="noStrike" cap="none" spc="0" baseline="0">
                <a:solidFill>
                  <a:srgbClr val="000000"/>
                </a:solidFill>
                <a:effectLst/>
                <a:latin typeface="Calibri"/>
                <a:ea typeface="Calibri"/>
                <a:cs typeface="Calibri"/>
              </a:rPr>
              <a:t>	- Cinsiyet kimliği</a:t>
            </a:r>
          </a:p>
          <a:p>
            <a:pPr marL="342875" lvl="1" indent="0">
              <a:buNone/>
            </a:pPr>
            <a:r>
              <a:rPr lang="tr" sz="1800" b="0" i="0" strike="noStrike" cap="none" spc="0" baseline="0">
                <a:solidFill>
                  <a:srgbClr val="000000"/>
                </a:solidFill>
                <a:effectLst/>
                <a:latin typeface="Calibri"/>
                <a:ea typeface="Calibri"/>
                <a:cs typeface="Calibri"/>
              </a:rPr>
              <a:t>	- Cinsiyet ifadesi </a:t>
            </a:r>
          </a:p>
          <a:p>
            <a:pPr marL="342875" lvl="1" indent="0">
              <a:buNone/>
            </a:pPr>
            <a:r>
              <a:rPr lang="tr" sz="1800" b="0" i="0" strike="noStrike" cap="none" spc="0" baseline="0">
                <a:solidFill>
                  <a:srgbClr val="000000"/>
                </a:solidFill>
                <a:effectLst/>
                <a:latin typeface="Calibri"/>
                <a:ea typeface="Calibri"/>
                <a:cs typeface="Calibri"/>
              </a:rPr>
              <a:t>	- Transseksüel durumu</a:t>
            </a:r>
          </a:p>
          <a:p>
            <a:pPr marL="342875" lvl="1" indent="0">
              <a:buNone/>
            </a:pPr>
            <a:r>
              <a:rPr lang="tr" sz="1800" b="0" i="0" strike="noStrike" cap="none" spc="0" baseline="0">
                <a:solidFill>
                  <a:srgbClr val="000000"/>
                </a:solidFill>
                <a:effectLst/>
                <a:latin typeface="Calibri"/>
                <a:ea typeface="Calibri"/>
                <a:cs typeface="Calibri"/>
              </a:rPr>
              <a:t>	- Cinsel yönelim</a:t>
            </a:r>
          </a:p>
        </p:txBody>
      </p:sp>
      <p:sp>
        <p:nvSpPr>
          <p:cNvPr id="5" name="Slide Number Placeholder 4">
            <a:extLst>
              <a:ext uri="{FF2B5EF4-FFF2-40B4-BE49-F238E27FC236}">
                <a16:creationId xmlns:a16="http://schemas.microsoft.com/office/drawing/2014/main" id="{D8B0E1BA-5FF0-2785-4FDB-357BAF0F1F4A}"/>
              </a:ext>
            </a:extLst>
          </p:cNvPr>
          <p:cNvSpPr>
            <a:spLocks noGrp="1"/>
          </p:cNvSpPr>
          <p:nvPr>
            <p:ph type="sldNum" sz="quarter" idx="4"/>
          </p:nvPr>
        </p:nvSpPr>
        <p:spPr/>
        <p:txBody>
          <a:bodyPr/>
          <a:lstStyle/>
          <a:p>
            <a:fld id="{BB5FC4A1-A2DE-4EB5-9A46-57D39B4235EC}" type="slidenum">
              <a:rPr lang="en-US" smtClean="0"/>
              <a:t>14</a:t>
            </a:fld>
            <a:endParaRPr lang="en-US"/>
          </a:p>
        </p:txBody>
      </p:sp>
    </p:spTree>
    <p:extLst>
      <p:ext uri="{BB962C8B-B14F-4D97-AF65-F5344CB8AC3E}">
        <p14:creationId xmlns:p14="http://schemas.microsoft.com/office/powerpoint/2010/main" val="4199026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BD99-728D-2A6F-22A6-5226E04A7CAF}"/>
              </a:ext>
            </a:extLst>
          </p:cNvPr>
          <p:cNvSpPr>
            <a:spLocks noGrp="1"/>
          </p:cNvSpPr>
          <p:nvPr>
            <p:ph type="title"/>
          </p:nvPr>
        </p:nvSpPr>
        <p:spPr/>
        <p:txBody>
          <a:bodyPr/>
          <a:lstStyle/>
          <a:p>
            <a:r>
              <a:rPr lang="tr" sz="2000" b="0" i="0" strike="noStrike" cap="none" spc="0" baseline="0">
                <a:solidFill>
                  <a:srgbClr val="FFFFFF"/>
                </a:solidFill>
                <a:effectLst/>
                <a:latin typeface="Calibri Light"/>
                <a:ea typeface="Calibri Light"/>
                <a:cs typeface="Calibri Light"/>
              </a:rPr>
              <a:t>Düşmanca Çalışma Ortamı</a:t>
            </a:r>
          </a:p>
        </p:txBody>
      </p:sp>
      <p:sp>
        <p:nvSpPr>
          <p:cNvPr id="5" name="Slide Number Placeholder 4">
            <a:extLst>
              <a:ext uri="{FF2B5EF4-FFF2-40B4-BE49-F238E27FC236}">
                <a16:creationId xmlns:a16="http://schemas.microsoft.com/office/drawing/2014/main" id="{010333A6-3546-C11B-87C7-BE48050D68A8}"/>
              </a:ext>
            </a:extLst>
          </p:cNvPr>
          <p:cNvSpPr>
            <a:spLocks noGrp="1"/>
          </p:cNvSpPr>
          <p:nvPr>
            <p:ph type="sldNum" sz="quarter" idx="4"/>
          </p:nvPr>
        </p:nvSpPr>
        <p:spPr/>
        <p:txBody>
          <a:bodyPr/>
          <a:lstStyle/>
          <a:p>
            <a:fld id="{BB5FC4A1-A2DE-4EB5-9A46-57D39B4235EC}" type="slidenum">
              <a:rPr lang="en-US" smtClean="0"/>
              <a:t>15</a:t>
            </a:fld>
            <a:endParaRPr lang="en-US"/>
          </a:p>
        </p:txBody>
      </p:sp>
      <p:sp>
        <p:nvSpPr>
          <p:cNvPr id="8" name="TextBox 7">
            <a:extLst>
              <a:ext uri="{FF2B5EF4-FFF2-40B4-BE49-F238E27FC236}">
                <a16:creationId xmlns:a16="http://schemas.microsoft.com/office/drawing/2014/main" id="{A15DFE61-20E0-D5EC-D0CE-22F6BE2E082B}"/>
              </a:ext>
            </a:extLst>
          </p:cNvPr>
          <p:cNvSpPr txBox="1"/>
          <p:nvPr/>
        </p:nvSpPr>
        <p:spPr>
          <a:xfrm>
            <a:off x="371440" y="6305788"/>
            <a:ext cx="8261946" cy="640080"/>
          </a:xfrm>
          <a:prstGeom prst="rect">
            <a:avLst/>
          </a:prstGeom>
          <a:noFill/>
        </p:spPr>
        <p:txBody>
          <a:bodyPr wrap="square" rtlCol="0">
            <a:spAutoFit/>
          </a:bodyPr>
          <a:lstStyle/>
          <a:p>
            <a:pPr algn="ctr"/>
            <a:r>
              <a:rPr lang="tr" sz="1800" b="0" i="0" strike="noStrike" cap="none" spc="0" baseline="0">
                <a:solidFill>
                  <a:srgbClr val="FF0000"/>
                </a:solidFill>
                <a:effectLst/>
                <a:latin typeface="Calibri"/>
                <a:ea typeface="Calibri"/>
                <a:cs typeface="Calibri"/>
              </a:rPr>
              <a:t>Davranışınızın saygılı olmasını sağlamak için her zaman en iyi muhakeme yeteneğinizi kullanın</a:t>
            </a:r>
          </a:p>
        </p:txBody>
      </p:sp>
      <p:sp>
        <p:nvSpPr>
          <p:cNvPr id="3" name="TextBox 2">
            <a:extLst>
              <a:ext uri="{FF2B5EF4-FFF2-40B4-BE49-F238E27FC236}">
                <a16:creationId xmlns:a16="http://schemas.microsoft.com/office/drawing/2014/main" id="{47710745-2062-F17B-E90E-EA2A4D39D9B6}"/>
              </a:ext>
            </a:extLst>
          </p:cNvPr>
          <p:cNvSpPr txBox="1"/>
          <p:nvPr/>
        </p:nvSpPr>
        <p:spPr>
          <a:xfrm>
            <a:off x="822960" y="1528468"/>
            <a:ext cx="7847861" cy="640080"/>
          </a:xfrm>
          <a:prstGeom prst="rect">
            <a:avLst/>
          </a:prstGeom>
          <a:noFill/>
        </p:spPr>
        <p:txBody>
          <a:bodyPr wrap="square" rtlCol="0">
            <a:spAutoFit/>
          </a:bodyPr>
          <a:lstStyle/>
          <a:p>
            <a:r>
              <a:rPr lang="tr" sz="1800" b="0" i="0" strike="noStrike" cap="none" spc="0" baseline="0">
                <a:solidFill>
                  <a:srgbClr val="000000"/>
                </a:solidFill>
                <a:effectLst/>
                <a:latin typeface="Calibri"/>
                <a:ea typeface="Calibri"/>
                <a:cs typeface="Calibri"/>
              </a:rPr>
              <a:t>Düşmanca bir çalışma ortamına yol açabilecek davranış örnekleri şunları içerir:</a:t>
            </a:r>
          </a:p>
        </p:txBody>
      </p:sp>
      <p:graphicFrame>
        <p:nvGraphicFramePr>
          <p:cNvPr id="4" name="Diagram 3">
            <a:extLst>
              <a:ext uri="{FF2B5EF4-FFF2-40B4-BE49-F238E27FC236}">
                <a16:creationId xmlns:a16="http://schemas.microsoft.com/office/drawing/2014/main" id="{F066EC6C-DCB6-3357-ABD4-0298BB5F32F6}"/>
              </a:ext>
            </a:extLst>
          </p:cNvPr>
          <p:cNvGraphicFramePr/>
          <p:nvPr>
            <p:extLst>
              <p:ext uri="{D42A27DB-BD31-4B8C-83A1-F6EECF244321}">
                <p14:modId xmlns:p14="http://schemas.microsoft.com/office/powerpoint/2010/main" val="742057356"/>
              </p:ext>
            </p:extLst>
          </p:nvPr>
        </p:nvGraphicFramePr>
        <p:xfrm>
          <a:off x="905521" y="1897800"/>
          <a:ext cx="7084381" cy="462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269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504-B4E9-2A53-F774-60838F5F4089}"/>
              </a:ext>
            </a:extLst>
          </p:cNvPr>
          <p:cNvSpPr>
            <a:spLocks noGrp="1"/>
          </p:cNvSpPr>
          <p:nvPr>
            <p:ph type="title"/>
          </p:nvPr>
        </p:nvSpPr>
        <p:spPr>
          <a:xfrm>
            <a:off x="822960" y="182880"/>
            <a:ext cx="7358907" cy="787032"/>
          </a:xfrm>
        </p:spPr>
        <p:txBody>
          <a:bodyPr anchor="ctr">
            <a:normAutofit/>
          </a:bodyPr>
          <a:lstStyle/>
          <a:p>
            <a:r>
              <a:rPr lang="tr" sz="2000" b="0" i="0" strike="noStrike" cap="none" spc="0" baseline="0">
                <a:solidFill>
                  <a:srgbClr val="FFFFFF"/>
                </a:solidFill>
                <a:effectLst/>
                <a:latin typeface="Calibri Light"/>
                <a:ea typeface="Calibri Light"/>
                <a:cs typeface="Calibri Light"/>
              </a:rPr>
              <a:t>Tesiste ve Tesis Dışında</a:t>
            </a:r>
          </a:p>
        </p:txBody>
      </p:sp>
      <p:sp>
        <p:nvSpPr>
          <p:cNvPr id="5" name="Slide Number Placeholder 4">
            <a:extLst>
              <a:ext uri="{FF2B5EF4-FFF2-40B4-BE49-F238E27FC236}">
                <a16:creationId xmlns:a16="http://schemas.microsoft.com/office/drawing/2014/main" id="{76041D41-19C3-C0F8-D7C8-57DBB24DE412}"/>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A18E2935-DEEB-A2F1-2E13-5C287F219845}"/>
              </a:ext>
            </a:extLst>
          </p:cNvPr>
          <p:cNvGraphicFramePr>
            <a:graphicFrameLocks noGrp="1"/>
          </p:cNvGraphicFramePr>
          <p:nvPr>
            <p:ph idx="1"/>
            <p:extLst>
              <p:ext uri="{D42A27DB-BD31-4B8C-83A1-F6EECF244321}">
                <p14:modId xmlns:p14="http://schemas.microsoft.com/office/powerpoint/2010/main" val="3759020485"/>
              </p:ext>
            </p:extLst>
          </p:nvPr>
        </p:nvGraphicFramePr>
        <p:xfrm>
          <a:off x="1553473" y="2221778"/>
          <a:ext cx="5751576" cy="380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617987A-B474-0F02-9399-C3497F7BC0B9}"/>
              </a:ext>
            </a:extLst>
          </p:cNvPr>
          <p:cNvSpPr txBox="1"/>
          <p:nvPr/>
        </p:nvSpPr>
        <p:spPr>
          <a:xfrm>
            <a:off x="1989670" y="1620274"/>
            <a:ext cx="4879181" cy="914400"/>
          </a:xfrm>
          <a:prstGeom prst="rect">
            <a:avLst/>
          </a:prstGeom>
          <a:noFill/>
        </p:spPr>
        <p:txBody>
          <a:bodyPr wrap="square" rtlCol="0">
            <a:spAutoFit/>
          </a:bodyPr>
          <a:lstStyle/>
          <a:p>
            <a:r>
              <a:rPr lang="tr" sz="1800" b="1" i="0" strike="noStrike" cap="none" spc="0" baseline="0">
                <a:solidFill>
                  <a:srgbClr val="000000"/>
                </a:solidFill>
                <a:effectLst/>
                <a:latin typeface="Calibri"/>
                <a:ea typeface="Calibri"/>
                <a:cs typeface="Calibri"/>
              </a:rPr>
              <a:t>Yasalar ve politikalarımız, aşağıdakiler de dahil olmak üzere tesis dışında da geçerlidir:</a:t>
            </a:r>
          </a:p>
        </p:txBody>
      </p:sp>
      <p:sp>
        <p:nvSpPr>
          <p:cNvPr id="10" name="TextBox 9">
            <a:extLst>
              <a:ext uri="{FF2B5EF4-FFF2-40B4-BE49-F238E27FC236}">
                <a16:creationId xmlns:a16="http://schemas.microsoft.com/office/drawing/2014/main" id="{005B49E7-54D4-4F8F-19AA-C7F830247548}"/>
              </a:ext>
            </a:extLst>
          </p:cNvPr>
          <p:cNvSpPr txBox="1"/>
          <p:nvPr/>
        </p:nvSpPr>
        <p:spPr>
          <a:xfrm>
            <a:off x="551000" y="6125592"/>
            <a:ext cx="8042000" cy="640080"/>
          </a:xfrm>
          <a:prstGeom prst="rect">
            <a:avLst/>
          </a:prstGeom>
          <a:noFill/>
        </p:spPr>
        <p:txBody>
          <a:bodyPr wrap="square" rtlCol="0">
            <a:spAutoFit/>
          </a:bodyPr>
          <a:lstStyle/>
          <a:p>
            <a:r>
              <a:rPr lang="tr" sz="1800" b="1" i="0" strike="noStrike" cap="none" spc="0" baseline="0">
                <a:solidFill>
                  <a:srgbClr val="000000"/>
                </a:solidFill>
                <a:effectLst/>
                <a:latin typeface="Calibri"/>
                <a:ea typeface="Calibri"/>
                <a:cs typeface="Calibri"/>
              </a:rPr>
              <a:t>Yasalar ve politikalarımız nerede çalışırlarsa çalışsınlar herkes için geçerlidir</a:t>
            </a:r>
          </a:p>
        </p:txBody>
      </p:sp>
    </p:spTree>
    <p:extLst>
      <p:ext uri="{BB962C8B-B14F-4D97-AF65-F5344CB8AC3E}">
        <p14:creationId xmlns:p14="http://schemas.microsoft.com/office/powerpoint/2010/main" val="2980794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8BE-D35C-18F4-DD18-076F9D973F35}"/>
              </a:ext>
            </a:extLst>
          </p:cNvPr>
          <p:cNvSpPr>
            <a:spLocks noGrp="1"/>
          </p:cNvSpPr>
          <p:nvPr>
            <p:ph type="title"/>
          </p:nvPr>
        </p:nvSpPr>
        <p:spPr/>
        <p:txBody>
          <a:bodyPr/>
          <a:lstStyle/>
          <a:p>
            <a:r>
              <a:rPr lang="tr" sz="2000" b="0" i="0" strike="noStrike" cap="none" spc="0" baseline="0">
                <a:solidFill>
                  <a:srgbClr val="FFFFFF"/>
                </a:solidFill>
                <a:effectLst/>
                <a:latin typeface="Calibri Light"/>
                <a:ea typeface="Calibri Light"/>
                <a:cs typeface="Calibri Light"/>
              </a:rPr>
              <a:t>Ayrımcılık</a:t>
            </a:r>
          </a:p>
        </p:txBody>
      </p:sp>
      <p:sp>
        <p:nvSpPr>
          <p:cNvPr id="5" name="Slide Number Placeholder 4">
            <a:extLst>
              <a:ext uri="{FF2B5EF4-FFF2-40B4-BE49-F238E27FC236}">
                <a16:creationId xmlns:a16="http://schemas.microsoft.com/office/drawing/2014/main" id="{D4EE7B1D-3612-EFA3-F9DC-ECF372B09B51}"/>
              </a:ext>
            </a:extLst>
          </p:cNvPr>
          <p:cNvSpPr>
            <a:spLocks noGrp="1"/>
          </p:cNvSpPr>
          <p:nvPr>
            <p:ph type="sldNum" sz="quarter" idx="4"/>
          </p:nvPr>
        </p:nvSpPr>
        <p:spPr/>
        <p:txBody>
          <a:bodyPr/>
          <a:lstStyle/>
          <a:p>
            <a:fld id="{BB5FC4A1-A2DE-4EB5-9A46-57D39B4235EC}" type="slidenum">
              <a:rPr lang="en-US" smtClean="0"/>
              <a:t>17</a:t>
            </a:fld>
            <a:endParaRPr lang="en-US"/>
          </a:p>
        </p:txBody>
      </p:sp>
      <p:sp>
        <p:nvSpPr>
          <p:cNvPr id="3" name="TextBox 2">
            <a:extLst>
              <a:ext uri="{FF2B5EF4-FFF2-40B4-BE49-F238E27FC236}">
                <a16:creationId xmlns:a16="http://schemas.microsoft.com/office/drawing/2014/main" id="{1C66F432-C4F6-FCEE-F1EB-C13A0EC3264F}"/>
              </a:ext>
            </a:extLst>
          </p:cNvPr>
          <p:cNvSpPr txBox="1"/>
          <p:nvPr/>
        </p:nvSpPr>
        <p:spPr>
          <a:xfrm>
            <a:off x="639192" y="2024108"/>
            <a:ext cx="3357166" cy="4480559"/>
          </a:xfrm>
          <a:prstGeom prst="rect">
            <a:avLst/>
          </a:prstGeom>
          <a:noFill/>
        </p:spPr>
        <p:txBody>
          <a:bodyPr wrap="square" rtlCol="0">
            <a:spAutoFit/>
          </a:bodyPr>
          <a:lstStyle/>
          <a:p>
            <a:r>
              <a:rPr lang="tr" sz="1800" b="0" i="0" strike="noStrike" cap="none" spc="0" baseline="0">
                <a:solidFill>
                  <a:srgbClr val="000000"/>
                </a:solidFill>
                <a:effectLst/>
                <a:latin typeface="Calibri"/>
                <a:ea typeface="Calibri"/>
                <a:cs typeface="Calibri"/>
              </a:rPr>
              <a:t>Ayrımcılık, insanların aşağıdakileri nasıl elde ettiğine ilişkin önemli iş kararlarını etkileyebilir:</a:t>
            </a:r>
          </a:p>
          <a:p>
            <a:endParaRPr lang="en-US"/>
          </a:p>
          <a:p>
            <a:pPr marL="285750" indent="-285750">
              <a:buFont typeface="Arial" panose="020B0604020202020204" pitchFamily="34" charset="0"/>
              <a:buChar char="•"/>
            </a:pPr>
            <a:r>
              <a:rPr lang="tr" sz="1800" b="0" i="0" strike="noStrike" cap="none" spc="0" baseline="0">
                <a:solidFill>
                  <a:srgbClr val="000000"/>
                </a:solidFill>
                <a:effectLst/>
                <a:latin typeface="Calibri"/>
                <a:ea typeface="Calibri"/>
                <a:cs typeface="Calibri"/>
              </a:rPr>
              <a:t>İşe Alındı</a:t>
            </a:r>
          </a:p>
          <a:p>
            <a:pPr marL="285750" indent="-285750">
              <a:buFont typeface="Arial" panose="020B0604020202020204" pitchFamily="34" charset="0"/>
              <a:buChar char="•"/>
            </a:pPr>
            <a:r>
              <a:rPr lang="tr" sz="1800" b="0" i="0" strike="noStrike" cap="none" spc="0" baseline="0">
                <a:solidFill>
                  <a:srgbClr val="000000"/>
                </a:solidFill>
                <a:effectLst/>
                <a:latin typeface="Calibri"/>
                <a:ea typeface="Calibri"/>
                <a:cs typeface="Calibri"/>
              </a:rPr>
              <a:t>Kovuldu</a:t>
            </a:r>
          </a:p>
          <a:p>
            <a:pPr marL="285750" indent="-285750">
              <a:buFont typeface="Arial" panose="020B0604020202020204" pitchFamily="34" charset="0"/>
              <a:buChar char="•"/>
            </a:pPr>
            <a:r>
              <a:rPr lang="tr" sz="1800" b="0" i="0" strike="noStrike" cap="none" spc="0" baseline="0">
                <a:solidFill>
                  <a:srgbClr val="000000"/>
                </a:solidFill>
                <a:effectLst/>
                <a:latin typeface="Calibri"/>
                <a:ea typeface="Calibri"/>
                <a:cs typeface="Calibri"/>
              </a:rPr>
              <a:t>Ödenen</a:t>
            </a:r>
          </a:p>
          <a:p>
            <a:pPr marL="285750" indent="-285750">
              <a:buFont typeface="Arial" panose="020B0604020202020204" pitchFamily="34" charset="0"/>
              <a:buChar char="•"/>
            </a:pPr>
            <a:r>
              <a:rPr lang="tr" sz="1800" b="0" i="0" strike="noStrike" cap="none" spc="0" baseline="0">
                <a:solidFill>
                  <a:srgbClr val="000000"/>
                </a:solidFill>
                <a:effectLst/>
                <a:latin typeface="Calibri"/>
                <a:ea typeface="Calibri"/>
                <a:cs typeface="Calibri"/>
              </a:rPr>
              <a:t>Tanıtıldı</a:t>
            </a:r>
          </a:p>
          <a:p>
            <a:pPr marL="285750" indent="-285750">
              <a:buFont typeface="Arial" panose="020B0604020202020204" pitchFamily="34" charset="0"/>
              <a:buChar char="•"/>
            </a:pPr>
            <a:r>
              <a:rPr lang="tr" sz="1800" b="0" i="0" strike="noStrike" cap="none" spc="0" baseline="0">
                <a:solidFill>
                  <a:srgbClr val="000000"/>
                </a:solidFill>
                <a:effectLst/>
                <a:latin typeface="Calibri"/>
                <a:ea typeface="Calibri"/>
                <a:cs typeface="Calibri"/>
              </a:rPr>
              <a:t>Alçaklaştırıldı</a:t>
            </a:r>
          </a:p>
          <a:p>
            <a:endParaRPr lang="en-US"/>
          </a:p>
          <a:p>
            <a:r>
              <a:rPr lang="tr" sz="1800" b="0" i="0" strike="noStrike" cap="none" spc="0" baseline="0">
                <a:solidFill>
                  <a:srgbClr val="000000"/>
                </a:solidFill>
                <a:effectLst/>
                <a:latin typeface="Calibri"/>
                <a:ea typeface="Calibri"/>
                <a:cs typeface="Calibri"/>
              </a:rPr>
              <a:t>Yasalar, korunan gerekçelere dayalı kararları yasaklar.</a:t>
            </a:r>
          </a:p>
          <a:p>
            <a:endParaRPr lang="en-US"/>
          </a:p>
          <a:p>
            <a:endParaRPr lang="en-US"/>
          </a:p>
        </p:txBody>
      </p:sp>
      <p:pic>
        <p:nvPicPr>
          <p:cNvPr id="9" name="Content Placeholder 8" descr="A person and person shaking hands&#10;&#10;Description automatically generated">
            <a:extLst>
              <a:ext uri="{FF2B5EF4-FFF2-40B4-BE49-F238E27FC236}">
                <a16:creationId xmlns:a16="http://schemas.microsoft.com/office/drawing/2014/main" id="{9C1D1F2A-121C-6765-A5A7-1F5882EF555D}"/>
              </a:ext>
            </a:extLst>
          </p:cNvPr>
          <p:cNvPicPr>
            <a:picLocks noGrp="1" noChangeAspect="1"/>
          </p:cNvPicPr>
          <p:nvPr>
            <p:ph idx="1"/>
          </p:nvPr>
        </p:nvPicPr>
        <p:blipFill>
          <a:blip r:embed="rId2"/>
          <a:stretch>
            <a:fillRect/>
          </a:stretch>
        </p:blipFill>
        <p:spPr>
          <a:xfrm>
            <a:off x="4572000" y="2152325"/>
            <a:ext cx="4140200" cy="3105150"/>
          </a:xfrm>
        </p:spPr>
      </p:pic>
    </p:spTree>
    <p:extLst>
      <p:ext uri="{BB962C8B-B14F-4D97-AF65-F5344CB8AC3E}">
        <p14:creationId xmlns:p14="http://schemas.microsoft.com/office/powerpoint/2010/main" val="9816694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336-4484-55C6-395A-D378598BF4F8}"/>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İş yerinde zorbalık</a:t>
            </a:r>
          </a:p>
        </p:txBody>
      </p:sp>
      <p:sp>
        <p:nvSpPr>
          <p:cNvPr id="9" name="TextBox 8">
            <a:extLst>
              <a:ext uri="{FF2B5EF4-FFF2-40B4-BE49-F238E27FC236}">
                <a16:creationId xmlns:a16="http://schemas.microsoft.com/office/drawing/2014/main" id="{87FEABC1-0E2B-CA86-F809-3DA3A9B36182}"/>
              </a:ext>
            </a:extLst>
          </p:cNvPr>
          <p:cNvSpPr txBox="1"/>
          <p:nvPr/>
        </p:nvSpPr>
        <p:spPr>
          <a:xfrm>
            <a:off x="628650" y="1508760"/>
            <a:ext cx="3886200" cy="5135424"/>
          </a:xfrm>
          <a:prstGeom prst="rect">
            <a:avLst/>
          </a:prstGeom>
        </p:spPr>
        <p:txBody>
          <a:bodyPr vert="horz" lIns="91440" tIns="45720" rIns="91440" bIns="45720" rtlCol="0">
            <a:normAutofit/>
          </a:bodyPr>
          <a:lstStyle/>
          <a:p>
            <a:pPr defTabSz="685749">
              <a:lnSpc>
                <a:spcPct val="90000"/>
              </a:lnSpc>
              <a:spcBef>
                <a:spcPts val="750"/>
              </a:spcBef>
            </a:pPr>
            <a:r>
              <a:rPr lang="tr" sz="2100" b="0" i="0" strike="noStrike" cap="none" spc="0" baseline="0">
                <a:solidFill>
                  <a:srgbClr val="000000"/>
                </a:solidFill>
                <a:effectLst/>
                <a:latin typeface="Calibri"/>
                <a:ea typeface="Calibri"/>
                <a:cs typeface="Calibri"/>
              </a:rPr>
              <a:t>RPM politikası, aşağıdakiler gibi kötü niyetli davranışları yasaklar:</a:t>
            </a:r>
          </a:p>
          <a:p>
            <a:pPr defTabSz="685749">
              <a:lnSpc>
                <a:spcPct val="90000"/>
              </a:lnSpc>
              <a:spcBef>
                <a:spcPts val="750"/>
              </a:spcBef>
            </a:pPr>
            <a:endParaRPr lang="en-US" sz="2100"/>
          </a:p>
          <a:p>
            <a:pPr marL="171438" indent="-171438" defTabSz="685749">
              <a:lnSpc>
                <a:spcPct val="90000"/>
              </a:lnSpc>
              <a:spcBef>
                <a:spcPts val="750"/>
              </a:spcBef>
              <a:buFont typeface="Arial" panose="020B0604020202020204" pitchFamily="34" charset="0"/>
              <a:buChar char="•"/>
            </a:pPr>
            <a:r>
              <a:rPr lang="tr" sz="2100" b="0" i="0" strike="noStrike" cap="none" spc="0" baseline="0">
                <a:solidFill>
                  <a:srgbClr val="000000"/>
                </a:solidFill>
                <a:effectLst/>
                <a:latin typeface="Calibri"/>
                <a:ea typeface="Calibri"/>
                <a:cs typeface="Calibri"/>
              </a:rPr>
              <a:t>İş yerinde zorbalık</a:t>
            </a:r>
          </a:p>
          <a:p>
            <a:pPr marL="171438" indent="-171438" defTabSz="685749">
              <a:lnSpc>
                <a:spcPct val="90000"/>
              </a:lnSpc>
              <a:spcBef>
                <a:spcPts val="750"/>
              </a:spcBef>
              <a:buFont typeface="Arial" panose="020B0604020202020204" pitchFamily="34" charset="0"/>
              <a:buChar char="•"/>
            </a:pPr>
            <a:r>
              <a:rPr lang="tr" sz="2100" b="0" i="0" strike="noStrike" cap="none" spc="0" baseline="0">
                <a:solidFill>
                  <a:srgbClr val="000000"/>
                </a:solidFill>
                <a:effectLst/>
                <a:latin typeface="Calibri"/>
                <a:ea typeface="Calibri"/>
                <a:cs typeface="Calibri"/>
              </a:rPr>
              <a:t>Ahlaki taciz</a:t>
            </a:r>
          </a:p>
          <a:p>
            <a:pPr marL="171438" indent="-171438" defTabSz="685749">
              <a:lnSpc>
                <a:spcPct val="90000"/>
              </a:lnSpc>
              <a:spcBef>
                <a:spcPts val="750"/>
              </a:spcBef>
              <a:buFont typeface="Arial" panose="020B0604020202020204" pitchFamily="34" charset="0"/>
              <a:buChar char="•"/>
            </a:pPr>
            <a:r>
              <a:rPr lang="tr" sz="2100" b="0" i="0" strike="noStrike" cap="none" spc="0" baseline="0">
                <a:solidFill>
                  <a:srgbClr val="000000"/>
                </a:solidFill>
                <a:effectLst/>
                <a:latin typeface="Calibri"/>
                <a:ea typeface="Calibri"/>
                <a:cs typeface="Calibri"/>
              </a:rPr>
              <a:t>Psikolojik taciz</a:t>
            </a:r>
          </a:p>
          <a:p>
            <a:pPr marL="171438" indent="-171438" defTabSz="685749">
              <a:lnSpc>
                <a:spcPct val="90000"/>
              </a:lnSpc>
              <a:spcBef>
                <a:spcPts val="750"/>
              </a:spcBef>
              <a:buFont typeface="Arial" panose="020B0604020202020204" pitchFamily="34" charset="0"/>
              <a:buChar char="•"/>
            </a:pPr>
            <a:r>
              <a:rPr lang="tr" sz="2100" b="0" i="0" strike="noStrike" cap="none" spc="0" baseline="0">
                <a:solidFill>
                  <a:srgbClr val="000000"/>
                </a:solidFill>
                <a:effectLst/>
                <a:latin typeface="Calibri"/>
                <a:ea typeface="Calibri"/>
                <a:cs typeface="Calibri"/>
              </a:rPr>
              <a:t>Mağduriyet</a:t>
            </a:r>
            <a:endParaRPr lang="en-US" sz="2100"/>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tr" sz="2100" b="0" i="0" strike="noStrike" cap="none" spc="0" baseline="0">
                <a:solidFill>
                  <a:srgbClr val="000000"/>
                </a:solidFill>
                <a:effectLst/>
                <a:latin typeface="Calibri"/>
                <a:ea typeface="Calibri"/>
                <a:cs typeface="Calibri"/>
              </a:rPr>
              <a:t>Kötü niyetli davranışlara hoşgörü gösterilmeyecektir ve bu davranışlar disiplin cezası ve hatta işten çıkarılma ile sonuçlanabilir. </a:t>
            </a:r>
          </a:p>
        </p:txBody>
      </p:sp>
      <p:pic>
        <p:nvPicPr>
          <p:cNvPr id="13" name="Content Placeholder 12">
            <a:extLst>
              <a:ext uri="{FF2B5EF4-FFF2-40B4-BE49-F238E27FC236}">
                <a16:creationId xmlns:a16="http://schemas.microsoft.com/office/drawing/2014/main" id="{670D2939-C375-9080-79F4-79D7BEEB615C}"/>
              </a:ext>
            </a:extLst>
          </p:cNvPr>
          <p:cNvPicPr>
            <a:picLocks noGrp="1" noChangeAspect="1"/>
          </p:cNvPicPr>
          <p:nvPr>
            <p:ph sz="half" idx="2"/>
          </p:nvPr>
        </p:nvPicPr>
        <p:blipFill>
          <a:blip r:embed="rId2"/>
          <a:stretch>
            <a:fillRect/>
          </a:stretch>
        </p:blipFill>
        <p:spPr>
          <a:xfrm>
            <a:off x="4670412" y="1508125"/>
            <a:ext cx="3803676" cy="5135563"/>
          </a:xfrm>
        </p:spPr>
      </p:pic>
      <p:sp>
        <p:nvSpPr>
          <p:cNvPr id="5" name="Slide Number Placeholder 4" hidden="1">
            <a:extLst>
              <a:ext uri="{FF2B5EF4-FFF2-40B4-BE49-F238E27FC236}">
                <a16:creationId xmlns:a16="http://schemas.microsoft.com/office/drawing/2014/main" id="{1CE12886-C52E-1C5C-F8AC-E1C4DF71345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18</a:t>
            </a:fld>
            <a:endParaRPr lang="en-US"/>
          </a:p>
        </p:txBody>
      </p:sp>
    </p:spTree>
    <p:extLst>
      <p:ext uri="{BB962C8B-B14F-4D97-AF65-F5344CB8AC3E}">
        <p14:creationId xmlns:p14="http://schemas.microsoft.com/office/powerpoint/2010/main" val="14112365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E63CD8-53B4-AF1A-FBA4-05945FE997A1}"/>
              </a:ext>
            </a:extLst>
          </p:cNvPr>
          <p:cNvSpPr txBox="1"/>
          <p:nvPr/>
        </p:nvSpPr>
        <p:spPr>
          <a:xfrm>
            <a:off x="431800" y="1508125"/>
            <a:ext cx="4071938" cy="4841875"/>
          </a:xfrm>
          <a:prstGeom prst="rect">
            <a:avLst/>
          </a:prstGeom>
        </p:spPr>
        <p:txBody>
          <a:bodyPr vert="horz" wrap="square" lIns="91440" tIns="45720" rIns="91440" bIns="45720" rtlCol="0" anchor="t">
            <a:normAutofit/>
          </a:bodyPr>
          <a:lstStyle/>
          <a:p>
            <a:pPr defTabSz="685749">
              <a:lnSpc>
                <a:spcPct val="90000"/>
              </a:lnSpc>
              <a:spcAft>
                <a:spcPts val="600"/>
              </a:spcAft>
            </a:pPr>
            <a:r>
              <a:rPr lang="tr" sz="2600" b="1" i="0" strike="noStrike" cap="none" spc="0" baseline="0">
                <a:solidFill>
                  <a:srgbClr val="000000"/>
                </a:solidFill>
                <a:effectLst/>
                <a:latin typeface="Calibri"/>
                <a:ea typeface="Calibri"/>
                <a:cs typeface="Calibri"/>
              </a:rPr>
              <a:t>Senaryo:</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tr" sz="2600" b="0" i="0" strike="noStrike" cap="none" spc="0" baseline="0">
                <a:solidFill>
                  <a:srgbClr val="000000"/>
                </a:solidFill>
                <a:effectLst/>
                <a:latin typeface="Calibri"/>
                <a:ea typeface="Calibri"/>
                <a:cs typeface="Calibri"/>
              </a:rPr>
              <a:t>İşinizdeki biri, kızgın bir şaka yapıyor ve yakın tarihli bir futbol maçında bunu duyduğunu söyleyerek onu savunuyor. </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tr" sz="2600" b="0" i="1" strike="noStrike" cap="none" spc="0" baseline="0">
                <a:solidFill>
                  <a:srgbClr val="000000"/>
                </a:solidFill>
                <a:effectLst/>
                <a:latin typeface="Calibri"/>
                <a:ea typeface="Calibri"/>
                <a:cs typeface="Calibri"/>
              </a:rPr>
              <a:t>İş yerinde bu nitelikteki şakaları tekrarlamanın uygun olduğunu düşünüyor musunuz?</a:t>
            </a:r>
          </a:p>
        </p:txBody>
      </p:sp>
      <p:sp>
        <p:nvSpPr>
          <p:cNvPr id="9" name="TextBox 8">
            <a:extLst>
              <a:ext uri="{FF2B5EF4-FFF2-40B4-BE49-F238E27FC236}">
                <a16:creationId xmlns:a16="http://schemas.microsoft.com/office/drawing/2014/main" id="{F525208C-D97C-1080-772A-E506B67C4128}"/>
              </a:ext>
            </a:extLst>
          </p:cNvPr>
          <p:cNvSpPr txBox="1"/>
          <p:nvPr/>
        </p:nvSpPr>
        <p:spPr>
          <a:xfrm>
            <a:off x="4880191" y="1508124"/>
            <a:ext cx="3927475" cy="4841875"/>
          </a:xfrm>
          <a:prstGeom prst="rect">
            <a:avLst/>
          </a:prstGeom>
          <a:noFill/>
        </p:spPr>
        <p:txBody>
          <a:bodyPr wrap="square" rtlCol="0" anchor="t">
            <a:normAutofit/>
          </a:bodyPr>
          <a:lstStyle/>
          <a:p>
            <a:pPr>
              <a:spcAft>
                <a:spcPts val="600"/>
              </a:spcAft>
            </a:pPr>
            <a:r>
              <a:rPr lang="tr" sz="2600" b="1" i="0" strike="noStrike" cap="none" spc="0" baseline="0">
                <a:solidFill>
                  <a:srgbClr val="000000"/>
                </a:solidFill>
                <a:effectLst/>
                <a:latin typeface="Calibri"/>
                <a:ea typeface="Calibri"/>
                <a:cs typeface="Calibri"/>
              </a:rPr>
              <a:t>Cevap:</a:t>
            </a:r>
          </a:p>
          <a:p>
            <a:pPr>
              <a:spcAft>
                <a:spcPts val="600"/>
              </a:spcAft>
            </a:pPr>
            <a:endParaRPr lang="en-GB" sz="2600"/>
          </a:p>
          <a:p>
            <a:pPr>
              <a:spcAft>
                <a:spcPts val="600"/>
              </a:spcAft>
            </a:pPr>
            <a:r>
              <a:rPr lang="tr" sz="2600" b="0" i="0" strike="noStrike" cap="none" spc="0" baseline="0">
                <a:solidFill>
                  <a:srgbClr val="000000"/>
                </a:solidFill>
                <a:effectLst/>
                <a:latin typeface="Calibri"/>
                <a:ea typeface="Calibri"/>
                <a:cs typeface="Calibri"/>
              </a:rPr>
              <a:t>Saldırgan davranış, bazıları başka ortamlarda veya diğer dinleyiciler için kabul edilebilir olduğunu düşünse bile, bir çalışma ortamında asla uygun değildir. </a:t>
            </a:r>
          </a:p>
        </p:txBody>
      </p:sp>
      <p:sp>
        <p:nvSpPr>
          <p:cNvPr id="2" name="Title 1">
            <a:extLst>
              <a:ext uri="{FF2B5EF4-FFF2-40B4-BE49-F238E27FC236}">
                <a16:creationId xmlns:a16="http://schemas.microsoft.com/office/drawing/2014/main" id="{EA4F93A6-6B68-6A51-4F34-80231D8C0B15}"/>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Kişisel ve İş Karşılaştırması</a:t>
            </a:r>
          </a:p>
        </p:txBody>
      </p:sp>
      <p:sp>
        <p:nvSpPr>
          <p:cNvPr id="5" name="Slide Number Placeholder 4">
            <a:extLst>
              <a:ext uri="{FF2B5EF4-FFF2-40B4-BE49-F238E27FC236}">
                <a16:creationId xmlns:a16="http://schemas.microsoft.com/office/drawing/2014/main" id="{81BF4237-341B-E413-CBB8-087B15F184A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19</a:t>
            </a:fld>
            <a:endParaRPr lang="en-US"/>
          </a:p>
        </p:txBody>
      </p:sp>
    </p:spTree>
    <p:extLst>
      <p:ext uri="{BB962C8B-B14F-4D97-AF65-F5344CB8AC3E}">
        <p14:creationId xmlns:p14="http://schemas.microsoft.com/office/powerpoint/2010/main" val="428201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D3AE-8EA9-876D-8F7D-D72B8762676A}"/>
              </a:ext>
            </a:extLst>
          </p:cNvPr>
          <p:cNvSpPr>
            <a:spLocks noGrp="1"/>
          </p:cNvSpPr>
          <p:nvPr>
            <p:ph type="title"/>
          </p:nvPr>
        </p:nvSpPr>
        <p:spPr/>
        <p:txBody>
          <a:bodyPr/>
          <a:lstStyle/>
          <a:p>
            <a:r>
              <a:rPr lang="tr" sz="2000" b="0" i="0" strike="noStrike" cap="none" spc="0" baseline="0">
                <a:solidFill>
                  <a:srgbClr val="FFFFFF"/>
                </a:solidFill>
                <a:effectLst/>
                <a:latin typeface="Calibri Light"/>
                <a:ea typeface="Calibri Light"/>
                <a:cs typeface="Calibri Light"/>
              </a:rPr>
              <a:t>Ayrımcılığı ve Tacizi Önleme </a:t>
            </a:r>
          </a:p>
        </p:txBody>
      </p:sp>
      <p:sp>
        <p:nvSpPr>
          <p:cNvPr id="5" name="Slide Number Placeholder 4">
            <a:extLst>
              <a:ext uri="{FF2B5EF4-FFF2-40B4-BE49-F238E27FC236}">
                <a16:creationId xmlns:a16="http://schemas.microsoft.com/office/drawing/2014/main" id="{FF27906F-DB2C-FA2B-83AB-BA4E1ACCE555}"/>
              </a:ext>
            </a:extLst>
          </p:cNvPr>
          <p:cNvSpPr>
            <a:spLocks noGrp="1"/>
          </p:cNvSpPr>
          <p:nvPr>
            <p:ph type="sldNum" sz="quarter" idx="4"/>
          </p:nvPr>
        </p:nvSpPr>
        <p:spPr/>
        <p:txBody>
          <a:bodyPr/>
          <a:lstStyle/>
          <a:p>
            <a:fld id="{BB5FC4A1-A2DE-4EB5-9A46-57D39B4235EC}" type="slidenum">
              <a:rPr lang="en-US" smtClean="0"/>
              <a:t>2</a:t>
            </a:fld>
            <a:endParaRPr lang="en-US"/>
          </a:p>
        </p:txBody>
      </p:sp>
      <p:sp>
        <p:nvSpPr>
          <p:cNvPr id="8" name="TextBox 7">
            <a:extLst>
              <a:ext uri="{FF2B5EF4-FFF2-40B4-BE49-F238E27FC236}">
                <a16:creationId xmlns:a16="http://schemas.microsoft.com/office/drawing/2014/main" id="{87671493-6848-DBAF-4C09-CA1EE485840B}"/>
              </a:ext>
            </a:extLst>
          </p:cNvPr>
          <p:cNvSpPr txBox="1"/>
          <p:nvPr/>
        </p:nvSpPr>
        <p:spPr>
          <a:xfrm>
            <a:off x="299213" y="1645922"/>
            <a:ext cx="8604504" cy="5029198"/>
          </a:xfrm>
          <a:prstGeom prst="rect">
            <a:avLst/>
          </a:prstGeom>
          <a:noFill/>
        </p:spPr>
        <p:txBody>
          <a:bodyPr wrap="square" rtlCol="0">
            <a:spAutoFit/>
          </a:bodyPr>
          <a:lstStyle/>
          <a:p>
            <a:pPr algn="ctr"/>
            <a:r>
              <a:rPr lang="tr" sz="1800" b="1" i="0" strike="noStrike" cap="none" spc="0" baseline="0" dirty="0">
                <a:solidFill>
                  <a:srgbClr val="000000"/>
                </a:solidFill>
                <a:effectLst/>
                <a:latin typeface="Calibri"/>
                <a:ea typeface="Calibri"/>
                <a:cs typeface="Calibri"/>
              </a:rPr>
              <a:t>Kurs İçeriği</a:t>
            </a:r>
          </a:p>
          <a:p>
            <a:endParaRPr lang="en-GB" dirty="0"/>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Taciz ve ayrımcılık nedir?</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Korumalı Alanları Anlama </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Cinsel taciz</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Quid Pro Quo / Düşmanca Çalışma Ortamı </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Ayrımcılık</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Uygunsuz Davranış</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İş Yerinde Zorbalık</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Hoş karşılanmayan davranışları tespit etme</a:t>
            </a:r>
          </a:p>
          <a:p>
            <a:pPr marL="342900" indent="-342900">
              <a:buFont typeface="+mj-lt"/>
              <a:buAutoNum type="arabicPeriod"/>
            </a:pPr>
            <a:r>
              <a:rPr lang="tr" sz="1800" b="0" i="0" strike="noStrike" cap="none" spc="0" baseline="0" dirty="0">
                <a:solidFill>
                  <a:srgbClr val="000000"/>
                </a:solidFill>
                <a:effectLst/>
                <a:latin typeface="Calibri"/>
                <a:ea typeface="Calibri"/>
                <a:cs typeface="Calibri"/>
              </a:rPr>
              <a:t>Endişeleri dile getirme ve misilleme</a:t>
            </a:r>
          </a:p>
          <a:p>
            <a:pPr marL="342900" indent="-342900">
              <a:buFont typeface="+mj-lt"/>
              <a:buAutoNum type="arabicPeriod"/>
            </a:pPr>
            <a:endParaRPr lang="en-GB" dirty="0"/>
          </a:p>
          <a:p>
            <a:r>
              <a:rPr lang="tr" sz="1800" b="1" i="0" strike="noStrike" cap="none" spc="0" baseline="0" dirty="0">
                <a:solidFill>
                  <a:srgbClr val="000000"/>
                </a:solidFill>
                <a:effectLst/>
                <a:latin typeface="Calibri"/>
                <a:ea typeface="Calibri"/>
                <a:cs typeface="Calibri"/>
              </a:rPr>
              <a:t>Eğitim veya belirli yerel gerekliliklerin nasıl geçerli olduğu hakkında herhangi bir sorunuz varsa, yöneticinizle, İnsan Kaynakları ile konuşun veya </a:t>
            </a:r>
            <a:r>
              <a:rPr lang="tr" sz="1800" b="1" i="0" strike="noStrike" cap="none" spc="0" baseline="0" dirty="0">
                <a:solidFill>
                  <a:srgbClr val="008AFF"/>
                </a:solidFill>
                <a:effectLst/>
                <a:latin typeface="Calibri"/>
                <a:ea typeface="Calibri"/>
                <a:cs typeface="Calibri"/>
              </a:rPr>
              <a:t>compliance@rpminc.com</a:t>
            </a:r>
            <a:r>
              <a:rPr lang="tr" sz="1800" b="0" i="0" strike="noStrike" cap="none" spc="0" baseline="0" dirty="0">
                <a:solidFill>
                  <a:srgbClr val="000000"/>
                </a:solidFill>
                <a:effectLst/>
                <a:latin typeface="Calibri"/>
                <a:ea typeface="Calibri"/>
                <a:cs typeface="Calibri"/>
              </a:rPr>
              <a:t>ile iletişime geçin</a:t>
            </a:r>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209789891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5DCA-792C-6FB9-BAC9-D3F76F7F9593}"/>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Çalışma ortamlarında çalışın – kendinize sorulacak sorular</a:t>
            </a:r>
          </a:p>
        </p:txBody>
      </p:sp>
      <p:sp>
        <p:nvSpPr>
          <p:cNvPr id="5" name="Slide Number Placeholder 4">
            <a:extLst>
              <a:ext uri="{FF2B5EF4-FFF2-40B4-BE49-F238E27FC236}">
                <a16:creationId xmlns:a16="http://schemas.microsoft.com/office/drawing/2014/main" id="{D0BAD8F0-78CD-0417-D5E3-330EB5197738}"/>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20</a:t>
            </a:fld>
            <a:endParaRPr lang="en-US"/>
          </a:p>
        </p:txBody>
      </p:sp>
      <p:graphicFrame>
        <p:nvGraphicFramePr>
          <p:cNvPr id="18" name="TextBox 8">
            <a:extLst>
              <a:ext uri="{FF2B5EF4-FFF2-40B4-BE49-F238E27FC236}">
                <a16:creationId xmlns:a16="http://schemas.microsoft.com/office/drawing/2014/main" id="{F2583A9D-281C-4C52-9347-26153EBC053D}"/>
              </a:ext>
            </a:extLst>
          </p:cNvPr>
          <p:cNvGraphicFramePr/>
          <p:nvPr>
            <p:extLst>
              <p:ext uri="{D42A27DB-BD31-4B8C-83A1-F6EECF244321}">
                <p14:modId xmlns:p14="http://schemas.microsoft.com/office/powerpoint/2010/main" val="341238992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83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89A-BFF8-A65E-BF48-AEE160C282E6}"/>
              </a:ext>
            </a:extLst>
          </p:cNvPr>
          <p:cNvSpPr>
            <a:spLocks noGrp="1"/>
          </p:cNvSpPr>
          <p:nvPr>
            <p:ph type="title"/>
          </p:nvPr>
        </p:nvSpPr>
        <p:spPr/>
        <p:txBody>
          <a:bodyPr/>
          <a:lstStyle/>
          <a:p>
            <a:r>
              <a:rPr lang="tr" sz="2000" b="0" i="0" strike="noStrike" cap="none" spc="0" baseline="0">
                <a:solidFill>
                  <a:srgbClr val="FFFFFF"/>
                </a:solidFill>
                <a:effectLst/>
                <a:latin typeface="Calibri Light"/>
                <a:ea typeface="Calibri Light"/>
                <a:cs typeface="Calibri Light"/>
              </a:rPr>
              <a:t>Görgü tanığı - hoş karşılanmayan davranışları tespit etme</a:t>
            </a:r>
          </a:p>
        </p:txBody>
      </p:sp>
      <p:sp>
        <p:nvSpPr>
          <p:cNvPr id="3" name="Content Placeholder 2">
            <a:extLst>
              <a:ext uri="{FF2B5EF4-FFF2-40B4-BE49-F238E27FC236}">
                <a16:creationId xmlns:a16="http://schemas.microsoft.com/office/drawing/2014/main" id="{EE3BD1DC-4EC2-EFA1-8D3E-8824C4794976}"/>
              </a:ext>
            </a:extLst>
          </p:cNvPr>
          <p:cNvSpPr>
            <a:spLocks noGrp="1"/>
          </p:cNvSpPr>
          <p:nvPr>
            <p:ph idx="1"/>
          </p:nvPr>
        </p:nvSpPr>
        <p:spPr/>
        <p:txBody>
          <a:bodyPr/>
          <a:lstStyle/>
          <a:p>
            <a:pPr marL="0" indent="0">
              <a:buNone/>
            </a:pPr>
            <a:r>
              <a:rPr lang="tr" sz="1600" b="0" i="0" strike="noStrike" cap="none" spc="0" baseline="0">
                <a:solidFill>
                  <a:srgbClr val="000000"/>
                </a:solidFill>
                <a:effectLst/>
                <a:latin typeface="Calibri"/>
                <a:ea typeface="Calibri"/>
                <a:cs typeface="Calibri"/>
              </a:rPr>
              <a:t>Sinyaller hem sözlü hem de sözsüz olabilir</a:t>
            </a:r>
          </a:p>
          <a:p>
            <a:endParaRPr lang="en-GB"/>
          </a:p>
        </p:txBody>
      </p:sp>
      <p:sp>
        <p:nvSpPr>
          <p:cNvPr id="5" name="Slide Number Placeholder 4">
            <a:extLst>
              <a:ext uri="{FF2B5EF4-FFF2-40B4-BE49-F238E27FC236}">
                <a16:creationId xmlns:a16="http://schemas.microsoft.com/office/drawing/2014/main" id="{B77514DD-D440-21D7-095B-70FC70BAC091}"/>
              </a:ext>
            </a:extLst>
          </p:cNvPr>
          <p:cNvSpPr>
            <a:spLocks noGrp="1"/>
          </p:cNvSpPr>
          <p:nvPr>
            <p:ph type="sldNum" sz="quarter" idx="4"/>
          </p:nvPr>
        </p:nvSpPr>
        <p:spPr/>
        <p:txBody>
          <a:bodyPr/>
          <a:lstStyle/>
          <a:p>
            <a:fld id="{BB5FC4A1-A2DE-4EB5-9A46-57D39B4235EC}" type="slidenum">
              <a:rPr lang="en-US" smtClean="0"/>
              <a:t>21</a:t>
            </a:fld>
            <a:endParaRPr lang="en-US"/>
          </a:p>
        </p:txBody>
      </p:sp>
      <p:graphicFrame>
        <p:nvGraphicFramePr>
          <p:cNvPr id="4" name="Diagram 3">
            <a:extLst>
              <a:ext uri="{FF2B5EF4-FFF2-40B4-BE49-F238E27FC236}">
                <a16:creationId xmlns:a16="http://schemas.microsoft.com/office/drawing/2014/main" id="{B3FD9947-2372-778F-84F0-D2FAEFF1D8DE}"/>
              </a:ext>
            </a:extLst>
          </p:cNvPr>
          <p:cNvGraphicFramePr/>
          <p:nvPr>
            <p:extLst>
              <p:ext uri="{D42A27DB-BD31-4B8C-83A1-F6EECF244321}">
                <p14:modId xmlns:p14="http://schemas.microsoft.com/office/powerpoint/2010/main" val="693162674"/>
              </p:ext>
            </p:extLst>
          </p:nvPr>
        </p:nvGraphicFramePr>
        <p:xfrm>
          <a:off x="822960" y="21270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2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103-B53A-E0D6-FC92-E87A68ECFBBC}"/>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Uygunsuz bir davranış görürseniz ne yapmalısınız?</a:t>
            </a:r>
          </a:p>
        </p:txBody>
      </p:sp>
      <p:sp>
        <p:nvSpPr>
          <p:cNvPr id="14" name="TextBox 13">
            <a:extLst>
              <a:ext uri="{FF2B5EF4-FFF2-40B4-BE49-F238E27FC236}">
                <a16:creationId xmlns:a16="http://schemas.microsoft.com/office/drawing/2014/main" id="{A1FFE694-DF65-A7CA-A6CD-EE2D7965DCCB}"/>
              </a:ext>
            </a:extLst>
          </p:cNvPr>
          <p:cNvSpPr txBox="1"/>
          <p:nvPr/>
        </p:nvSpPr>
        <p:spPr>
          <a:xfrm>
            <a:off x="4857750" y="1280160"/>
            <a:ext cx="3886200" cy="5135424"/>
          </a:xfrm>
          <a:prstGeom prst="rect">
            <a:avLst/>
          </a:prstGeom>
        </p:spPr>
        <p:txBody>
          <a:bodyPr vert="horz" lIns="91440" tIns="45720" rIns="91440" bIns="45720" rtlCol="0" anchor="ctr">
            <a:normAutofit/>
          </a:bodyPr>
          <a:lstStyle/>
          <a:p>
            <a:pPr defTabSz="685749">
              <a:lnSpc>
                <a:spcPct val="90000"/>
              </a:lnSpc>
              <a:spcBef>
                <a:spcPts val="750"/>
              </a:spcBef>
            </a:pPr>
            <a:r>
              <a:rPr lang="tr" sz="2100" b="0" i="0" strike="noStrike" cap="none" spc="0" baseline="0">
                <a:solidFill>
                  <a:srgbClr val="000000"/>
                </a:solidFill>
                <a:effectLst/>
                <a:latin typeface="Calibri"/>
                <a:ea typeface="Calibri"/>
                <a:cs typeface="Calibri"/>
              </a:rPr>
              <a:t>Bir şikayet aldıktan sonra, RPM derhal, kapsamlı ve tarafsız bir soruşturma yürütecek ve uygun şekilde derhal ve uygun düzeltici eylemi gerçekleştirecektir. </a:t>
            </a:r>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tr" sz="2100" b="0" i="0" strike="noStrike" cap="none" spc="0" baseline="0">
                <a:solidFill>
                  <a:srgbClr val="000000"/>
                </a:solidFill>
                <a:effectLst/>
                <a:latin typeface="Calibri"/>
                <a:ea typeface="Calibri"/>
                <a:cs typeface="Calibri"/>
              </a:rPr>
              <a:t>Bazı yerlerde, yasaları ihlal eden bireyler para ve hapis cezalarına çarptırılabilir</a:t>
            </a:r>
          </a:p>
        </p:txBody>
      </p:sp>
      <p:sp>
        <p:nvSpPr>
          <p:cNvPr id="5" name="Slide Number Placeholder 4" hidden="1">
            <a:extLst>
              <a:ext uri="{FF2B5EF4-FFF2-40B4-BE49-F238E27FC236}">
                <a16:creationId xmlns:a16="http://schemas.microsoft.com/office/drawing/2014/main" id="{CAC6A289-2555-7CE5-76F6-FCBF4B2E0BAB}"/>
              </a:ext>
            </a:extLst>
          </p:cNvPr>
          <p:cNvSpPr>
            <a:spLocks noGrp="1"/>
          </p:cNvSpPr>
          <p:nvPr>
            <p:ph type="sldNum" sz="quarter" idx="4294967295"/>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22</a:t>
            </a:fld>
            <a:endParaRPr lang="en-US"/>
          </a:p>
        </p:txBody>
      </p:sp>
      <p:graphicFrame>
        <p:nvGraphicFramePr>
          <p:cNvPr id="9" name="Content Placeholder 2">
            <a:extLst>
              <a:ext uri="{FF2B5EF4-FFF2-40B4-BE49-F238E27FC236}">
                <a16:creationId xmlns:a16="http://schemas.microsoft.com/office/drawing/2014/main" id="{35D2C2CD-0245-DEC8-473D-8517566B1470}"/>
              </a:ext>
            </a:extLst>
          </p:cNvPr>
          <p:cNvGraphicFramePr>
            <a:graphicFrameLocks noGrp="1"/>
          </p:cNvGraphicFramePr>
          <p:nvPr>
            <p:ph sz="half" idx="1"/>
            <p:extLst>
              <p:ext uri="{D42A27DB-BD31-4B8C-83A1-F6EECF244321}">
                <p14:modId xmlns:p14="http://schemas.microsoft.com/office/powerpoint/2010/main" val="1178588699"/>
              </p:ext>
            </p:extLst>
          </p:nvPr>
        </p:nvGraphicFramePr>
        <p:xfrm>
          <a:off x="6286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515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6B62-796B-C1D4-4763-5A20739A7519}"/>
              </a:ext>
            </a:extLst>
          </p:cNvPr>
          <p:cNvSpPr>
            <a:spLocks noGrp="1"/>
          </p:cNvSpPr>
          <p:nvPr>
            <p:ph type="title"/>
          </p:nvPr>
        </p:nvSpPr>
        <p:spPr>
          <a:xfrm>
            <a:off x="822959" y="182880"/>
            <a:ext cx="7381415" cy="729882"/>
          </a:xfrm>
        </p:spPr>
        <p:txBody>
          <a:bodyPr anchor="ctr">
            <a:normAutofit/>
          </a:bodyPr>
          <a:lstStyle/>
          <a:p>
            <a:r>
              <a:rPr lang="tr" sz="2000" b="0" i="0" strike="noStrike" cap="none" spc="0" baseline="0">
                <a:solidFill>
                  <a:srgbClr val="FFFFFF"/>
                </a:solidFill>
                <a:effectLst/>
                <a:latin typeface="Calibri Light"/>
                <a:ea typeface="Calibri Light"/>
                <a:cs typeface="Calibri Light"/>
              </a:rPr>
              <a:t>RPM'nin Misilleme Yapmama Politikası </a:t>
            </a:r>
          </a:p>
        </p:txBody>
      </p:sp>
      <p:sp>
        <p:nvSpPr>
          <p:cNvPr id="11" name="Content Placeholder 2">
            <a:extLst>
              <a:ext uri="{FF2B5EF4-FFF2-40B4-BE49-F238E27FC236}">
                <a16:creationId xmlns:a16="http://schemas.microsoft.com/office/drawing/2014/main" id="{6C1BA9E3-9396-DBB5-8249-DC0FDEC133B2}"/>
              </a:ext>
            </a:extLst>
          </p:cNvPr>
          <p:cNvSpPr>
            <a:spLocks noGrp="1"/>
          </p:cNvSpPr>
          <p:nvPr>
            <p:ph sz="half" idx="1"/>
          </p:nvPr>
        </p:nvSpPr>
        <p:spPr>
          <a:xfrm>
            <a:off x="628650" y="1508760"/>
            <a:ext cx="3886200" cy="5135424"/>
          </a:xfrm>
        </p:spPr>
        <p:txBody>
          <a:bodyPr>
            <a:normAutofit fontScale="90000"/>
          </a:bodyPr>
          <a:lstStyle/>
          <a:p>
            <a:pPr marL="0" indent="0">
              <a:buNone/>
            </a:pPr>
            <a:r>
              <a:rPr lang="tr" sz="1600" b="1" i="0" strike="noStrike" cap="none" spc="0" baseline="0">
                <a:solidFill>
                  <a:srgbClr val="000000"/>
                </a:solidFill>
                <a:effectLst/>
                <a:latin typeface="Calibri"/>
                <a:ea typeface="Calibri"/>
                <a:cs typeface="Calibri"/>
              </a:rPr>
              <a:t>Bir endişeniz varsa veya bir şey doğru gelmiyorsa, bunu dile getirin.</a:t>
            </a:r>
          </a:p>
          <a:p>
            <a:r>
              <a:rPr lang="tr" sz="1600" b="0" i="0" strike="noStrike" cap="none" spc="0" baseline="0">
                <a:solidFill>
                  <a:srgbClr val="373535"/>
                </a:solidFill>
                <a:effectLst/>
                <a:latin typeface="Calibri"/>
                <a:ea typeface="Calibri"/>
                <a:cs typeface="Calibri"/>
              </a:rPr>
              <a:t>Endişenizi yöneticinize, İK, Hukuk ve Uyum Departmanına veya RPM Yardım Hattı aracılığıyla bildirebilirsiniz.</a:t>
            </a:r>
          </a:p>
          <a:p>
            <a:endParaRPr lang="en-US" sz="1600">
              <a:solidFill>
                <a:srgbClr val="373535"/>
              </a:solidFill>
            </a:endParaRPr>
          </a:p>
          <a:p>
            <a:r>
              <a:rPr lang="tr" sz="1600" b="0" i="0" strike="noStrike" cap="none" spc="0" baseline="0">
                <a:solidFill>
                  <a:srgbClr val="373535"/>
                </a:solidFill>
                <a:effectLst/>
                <a:latin typeface="Calibri"/>
                <a:ea typeface="Calibri"/>
                <a:cs typeface="Calibri"/>
              </a:rPr>
              <a:t>Tüm iyi niyetli raporlar ciddiye alınır ve dikkatle gözden geçirilir. Yasaların, 168'lik Değerlerimiz ve Beklentilerimizin veya etik olmayan davranışların ihlal edildiğine dair raporlar derhal ve uygun şekilde soruşturulacaktır.</a:t>
            </a:r>
          </a:p>
          <a:p>
            <a:endParaRPr lang="en-US" sz="1600"/>
          </a:p>
          <a:p>
            <a:pPr marL="0" marR="0" lvl="0" indent="0">
              <a:lnSpc>
                <a:spcPct val="107000"/>
              </a:lnSpc>
              <a:spcBef>
                <a:spcPct val="0"/>
              </a:spcBef>
              <a:spcAft>
                <a:spcPct val="0"/>
              </a:spcAft>
              <a:buNone/>
            </a:pPr>
            <a:r>
              <a:rPr lang="tr" sz="1600" b="0" i="0" strike="noStrike" cap="none" spc="0" baseline="0">
                <a:solidFill>
                  <a:srgbClr val="000000"/>
                </a:solidFill>
                <a:effectLst/>
                <a:latin typeface="Calibri"/>
                <a:ea typeface="Calibri"/>
                <a:cs typeface="Calibri"/>
              </a:rPr>
              <a:t>Suistimali rapor ederseniz ve iyi niyetle rapor ederseniz, RPM'nin misilleme politikası iş akdinizin feshedilmesini, rütbesinin düşürülmesini, askıya alınmasını, kınanmasını, disiplin cezasına çarptırılmasını, transfer edilmesini, tehdit edilmesini, taciz edilmesini veya endişelerinizi dile getirdiğiniz için herhangi bir şekilde ayrımcılığa uğramanızı yasaklar. </a:t>
            </a:r>
          </a:p>
          <a:p>
            <a:pPr marL="57162" marR="0" indent="0">
              <a:lnSpc>
                <a:spcPct val="107000"/>
              </a:lnSpc>
              <a:spcBef>
                <a:spcPct val="0"/>
              </a:spcBef>
              <a:spcAft>
                <a:spcPts val="800"/>
              </a:spcAft>
              <a:buNone/>
            </a:pPr>
            <a:endParaRPr lang="en-US" sz="1700" kern="100">
              <a:effectLst/>
              <a:ea typeface="Calibri" panose="020F0502020204030204" pitchFamily="34" charset="0"/>
              <a:cs typeface="Times New Roman" panose="02020603050405020304" pitchFamily="18" charset="0"/>
            </a:endParaRPr>
          </a:p>
          <a:p>
            <a:endParaRPr lang="en-US"/>
          </a:p>
        </p:txBody>
      </p:sp>
      <p:pic>
        <p:nvPicPr>
          <p:cNvPr id="6" name="Content Placeholder 5" descr="A poster of a company&#10;&#10;Description automatically generated">
            <a:extLst>
              <a:ext uri="{FF2B5EF4-FFF2-40B4-BE49-F238E27FC236}">
                <a16:creationId xmlns:a16="http://schemas.microsoft.com/office/drawing/2014/main" id="{486A5F75-0C93-46BB-29E1-EEFA342C3D92}"/>
              </a:ext>
            </a:extLst>
          </p:cNvPr>
          <p:cNvPicPr>
            <a:picLocks noGrp="1" noChangeAspect="1"/>
          </p:cNvPicPr>
          <p:nvPr>
            <p:ph sz="half" idx="2"/>
          </p:nvPr>
        </p:nvPicPr>
        <p:blipFill>
          <a:blip r:embed="rId2"/>
          <a:stretch>
            <a:fillRect/>
          </a:stretch>
        </p:blipFill>
        <p:spPr>
          <a:xfrm>
            <a:off x="4629150" y="1511323"/>
            <a:ext cx="3886200" cy="5130297"/>
          </a:xfrm>
          <a:noFill/>
        </p:spPr>
      </p:pic>
    </p:spTree>
    <p:extLst>
      <p:ext uri="{BB962C8B-B14F-4D97-AF65-F5344CB8AC3E}">
        <p14:creationId xmlns:p14="http://schemas.microsoft.com/office/powerpoint/2010/main" val="35342792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B45-5B3C-3DB0-1BE4-A2E8E5DFB955}"/>
              </a:ext>
            </a:extLst>
          </p:cNvPr>
          <p:cNvSpPr>
            <a:spLocks noGrp="1"/>
          </p:cNvSpPr>
          <p:nvPr>
            <p:ph type="title"/>
          </p:nvPr>
        </p:nvSpPr>
        <p:spPr>
          <a:xfrm>
            <a:off x="822960" y="182880"/>
            <a:ext cx="7358907" cy="787032"/>
          </a:xfrm>
        </p:spPr>
        <p:txBody>
          <a:bodyPr anchor="ctr">
            <a:normAutofit/>
          </a:bodyPr>
          <a:lstStyle/>
          <a:p>
            <a:r>
              <a:rPr lang="tr" sz="2000" b="0" i="0" strike="noStrike" cap="none" spc="0" baseline="0">
                <a:solidFill>
                  <a:srgbClr val="FFFFFF"/>
                </a:solidFill>
                <a:effectLst/>
                <a:latin typeface="Calibri Light"/>
                <a:ea typeface="Calibri Light"/>
                <a:cs typeface="Calibri Light"/>
              </a:rPr>
              <a:t>Misilleme </a:t>
            </a:r>
          </a:p>
        </p:txBody>
      </p:sp>
      <p:sp>
        <p:nvSpPr>
          <p:cNvPr id="5" name="Slide Number Placeholder 4">
            <a:extLst>
              <a:ext uri="{FF2B5EF4-FFF2-40B4-BE49-F238E27FC236}">
                <a16:creationId xmlns:a16="http://schemas.microsoft.com/office/drawing/2014/main" id="{0481DFAF-2C91-7422-79F7-D1B6D66C8A2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A78DC15E-F928-C464-FBA0-36933CA4DB49}"/>
              </a:ext>
            </a:extLst>
          </p:cNvPr>
          <p:cNvGraphicFramePr>
            <a:graphicFrameLocks noGrp="1"/>
          </p:cNvGraphicFramePr>
          <p:nvPr>
            <p:ph idx="1"/>
            <p:extLst>
              <p:ext uri="{D42A27DB-BD31-4B8C-83A1-F6EECF244321}">
                <p14:modId xmlns:p14="http://schemas.microsoft.com/office/powerpoint/2010/main" val="1616833075"/>
              </p:ext>
            </p:extLst>
          </p:nvPr>
        </p:nvGraphicFramePr>
        <p:xfrm>
          <a:off x="432562" y="2160606"/>
          <a:ext cx="8074836" cy="43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B0EE6-D2E3-A34A-D0E6-B7CFF8ADAFCF}"/>
              </a:ext>
            </a:extLst>
          </p:cNvPr>
          <p:cNvSpPr txBox="1"/>
          <p:nvPr/>
        </p:nvSpPr>
        <p:spPr>
          <a:xfrm>
            <a:off x="432562" y="1470164"/>
            <a:ext cx="6995604" cy="365760"/>
          </a:xfrm>
          <a:prstGeom prst="rect">
            <a:avLst/>
          </a:prstGeom>
          <a:noFill/>
        </p:spPr>
        <p:txBody>
          <a:bodyPr wrap="square" rtlCol="0">
            <a:spAutoFit/>
          </a:bodyPr>
          <a:lstStyle/>
          <a:p>
            <a:r>
              <a:rPr lang="tr" sz="1800" b="0" i="0" strike="noStrike" cap="none" spc="0" baseline="0">
                <a:solidFill>
                  <a:srgbClr val="000000"/>
                </a:solidFill>
                <a:effectLst/>
                <a:latin typeface="Calibri"/>
                <a:ea typeface="Calibri"/>
                <a:cs typeface="Calibri"/>
              </a:rPr>
              <a:t>Misilleme davranışı örnekleri:</a:t>
            </a:r>
          </a:p>
        </p:txBody>
      </p:sp>
    </p:spTree>
    <p:extLst>
      <p:ext uri="{BB962C8B-B14F-4D97-AF65-F5344CB8AC3E}">
        <p14:creationId xmlns:p14="http://schemas.microsoft.com/office/powerpoint/2010/main" val="31145905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DF9-EC86-26D1-EB48-FAC8A23DB652}"/>
              </a:ext>
            </a:extLst>
          </p:cNvPr>
          <p:cNvSpPr>
            <a:spLocks noGrp="1"/>
          </p:cNvSpPr>
          <p:nvPr>
            <p:ph type="ctrTitle"/>
          </p:nvPr>
        </p:nvSpPr>
        <p:spPr>
          <a:xfrm>
            <a:off x="1143000" y="1122363"/>
            <a:ext cx="6858000" cy="2387600"/>
          </a:xfrm>
        </p:spPr>
        <p:txBody>
          <a:bodyPr anchor="b">
            <a:normAutofit/>
          </a:bodyPr>
          <a:lstStyle/>
          <a:p>
            <a:r>
              <a:rPr lang="tr" sz="4500" b="0" i="0" strike="noStrike" cap="none" spc="0" baseline="0">
                <a:solidFill>
                  <a:srgbClr val="000000"/>
                </a:solidFill>
                <a:effectLst/>
                <a:latin typeface="Calibri Light"/>
                <a:ea typeface="Calibri Light"/>
                <a:cs typeface="Calibri Light"/>
              </a:rPr>
              <a:t>Doğru mu Yanlış mı?</a:t>
            </a:r>
          </a:p>
        </p:txBody>
      </p:sp>
      <p:sp>
        <p:nvSpPr>
          <p:cNvPr id="3" name="Content Placeholder 2">
            <a:extLst>
              <a:ext uri="{FF2B5EF4-FFF2-40B4-BE49-F238E27FC236}">
                <a16:creationId xmlns:a16="http://schemas.microsoft.com/office/drawing/2014/main" id="{D6504A50-C316-495F-A22D-CFF6B8954D8D}"/>
              </a:ext>
            </a:extLst>
          </p:cNvPr>
          <p:cNvSpPr>
            <a:spLocks noGrp="1"/>
          </p:cNvSpPr>
          <p:nvPr>
            <p:ph type="subTitle" idx="1"/>
          </p:nvPr>
        </p:nvSpPr>
        <p:spPr>
          <a:xfrm>
            <a:off x="1143000" y="3602038"/>
            <a:ext cx="6858000" cy="1655762"/>
          </a:xfrm>
        </p:spPr>
        <p:txBody>
          <a:bodyPr>
            <a:normAutofit/>
          </a:bodyPr>
          <a:lstStyle/>
          <a:p>
            <a:pPr marL="0" indent="0">
              <a:buNone/>
            </a:pPr>
            <a:r>
              <a:rPr lang="tr" sz="1800" b="0" i="0" strike="noStrike" cap="none" spc="0" baseline="0">
                <a:solidFill>
                  <a:srgbClr val="000000"/>
                </a:solidFill>
                <a:effectLst/>
                <a:latin typeface="Calibri"/>
                <a:ea typeface="Calibri"/>
                <a:cs typeface="Calibri"/>
              </a:rPr>
              <a:t>Yöneticilere ek olarak, iş arkadaşları yasaklanmış misillemeye katılabilir. </a:t>
            </a:r>
          </a:p>
        </p:txBody>
      </p:sp>
      <p:sp>
        <p:nvSpPr>
          <p:cNvPr id="4" name="Date Placeholder 3" hidden="1">
            <a:extLst>
              <a:ext uri="{FF2B5EF4-FFF2-40B4-BE49-F238E27FC236}">
                <a16:creationId xmlns:a16="http://schemas.microsoft.com/office/drawing/2014/main" id="{11DF32BB-A75F-A819-0F62-EAD6E91DC806}"/>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ECA4A55-F7A7-46D2-6885-64D7C77172C8}"/>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25</a:t>
            </a:fld>
            <a:endParaRPr lang="en-US"/>
          </a:p>
        </p:txBody>
      </p:sp>
    </p:spTree>
    <p:extLst>
      <p:ext uri="{BB962C8B-B14F-4D97-AF65-F5344CB8AC3E}">
        <p14:creationId xmlns:p14="http://schemas.microsoft.com/office/powerpoint/2010/main" val="89492897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3E8-D982-EE5F-722D-C8FFD4B1FB5E}"/>
              </a:ext>
            </a:extLst>
          </p:cNvPr>
          <p:cNvSpPr>
            <a:spLocks noGrp="1"/>
          </p:cNvSpPr>
          <p:nvPr>
            <p:ph type="ctrTitle"/>
          </p:nvPr>
        </p:nvSpPr>
        <p:spPr>
          <a:xfrm>
            <a:off x="1143000" y="1122363"/>
            <a:ext cx="6858000" cy="2387600"/>
          </a:xfrm>
        </p:spPr>
        <p:txBody>
          <a:bodyPr anchor="b">
            <a:normAutofit/>
          </a:bodyPr>
          <a:lstStyle/>
          <a:p>
            <a:r>
              <a:rPr lang="tr" sz="4500" b="0" i="0" strike="noStrike" cap="none" spc="0" baseline="0">
                <a:solidFill>
                  <a:srgbClr val="000000"/>
                </a:solidFill>
                <a:effectLst/>
                <a:latin typeface="Calibri Light"/>
                <a:ea typeface="Calibri Light"/>
                <a:cs typeface="Calibri Light"/>
              </a:rPr>
              <a:t>Cevap...</a:t>
            </a:r>
          </a:p>
        </p:txBody>
      </p:sp>
      <p:sp>
        <p:nvSpPr>
          <p:cNvPr id="3" name="Content Placeholder 2">
            <a:extLst>
              <a:ext uri="{FF2B5EF4-FFF2-40B4-BE49-F238E27FC236}">
                <a16:creationId xmlns:a16="http://schemas.microsoft.com/office/drawing/2014/main" id="{2A8CED9B-3AA4-6657-52D7-A3AE595B4F07}"/>
              </a:ext>
            </a:extLst>
          </p:cNvPr>
          <p:cNvSpPr>
            <a:spLocks noGrp="1"/>
          </p:cNvSpPr>
          <p:nvPr>
            <p:ph type="subTitle" idx="1"/>
          </p:nvPr>
        </p:nvSpPr>
        <p:spPr>
          <a:xfrm>
            <a:off x="1143000" y="3602038"/>
            <a:ext cx="6858000" cy="1655762"/>
          </a:xfrm>
        </p:spPr>
        <p:txBody>
          <a:bodyPr>
            <a:normAutofit/>
          </a:bodyPr>
          <a:lstStyle/>
          <a:p>
            <a:pPr marL="0" indent="0">
              <a:buNone/>
            </a:pPr>
            <a:r>
              <a:rPr lang="tr" sz="1800" b="0" i="0" strike="noStrike" cap="none" spc="0" baseline="0">
                <a:solidFill>
                  <a:srgbClr val="000000"/>
                </a:solidFill>
                <a:effectLst/>
                <a:latin typeface="Calibri"/>
                <a:ea typeface="Calibri"/>
                <a:cs typeface="Calibri"/>
              </a:rPr>
              <a:t>Yukarıdaki ifade Doğru </a:t>
            </a:r>
            <a:r>
              <a:rPr lang="tr" sz="1800" b="1" i="0" strike="noStrike" cap="none" spc="0" baseline="0">
                <a:solidFill>
                  <a:srgbClr val="548235"/>
                </a:solidFill>
                <a:effectLst/>
                <a:latin typeface="Calibri"/>
                <a:ea typeface="Calibri"/>
                <a:cs typeface="Calibri"/>
              </a:rPr>
              <a:t>'dur</a:t>
            </a:r>
            <a:r>
              <a:rPr lang="tr" sz="1800" b="0" i="0" strike="noStrike" cap="none" spc="0" baseline="0">
                <a:solidFill>
                  <a:srgbClr val="000000"/>
                </a:solidFill>
                <a:effectLst/>
                <a:latin typeface="Calibri"/>
                <a:ea typeface="Calibri"/>
                <a:cs typeface="Calibri"/>
              </a:rPr>
              <a:t>.</a:t>
            </a:r>
          </a:p>
          <a:p>
            <a:pPr marL="0" indent="0">
              <a:buNone/>
            </a:pPr>
            <a:r>
              <a:rPr lang="tr" sz="1800" b="0" i="0" strike="noStrike" cap="none" spc="0" baseline="0">
                <a:solidFill>
                  <a:srgbClr val="000000"/>
                </a:solidFill>
                <a:effectLst/>
                <a:latin typeface="Calibri"/>
                <a:ea typeface="Calibri"/>
                <a:cs typeface="Calibri"/>
              </a:rPr>
              <a:t>Herkes misilleme yapabilir. Bu, iyi niyetli bir endişeyi veya şikayeti dile getirdiği için birine olumsuz davranan herhangi bir yöneticiyi veya iş arkadaşını içerir. </a:t>
            </a:r>
          </a:p>
        </p:txBody>
      </p:sp>
      <p:sp>
        <p:nvSpPr>
          <p:cNvPr id="4" name="Date Placeholder 3" hidden="1">
            <a:extLst>
              <a:ext uri="{FF2B5EF4-FFF2-40B4-BE49-F238E27FC236}">
                <a16:creationId xmlns:a16="http://schemas.microsoft.com/office/drawing/2014/main" id="{8B475D77-4434-8297-1245-1F15891FDD8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A324A152-4068-BF32-861E-706313346D3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26</a:t>
            </a:fld>
            <a:endParaRPr lang="en-US"/>
          </a:p>
        </p:txBody>
      </p:sp>
    </p:spTree>
    <p:extLst>
      <p:ext uri="{BB962C8B-B14F-4D97-AF65-F5344CB8AC3E}">
        <p14:creationId xmlns:p14="http://schemas.microsoft.com/office/powerpoint/2010/main" val="37902151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09D-6897-4B77-6400-D2F29ADC89B9}"/>
              </a:ext>
            </a:extLst>
          </p:cNvPr>
          <p:cNvSpPr>
            <a:spLocks noGrp="1"/>
          </p:cNvSpPr>
          <p:nvPr>
            <p:ph type="title"/>
          </p:nvPr>
        </p:nvSpPr>
        <p:spPr/>
        <p:txBody>
          <a:bodyPr/>
          <a:lstStyle/>
          <a:p>
            <a:r>
              <a:rPr lang="tr" sz="2100" b="0" i="0" strike="noStrike" cap="none" spc="0" baseline="0">
                <a:solidFill>
                  <a:srgbClr val="FFFFFF"/>
                </a:solidFill>
                <a:effectLst/>
                <a:latin typeface="Calibri Light"/>
                <a:ea typeface="Calibri Light"/>
                <a:cs typeface="Calibri Light"/>
              </a:rPr>
              <a:t>Teşekkürler </a:t>
            </a:r>
          </a:p>
        </p:txBody>
      </p:sp>
      <p:sp>
        <p:nvSpPr>
          <p:cNvPr id="3" name="Text Placeholder 2">
            <a:extLst>
              <a:ext uri="{FF2B5EF4-FFF2-40B4-BE49-F238E27FC236}">
                <a16:creationId xmlns:a16="http://schemas.microsoft.com/office/drawing/2014/main" id="{0D6490DC-2417-7F40-0F75-FE51C0D8A7AA}"/>
              </a:ext>
            </a:extLst>
          </p:cNvPr>
          <p:cNvSpPr>
            <a:spLocks noGrp="1"/>
          </p:cNvSpPr>
          <p:nvPr>
            <p:ph type="body" idx="1"/>
          </p:nvPr>
        </p:nvSpPr>
        <p:spPr/>
        <p:txBody>
          <a:bodyPr/>
          <a:lstStyle/>
          <a:p>
            <a:r>
              <a:rPr lang="tr" sz="1900" b="0" i="0" strike="noStrike" cap="none" spc="0" baseline="0">
                <a:solidFill>
                  <a:srgbClr val="9DC3E6"/>
                </a:solidFill>
                <a:effectLst/>
                <a:latin typeface="Calibri"/>
                <a:ea typeface="Calibri"/>
                <a:cs typeface="Calibri"/>
              </a:rPr>
              <a:t>Herhangi bir soru</a:t>
            </a:r>
          </a:p>
        </p:txBody>
      </p:sp>
      <p:sp>
        <p:nvSpPr>
          <p:cNvPr id="4" name="Date Placeholder 3">
            <a:extLst>
              <a:ext uri="{FF2B5EF4-FFF2-40B4-BE49-F238E27FC236}">
                <a16:creationId xmlns:a16="http://schemas.microsoft.com/office/drawing/2014/main" id="{60BFC064-E450-DFF8-1DE8-AA171D254DE2}"/>
              </a:ext>
            </a:extLst>
          </p:cNvPr>
          <p:cNvSpPr>
            <a:spLocks noGrp="1"/>
          </p:cNvSpPr>
          <p:nvPr>
            <p:ph type="dt" sz="half" idx="2"/>
          </p:nvPr>
        </p:nvSpPr>
        <p:spPr/>
        <p:txBody>
          <a:bodyPr/>
          <a:lstStyle/>
          <a:p>
            <a:r>
              <a:rPr lang="tr" sz="900" b="0" i="0" strike="noStrike" cap="none" spc="0" baseline="0">
                <a:solidFill>
                  <a:srgbClr val="898989"/>
                </a:solidFill>
                <a:effectLst/>
                <a:latin typeface="Calibri"/>
                <a:ea typeface="Calibri"/>
                <a:cs typeface="Calibri"/>
              </a:rPr>
              <a:t>[OLAY ADI] [TARİH]</a:t>
            </a:r>
          </a:p>
        </p:txBody>
      </p:sp>
      <p:sp>
        <p:nvSpPr>
          <p:cNvPr id="5" name="Slide Number Placeholder 4">
            <a:extLst>
              <a:ext uri="{FF2B5EF4-FFF2-40B4-BE49-F238E27FC236}">
                <a16:creationId xmlns:a16="http://schemas.microsoft.com/office/drawing/2014/main" id="{9DE5CE9B-CFAD-F960-4423-47EF2ED4DC71}"/>
              </a:ext>
            </a:extLst>
          </p:cNvPr>
          <p:cNvSpPr>
            <a:spLocks noGrp="1"/>
          </p:cNvSpPr>
          <p:nvPr>
            <p:ph type="sldNum" sz="quarter" idx="4"/>
          </p:nvPr>
        </p:nvSpPr>
        <p:spPr/>
        <p:txBody>
          <a:bodyPr/>
          <a:lstStyle/>
          <a:p>
            <a:fld id="{BB5FC4A1-A2DE-4EB5-9A46-57D39B4235EC}" type="slidenum">
              <a:rPr lang="en-US" smtClean="0"/>
              <a:t>27</a:t>
            </a:fld>
            <a:endParaRPr lang="en-US"/>
          </a:p>
        </p:txBody>
      </p:sp>
    </p:spTree>
    <p:extLst>
      <p:ext uri="{BB962C8B-B14F-4D97-AF65-F5344CB8AC3E}">
        <p14:creationId xmlns:p14="http://schemas.microsoft.com/office/powerpoint/2010/main" val="3912846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DD6-51D1-771A-AD6D-9F880AB718EF}"/>
              </a:ext>
            </a:extLst>
          </p:cNvPr>
          <p:cNvSpPr>
            <a:spLocks noGrp="1"/>
          </p:cNvSpPr>
          <p:nvPr>
            <p:ph type="title"/>
          </p:nvPr>
        </p:nvSpPr>
        <p:spPr>
          <a:xfrm>
            <a:off x="822960" y="182880"/>
            <a:ext cx="7358907" cy="787032"/>
          </a:xfrm>
        </p:spPr>
        <p:txBody>
          <a:bodyPr anchor="ctr">
            <a:normAutofit/>
          </a:bodyPr>
          <a:lstStyle/>
          <a:p>
            <a:r>
              <a:rPr lang="tr" sz="2000" b="0" i="0" strike="noStrike" cap="none" spc="0" baseline="0">
                <a:solidFill>
                  <a:srgbClr val="FFFFFF"/>
                </a:solidFill>
                <a:effectLst/>
                <a:latin typeface="Calibri Light"/>
                <a:ea typeface="Calibri Light"/>
                <a:cs typeface="Calibri Light"/>
              </a:rPr>
              <a:t>Ayrımcılığı ve Tacizi Önleme</a:t>
            </a:r>
          </a:p>
        </p:txBody>
      </p:sp>
      <p:sp>
        <p:nvSpPr>
          <p:cNvPr id="5" name="Slide Number Placeholder 4">
            <a:extLst>
              <a:ext uri="{FF2B5EF4-FFF2-40B4-BE49-F238E27FC236}">
                <a16:creationId xmlns:a16="http://schemas.microsoft.com/office/drawing/2014/main" id="{400A5B44-1D6A-1552-FB9B-24626E626C3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D59D3B30-F695-4079-1707-50E90A4119B3}"/>
              </a:ext>
            </a:extLst>
          </p:cNvPr>
          <p:cNvGraphicFramePr>
            <a:graphicFrameLocks noGrp="1"/>
          </p:cNvGraphicFramePr>
          <p:nvPr>
            <p:ph idx="1"/>
            <p:extLst>
              <p:ext uri="{D42A27DB-BD31-4B8C-83A1-F6EECF244321}">
                <p14:modId xmlns:p14="http://schemas.microsoft.com/office/powerpoint/2010/main" val="162124371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898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1B3-2675-F520-80FE-B41A6F28C679}"/>
              </a:ext>
            </a:extLst>
          </p:cNvPr>
          <p:cNvSpPr>
            <a:spLocks noGrp="1"/>
          </p:cNvSpPr>
          <p:nvPr>
            <p:ph type="title"/>
          </p:nvPr>
        </p:nvSpPr>
        <p:spPr>
          <a:xfrm>
            <a:off x="822960" y="182880"/>
            <a:ext cx="7358907" cy="787032"/>
          </a:xfrm>
        </p:spPr>
        <p:txBody>
          <a:bodyPr anchor="ctr">
            <a:normAutofit/>
          </a:bodyPr>
          <a:lstStyle/>
          <a:p>
            <a:r>
              <a:rPr lang="tr" sz="2000" b="0" i="0" strike="noStrike" cap="none" spc="0" baseline="0">
                <a:solidFill>
                  <a:srgbClr val="FFFFFF"/>
                </a:solidFill>
                <a:effectLst/>
                <a:latin typeface="Calibri Light"/>
                <a:ea typeface="Calibri Light"/>
                <a:cs typeface="Calibri Light"/>
              </a:rPr>
              <a:t>Taciz ve Ayrımcılık Nedir? </a:t>
            </a:r>
          </a:p>
        </p:txBody>
      </p:sp>
      <p:sp>
        <p:nvSpPr>
          <p:cNvPr id="5" name="Slide Number Placeholder 4">
            <a:extLst>
              <a:ext uri="{FF2B5EF4-FFF2-40B4-BE49-F238E27FC236}">
                <a16:creationId xmlns:a16="http://schemas.microsoft.com/office/drawing/2014/main" id="{90FB72F0-297D-5604-D514-2CB5A39DCC5F}"/>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4</a:t>
            </a:fld>
            <a:endParaRPr lang="en-US"/>
          </a:p>
        </p:txBody>
      </p:sp>
      <p:graphicFrame>
        <p:nvGraphicFramePr>
          <p:cNvPr id="10" name="Diagram 9">
            <a:extLst>
              <a:ext uri="{FF2B5EF4-FFF2-40B4-BE49-F238E27FC236}">
                <a16:creationId xmlns:a16="http://schemas.microsoft.com/office/drawing/2014/main" id="{4F99A9FE-9AEF-F820-F65C-BE5BE15E8FB5}"/>
              </a:ext>
            </a:extLst>
          </p:cNvPr>
          <p:cNvGraphicFramePr/>
          <p:nvPr>
            <p:extLst>
              <p:ext uri="{D42A27DB-BD31-4B8C-83A1-F6EECF244321}">
                <p14:modId xmlns:p14="http://schemas.microsoft.com/office/powerpoint/2010/main" val="2641480152"/>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003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B15D-6946-CDFC-CF72-E48A4D07B9A6}"/>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Korumalı Topraklamalar</a:t>
            </a:r>
          </a:p>
        </p:txBody>
      </p:sp>
      <p:sp>
        <p:nvSpPr>
          <p:cNvPr id="8" name="TextBox 7">
            <a:extLst>
              <a:ext uri="{FF2B5EF4-FFF2-40B4-BE49-F238E27FC236}">
                <a16:creationId xmlns:a16="http://schemas.microsoft.com/office/drawing/2014/main" id="{F4B8F4E0-B73C-7243-2528-40AE79BB37BD}"/>
              </a:ext>
            </a:extLst>
          </p:cNvPr>
          <p:cNvSpPr txBox="1"/>
          <p:nvPr/>
        </p:nvSpPr>
        <p:spPr>
          <a:xfrm>
            <a:off x="5488686" y="1059066"/>
            <a:ext cx="3454146" cy="1554480"/>
          </a:xfrm>
          <a:prstGeom prst="rect">
            <a:avLst/>
          </a:prstGeom>
        </p:spPr>
        <p:txBody>
          <a:bodyPr vert="horz" lIns="91440" tIns="45720" rIns="91440" bIns="45720" rtlCol="0">
            <a:normAutofit fontScale="97500"/>
          </a:bodyPr>
          <a:lstStyle/>
          <a:p>
            <a:pPr defTabSz="685749">
              <a:lnSpc>
                <a:spcPct val="90000"/>
              </a:lnSpc>
              <a:spcBef>
                <a:spcPts val="750"/>
              </a:spcBef>
            </a:pPr>
            <a:r>
              <a:rPr lang="tr" sz="2100" b="1" i="0" strike="noStrike" cap="none" spc="0" baseline="0">
                <a:solidFill>
                  <a:srgbClr val="FF0000"/>
                </a:solidFill>
                <a:effectLst/>
                <a:latin typeface="Calibri"/>
                <a:ea typeface="Calibri"/>
                <a:cs typeface="Calibri"/>
              </a:rPr>
              <a:t>Unutmayın:</a:t>
            </a:r>
          </a:p>
          <a:p>
            <a:pPr defTabSz="685749">
              <a:lnSpc>
                <a:spcPct val="90000"/>
              </a:lnSpc>
              <a:spcBef>
                <a:spcPts val="750"/>
              </a:spcBef>
            </a:pPr>
            <a:r>
              <a:rPr lang="tr" sz="2100" b="1" i="0" strike="noStrike" cap="none" spc="0" baseline="0">
                <a:solidFill>
                  <a:srgbClr val="FF0000"/>
                </a:solidFill>
                <a:effectLst/>
                <a:latin typeface="Calibri"/>
                <a:ea typeface="Calibri"/>
                <a:cs typeface="Calibri"/>
              </a:rPr>
              <a:t>Herkese saygılı davranın. Korunan bir yerde ayrımcılık yapmayın</a:t>
            </a:r>
          </a:p>
        </p:txBody>
      </p:sp>
      <p:graphicFrame>
        <p:nvGraphicFramePr>
          <p:cNvPr id="10" name="Content Placeholder 2">
            <a:extLst>
              <a:ext uri="{FF2B5EF4-FFF2-40B4-BE49-F238E27FC236}">
                <a16:creationId xmlns:a16="http://schemas.microsoft.com/office/drawing/2014/main" id="{504F7EF8-8C04-9AAF-56B7-B0D226A1EC06}"/>
              </a:ext>
            </a:extLst>
          </p:cNvPr>
          <p:cNvGraphicFramePr>
            <a:graphicFrameLocks noGrp="1"/>
          </p:cNvGraphicFramePr>
          <p:nvPr>
            <p:ph sz="half" idx="1"/>
            <p:extLst>
              <p:ext uri="{D42A27DB-BD31-4B8C-83A1-F6EECF244321}">
                <p14:modId xmlns:p14="http://schemas.microsoft.com/office/powerpoint/2010/main" val="150762908"/>
              </p:ext>
            </p:extLst>
          </p:nvPr>
        </p:nvGraphicFramePr>
        <p:xfrm>
          <a:off x="628650" y="2642616"/>
          <a:ext cx="8158734" cy="40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979A9FCC-7447-B3A4-6B62-83027FAB83C5}"/>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8195FBB-B7DC-ED84-3875-07C254CEF76A}"/>
              </a:ext>
            </a:extLst>
          </p:cNvPr>
          <p:cNvSpPr txBox="1"/>
          <p:nvPr/>
        </p:nvSpPr>
        <p:spPr>
          <a:xfrm>
            <a:off x="628650" y="1639669"/>
            <a:ext cx="4213098" cy="640080"/>
          </a:xfrm>
          <a:prstGeom prst="rect">
            <a:avLst/>
          </a:prstGeom>
          <a:noFill/>
        </p:spPr>
        <p:txBody>
          <a:bodyPr wrap="square" rtlCol="0">
            <a:spAutoFit/>
          </a:bodyPr>
          <a:lstStyle/>
          <a:p>
            <a:r>
              <a:rPr lang="tr" sz="1800" b="0" i="0" strike="noStrike" cap="none" spc="0" baseline="0">
                <a:solidFill>
                  <a:srgbClr val="000000"/>
                </a:solidFill>
                <a:effectLst/>
                <a:latin typeface="Calibri"/>
                <a:ea typeface="Calibri"/>
                <a:cs typeface="Calibri"/>
              </a:rPr>
              <a:t>Çalıştığınız yere bağlı olarak, bu gerekçeler şunları içerebilir:</a:t>
            </a:r>
          </a:p>
        </p:txBody>
      </p:sp>
    </p:spTree>
    <p:extLst>
      <p:ext uri="{BB962C8B-B14F-4D97-AF65-F5344CB8AC3E}">
        <p14:creationId xmlns:p14="http://schemas.microsoft.com/office/powerpoint/2010/main" val="63271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3EB6-D382-7E5B-2128-1E2AD33871C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Cinsel taciz</a:t>
            </a:r>
          </a:p>
        </p:txBody>
      </p:sp>
      <p:sp>
        <p:nvSpPr>
          <p:cNvPr id="5" name="Slide Number Placeholder 4">
            <a:extLst>
              <a:ext uri="{FF2B5EF4-FFF2-40B4-BE49-F238E27FC236}">
                <a16:creationId xmlns:a16="http://schemas.microsoft.com/office/drawing/2014/main" id="{6B3AC1A7-2052-7988-8268-65113A2221F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6</a:t>
            </a:fld>
            <a:endParaRPr lang="en-US"/>
          </a:p>
        </p:txBody>
      </p:sp>
      <p:graphicFrame>
        <p:nvGraphicFramePr>
          <p:cNvPr id="11" name="TextBox 7">
            <a:extLst>
              <a:ext uri="{FF2B5EF4-FFF2-40B4-BE49-F238E27FC236}">
                <a16:creationId xmlns:a16="http://schemas.microsoft.com/office/drawing/2014/main" id="{29D13C8E-8DED-44C4-E9EA-CA8A2E541890}"/>
              </a:ext>
            </a:extLst>
          </p:cNvPr>
          <p:cNvGraphicFramePr/>
          <p:nvPr>
            <p:extLst>
              <p:ext uri="{D42A27DB-BD31-4B8C-83A1-F6EECF244321}">
                <p14:modId xmlns:p14="http://schemas.microsoft.com/office/powerpoint/2010/main" val="1282310378"/>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879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066B-6332-D0B1-464F-82C26F963585}"/>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tr" sz="4500" b="0" i="0" strike="noStrike" cap="none" spc="0" baseline="0">
                <a:solidFill>
                  <a:srgbClr val="000000"/>
                </a:solidFill>
                <a:effectLst/>
                <a:latin typeface="Calibri Light"/>
                <a:ea typeface="Calibri Light"/>
                <a:cs typeface="Calibri Light"/>
              </a:rPr>
              <a:t>DOĞRU MU YANLIŞ MI?</a:t>
            </a:r>
          </a:p>
        </p:txBody>
      </p:sp>
      <p:sp>
        <p:nvSpPr>
          <p:cNvPr id="8" name="TextBox 7">
            <a:extLst>
              <a:ext uri="{FF2B5EF4-FFF2-40B4-BE49-F238E27FC236}">
                <a16:creationId xmlns:a16="http://schemas.microsoft.com/office/drawing/2014/main" id="{F639AE83-D0E3-35F9-4EDD-3B02A67DEA40}"/>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tr" sz="1800" b="0" i="0" strike="noStrike" cap="none" spc="0" baseline="0">
                <a:solidFill>
                  <a:srgbClr val="000000"/>
                </a:solidFill>
                <a:effectLst/>
                <a:latin typeface="Calibri"/>
                <a:ea typeface="Calibri"/>
                <a:cs typeface="Calibri"/>
              </a:rPr>
              <a:t>Bir çalışan taciz davranışına tanık olduğunda, </a:t>
            </a:r>
            <a:r>
              <a:rPr lang="tr" sz="1800" b="1" i="0" strike="noStrike" cap="none" spc="0" baseline="0">
                <a:solidFill>
                  <a:srgbClr val="000000"/>
                </a:solidFill>
                <a:effectLst/>
                <a:latin typeface="Calibri"/>
                <a:ea typeface="Calibri"/>
                <a:cs typeface="Calibri"/>
              </a:rPr>
              <a:t>yönetici</a:t>
            </a:r>
            <a:r>
              <a:rPr lang="tr" sz="1800" b="0" i="0" strike="noStrike" cap="none" spc="0" baseline="0">
                <a:solidFill>
                  <a:srgbClr val="000000"/>
                </a:solidFill>
                <a:effectLst/>
                <a:latin typeface="Calibri"/>
                <a:ea typeface="Calibri"/>
                <a:cs typeface="Calibri"/>
              </a:rPr>
              <a:t> genellikle kötü aktördür.</a:t>
            </a:r>
            <a:endParaRPr lang="en-US" kern="1200">
              <a:latin typeface="+mn-lt"/>
              <a:ea typeface="+mn-ea"/>
              <a:cs typeface="+mn-cs"/>
            </a:endParaRPr>
          </a:p>
        </p:txBody>
      </p:sp>
      <p:sp>
        <p:nvSpPr>
          <p:cNvPr id="4" name="Date Placeholder 3" hidden="1">
            <a:extLst>
              <a:ext uri="{FF2B5EF4-FFF2-40B4-BE49-F238E27FC236}">
                <a16:creationId xmlns:a16="http://schemas.microsoft.com/office/drawing/2014/main" id="{68CECCB0-AD0A-475B-29B8-6C408B98E71A}"/>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3DB1538-D7D3-12C4-C7DC-486BD86701E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7</a:t>
            </a:fld>
            <a:endParaRPr lang="en-US"/>
          </a:p>
        </p:txBody>
      </p:sp>
    </p:spTree>
    <p:extLst>
      <p:ext uri="{BB962C8B-B14F-4D97-AF65-F5344CB8AC3E}">
        <p14:creationId xmlns:p14="http://schemas.microsoft.com/office/powerpoint/2010/main" val="2177728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729-D1A0-2498-9446-B4C38D051394}"/>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tr" sz="4500" b="0" i="0" strike="noStrike" cap="none" spc="0" baseline="0">
                <a:solidFill>
                  <a:srgbClr val="000000"/>
                </a:solidFill>
                <a:effectLst/>
                <a:latin typeface="Calibri Light"/>
                <a:ea typeface="Calibri Light"/>
                <a:cs typeface="Calibri Light"/>
              </a:rPr>
              <a:t>Cevap...</a:t>
            </a:r>
          </a:p>
        </p:txBody>
      </p:sp>
      <p:sp>
        <p:nvSpPr>
          <p:cNvPr id="8" name="TextBox 7">
            <a:extLst>
              <a:ext uri="{FF2B5EF4-FFF2-40B4-BE49-F238E27FC236}">
                <a16:creationId xmlns:a16="http://schemas.microsoft.com/office/drawing/2014/main" id="{150F00E2-00FB-9955-A67E-6B6D62965415}"/>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tr" sz="1800" b="0" i="0" strike="noStrike" cap="none" spc="0" baseline="0">
                <a:solidFill>
                  <a:srgbClr val="000000"/>
                </a:solidFill>
                <a:effectLst/>
                <a:latin typeface="Calibri"/>
                <a:ea typeface="Calibri"/>
                <a:cs typeface="Calibri"/>
              </a:rPr>
              <a:t>Yukarıdaki ifade </a:t>
            </a:r>
            <a:r>
              <a:rPr lang="tr" sz="1800" b="1" i="0" strike="noStrike" cap="none" spc="0" baseline="0">
                <a:solidFill>
                  <a:srgbClr val="FF0000"/>
                </a:solidFill>
                <a:effectLst/>
                <a:latin typeface="Calibri"/>
                <a:ea typeface="Calibri"/>
                <a:cs typeface="Calibri"/>
              </a:rPr>
              <a:t>YANLIŞTIR</a:t>
            </a:r>
          </a:p>
          <a:p>
            <a:pPr algn="ctr" defTabSz="685749">
              <a:lnSpc>
                <a:spcPct val="90000"/>
              </a:lnSpc>
              <a:spcBef>
                <a:spcPts val="750"/>
              </a:spcBef>
            </a:pPr>
            <a:endParaRPr lang="en-US" kern="1200">
              <a:latin typeface="+mn-lt"/>
              <a:ea typeface="+mn-ea"/>
              <a:cs typeface="+mn-cs"/>
            </a:endParaRPr>
          </a:p>
          <a:p>
            <a:pPr algn="ctr" defTabSz="685749">
              <a:lnSpc>
                <a:spcPct val="90000"/>
              </a:lnSpc>
              <a:spcBef>
                <a:spcPts val="750"/>
              </a:spcBef>
            </a:pPr>
            <a:r>
              <a:rPr lang="tr" sz="1800" b="0" i="0" strike="noStrike" cap="none" spc="0" baseline="0">
                <a:solidFill>
                  <a:srgbClr val="000000"/>
                </a:solidFill>
                <a:effectLst/>
                <a:latin typeface="Calibri"/>
                <a:ea typeface="Calibri"/>
                <a:cs typeface="Calibri"/>
              </a:rPr>
              <a:t>İş arkadaşlarının tacize karışması da yöneticilerinki kadar olasıdır.</a:t>
            </a:r>
            <a:endParaRPr lang="en-US" kern="1200">
              <a:latin typeface="+mn-lt"/>
              <a:ea typeface="+mn-ea"/>
              <a:cs typeface="+mn-cs"/>
            </a:endParaRPr>
          </a:p>
        </p:txBody>
      </p:sp>
      <p:sp>
        <p:nvSpPr>
          <p:cNvPr id="5" name="Slide Number Placeholder 4" hidden="1">
            <a:extLst>
              <a:ext uri="{FF2B5EF4-FFF2-40B4-BE49-F238E27FC236}">
                <a16:creationId xmlns:a16="http://schemas.microsoft.com/office/drawing/2014/main" id="{2D90AD7F-E22E-A72A-71B9-E3A237FA468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8</a:t>
            </a:fld>
            <a:endParaRPr lang="en-US"/>
          </a:p>
        </p:txBody>
      </p:sp>
    </p:spTree>
    <p:extLst>
      <p:ext uri="{BB962C8B-B14F-4D97-AF65-F5344CB8AC3E}">
        <p14:creationId xmlns:p14="http://schemas.microsoft.com/office/powerpoint/2010/main" val="8320717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902E-2637-717F-B53D-572920A6ACEF}"/>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tr" sz="2000" b="0" i="0" strike="noStrike" cap="none" spc="0" baseline="0">
                <a:solidFill>
                  <a:srgbClr val="FFFFFF"/>
                </a:solidFill>
                <a:effectLst/>
                <a:latin typeface="Calibri Light"/>
                <a:ea typeface="Calibri Light"/>
                <a:cs typeface="Calibri Light"/>
              </a:rPr>
              <a:t>Düşmanca Çalışma Ortamı</a:t>
            </a:r>
          </a:p>
        </p:txBody>
      </p:sp>
      <p:sp>
        <p:nvSpPr>
          <p:cNvPr id="15" name="Content Placeholder 2">
            <a:extLst>
              <a:ext uri="{FF2B5EF4-FFF2-40B4-BE49-F238E27FC236}">
                <a16:creationId xmlns:a16="http://schemas.microsoft.com/office/drawing/2014/main" id="{A57ADB30-AA57-FF7E-1163-C8F0957A0B76}"/>
              </a:ext>
            </a:extLst>
          </p:cNvPr>
          <p:cNvSpPr>
            <a:spLocks noGrp="1"/>
          </p:cNvSpPr>
          <p:nvPr>
            <p:ph sz="half" idx="1"/>
          </p:nvPr>
        </p:nvSpPr>
        <p:spPr>
          <a:xfrm>
            <a:off x="365760" y="1539696"/>
            <a:ext cx="3886200" cy="5135424"/>
          </a:xfrm>
        </p:spPr>
        <p:txBody>
          <a:bodyPr/>
          <a:lstStyle/>
          <a:p>
            <a:pPr marL="0" indent="0">
              <a:buNone/>
            </a:pPr>
            <a:r>
              <a:rPr lang="tr" sz="2100" b="0" i="0" strike="noStrike" cap="none" spc="0" baseline="0" dirty="0">
                <a:solidFill>
                  <a:srgbClr val="000000"/>
                </a:solidFill>
                <a:effectLst/>
                <a:latin typeface="Calibri"/>
                <a:ea typeface="Calibri"/>
                <a:cs typeface="Calibri"/>
              </a:rPr>
              <a:t>Örnek (Zaman içinde yorumlar oluşturun)</a:t>
            </a:r>
          </a:p>
          <a:p>
            <a:pPr marL="0" indent="0">
              <a:buNone/>
            </a:pPr>
            <a:endParaRPr lang="en-US" dirty="0"/>
          </a:p>
          <a:p>
            <a:pPr marL="0" indent="0">
              <a:buNone/>
            </a:pPr>
            <a:endParaRPr lang="en-US" dirty="0"/>
          </a:p>
          <a:p>
            <a:pPr marL="0" indent="0">
              <a:buNone/>
            </a:pPr>
            <a:r>
              <a:rPr lang="tr" sz="2100" b="0" i="0" strike="noStrike" cap="none" spc="0" baseline="0" dirty="0">
                <a:solidFill>
                  <a:srgbClr val="000000"/>
                </a:solidFill>
                <a:effectLst/>
                <a:latin typeface="Calibri"/>
                <a:ea typeface="Calibri"/>
                <a:cs typeface="Calibri"/>
              </a:rPr>
              <a:t>            “İyi görünüyor kız”</a:t>
            </a:r>
          </a:p>
          <a:p>
            <a:pPr marL="0" indent="0">
              <a:buNone/>
            </a:pPr>
            <a:endParaRPr lang="en-US" dirty="0"/>
          </a:p>
          <a:p>
            <a:pPr marL="0" indent="0">
              <a:buNone/>
            </a:pPr>
            <a:endParaRPr lang="en-US" dirty="0"/>
          </a:p>
          <a:p>
            <a:pPr marL="0" indent="0">
              <a:buNone/>
            </a:pPr>
            <a:r>
              <a:rPr lang="tr" sz="2100" b="0" i="0" strike="noStrike" cap="none" spc="0" baseline="0" dirty="0">
                <a:solidFill>
                  <a:srgbClr val="000000"/>
                </a:solidFill>
                <a:effectLst/>
                <a:latin typeface="Calibri"/>
                <a:ea typeface="Calibri"/>
                <a:cs typeface="Calibri"/>
              </a:rPr>
              <a:t>“Neden daha fazla gülümsemiyorsunuz?”</a:t>
            </a:r>
          </a:p>
          <a:p>
            <a:pPr marL="0" indent="0">
              <a:buNone/>
            </a:pPr>
            <a:endParaRPr lang="en-US" dirty="0"/>
          </a:p>
          <a:p>
            <a:pPr marL="0" indent="0">
              <a:buNone/>
            </a:pPr>
            <a:endParaRPr lang="en-US" dirty="0"/>
          </a:p>
          <a:p>
            <a:pPr marL="0" indent="0">
              <a:buNone/>
            </a:pPr>
            <a:r>
              <a:rPr lang="tr" sz="2100" b="0" i="0" strike="noStrike" cap="none" spc="0" baseline="0" dirty="0">
                <a:solidFill>
                  <a:srgbClr val="000000"/>
                </a:solidFill>
                <a:effectLst/>
                <a:latin typeface="Calibri"/>
                <a:ea typeface="Calibri"/>
                <a:cs typeface="Calibri"/>
              </a:rPr>
              <a:t>“Önemli noktalarınızı ortaya koymak için erkeksi cazibelerinizi kullanın”</a:t>
            </a:r>
          </a:p>
          <a:p>
            <a:pPr marL="0" indent="0">
              <a:buNone/>
            </a:pPr>
            <a:endParaRPr lang="en-US" dirty="0"/>
          </a:p>
          <a:p>
            <a:pPr marL="0" indent="0">
              <a:buNone/>
            </a:pPr>
            <a:endParaRPr lang="en-US" dirty="0"/>
          </a:p>
        </p:txBody>
      </p:sp>
      <p:sp>
        <p:nvSpPr>
          <p:cNvPr id="4" name="Date Placeholder 3" hidden="1">
            <a:extLst>
              <a:ext uri="{FF2B5EF4-FFF2-40B4-BE49-F238E27FC236}">
                <a16:creationId xmlns:a16="http://schemas.microsoft.com/office/drawing/2014/main" id="{03DB67EF-BBA9-553C-40B3-F0F1A8116F2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5449FD41-97DA-B96E-E874-37F373C3A50D}"/>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9</a:t>
            </a:fld>
            <a:endParaRPr lang="en-US"/>
          </a:p>
        </p:txBody>
      </p:sp>
      <p:graphicFrame>
        <p:nvGraphicFramePr>
          <p:cNvPr id="11" name="TextBox 8">
            <a:extLst>
              <a:ext uri="{FF2B5EF4-FFF2-40B4-BE49-F238E27FC236}">
                <a16:creationId xmlns:a16="http://schemas.microsoft.com/office/drawing/2014/main" id="{5C8EE2C3-03A6-ABAF-3E18-D116DCC72FC4}"/>
              </a:ext>
            </a:extLst>
          </p:cNvPr>
          <p:cNvGraphicFramePr/>
          <p:nvPr>
            <p:extLst>
              <p:ext uri="{D42A27DB-BD31-4B8C-83A1-F6EECF244321}">
                <p14:modId xmlns:p14="http://schemas.microsoft.com/office/powerpoint/2010/main" val="552498296"/>
              </p:ext>
            </p:extLst>
          </p:nvPr>
        </p:nvGraphicFramePr>
        <p:xfrm>
          <a:off x="46291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loud 9">
            <a:extLst>
              <a:ext uri="{FF2B5EF4-FFF2-40B4-BE49-F238E27FC236}">
                <a16:creationId xmlns:a16="http://schemas.microsoft.com/office/drawing/2014/main" id="{4973049F-7464-8CEC-6A0C-5251C1FF3DEA}"/>
              </a:ext>
            </a:extLst>
          </p:cNvPr>
          <p:cNvSpPr/>
          <p:nvPr/>
        </p:nvSpPr>
        <p:spPr>
          <a:xfrm>
            <a:off x="685800" y="2797131"/>
            <a:ext cx="2953511" cy="86704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FC81ACA9-37AB-3848-2CFF-062B6FE76A28}"/>
              </a:ext>
            </a:extLst>
          </p:cNvPr>
          <p:cNvSpPr/>
          <p:nvPr/>
        </p:nvSpPr>
        <p:spPr>
          <a:xfrm>
            <a:off x="25856" y="3969340"/>
            <a:ext cx="3694176" cy="104992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1A002978-A98E-CB9D-6EC7-7BD47016C50B}"/>
              </a:ext>
            </a:extLst>
          </p:cNvPr>
          <p:cNvSpPr/>
          <p:nvPr/>
        </p:nvSpPr>
        <p:spPr>
          <a:xfrm>
            <a:off x="25856" y="5318304"/>
            <a:ext cx="4178808" cy="1482966"/>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43120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3.06.30"/>
  <p:tag name="AS_TITLE" val="Aspose.Slides for Java"/>
  <p:tag name="AS_VERSION" val="23.6"/>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a05af7-d3ec-4963-864c-209504fa34de">
      <Terms xmlns="http://schemas.microsoft.com/office/infopath/2007/PartnerControls"/>
    </lcf76f155ced4ddcb4097134ff3c332f>
    <TaxCatchAll xmlns="2ed82cd1-6b84-4a0b-9746-0d197a81b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8" ma:contentTypeDescription="Create a new document." ma:contentTypeScope="" ma:versionID="9fab1500bc2d3a4d890516a255717ef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1d2897f00ee0e34ba7a8446ba2849d29"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3bc27-0046-4300-b48a-2db9dc891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600404-635a-4f52-8c6e-abf865231489}" ma:internalName="TaxCatchAll" ma:showField="CatchAllData" ma:web="2ed82cd1-6b84-4a0b-9746-0d197a81b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CADE9-4D3D-4C64-A002-EFFA1FA05E1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f06a283-6e2a-4468-871b-e6c63acdb121"/>
    <ds:schemaRef ds:uri="f8d36d2f-c42f-4f1f-9b2f-abc69cc7a5ad"/>
    <ds:schemaRef ds:uri="http://www.w3.org/XML/1998/namespace"/>
    <ds:schemaRef ds:uri="d7a05af7-d3ec-4963-864c-209504fa34de"/>
    <ds:schemaRef ds:uri="2ed82cd1-6b84-4a0b-9746-0d197a81b83d"/>
  </ds:schemaRefs>
</ds:datastoreItem>
</file>

<file path=customXml/itemProps2.xml><?xml version="1.0" encoding="utf-8"?>
<ds:datastoreItem xmlns:ds="http://schemas.openxmlformats.org/officeDocument/2006/customXml" ds:itemID="{716B392D-E5BF-4564-B6BF-23992C910A2D}">
  <ds:schemaRefs/>
</ds:datastoreItem>
</file>

<file path=customXml/itemProps3.xml><?xml version="1.0" encoding="utf-8"?>
<ds:datastoreItem xmlns:ds="http://schemas.openxmlformats.org/officeDocument/2006/customXml" ds:itemID="{FC480F10-BE65-4D28-A54D-405435C8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IR PPT Standard - DRAFT - 12.14.18</Template>
  <TotalTime>12371</TotalTime>
  <Words>1501</Words>
  <Application>Microsoft Office PowerPoint</Application>
  <PresentationFormat>On-screen Show (4:3)</PresentationFormat>
  <Paragraphs>246</Paragraphs>
  <Slides>27</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think-cell Slide</vt:lpstr>
      <vt:lpstr>PowerPoint Presentation</vt:lpstr>
      <vt:lpstr>Ayrımcılığı ve Tacizi Önleme </vt:lpstr>
      <vt:lpstr>Ayrımcılığı ve Tacizi Önleme</vt:lpstr>
      <vt:lpstr>Taciz ve Ayrımcılık Nedir? </vt:lpstr>
      <vt:lpstr>Korumalı Topraklamalar</vt:lpstr>
      <vt:lpstr>Cinsel taciz</vt:lpstr>
      <vt:lpstr>DOĞRU MU YANLIŞ MI?</vt:lpstr>
      <vt:lpstr>Cevap...</vt:lpstr>
      <vt:lpstr>Düşmanca Çalışma Ortamı</vt:lpstr>
      <vt:lpstr>Cinsiyet Klişeleri</vt:lpstr>
      <vt:lpstr>DOĞRU MU YANLIŞ MI?</vt:lpstr>
      <vt:lpstr>Cevap...</vt:lpstr>
      <vt:lpstr>Cinsel taciz – bunu fark edebilir misiniz? </vt:lpstr>
      <vt:lpstr>Uygunsuz dil ve yorumlar</vt:lpstr>
      <vt:lpstr>Düşmanca Çalışma Ortamı</vt:lpstr>
      <vt:lpstr>Tesiste ve Tesis Dışında</vt:lpstr>
      <vt:lpstr>Ayrımcılık</vt:lpstr>
      <vt:lpstr>İş yerinde zorbalık</vt:lpstr>
      <vt:lpstr>Kişisel ve İş Karşılaştırması</vt:lpstr>
      <vt:lpstr>Çalışma ortamlarında çalışın – kendinize sorulacak sorular</vt:lpstr>
      <vt:lpstr>Görgü tanığı - hoş karşılanmayan davranışları tespit etme</vt:lpstr>
      <vt:lpstr>Uygunsuz bir davranış görürseniz ne yapmalısınız?</vt:lpstr>
      <vt:lpstr>RPM'nin Misilleme Yapmama Politikası </vt:lpstr>
      <vt:lpstr>Misilleme </vt:lpstr>
      <vt:lpstr>Doğru mu Yanlış mı?</vt:lpstr>
      <vt:lpstr>Cevap...</vt:lpstr>
      <vt:lpstr>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Shelley Earl</cp:lastModifiedBy>
  <cp:revision>36</cp:revision>
  <cp:lastPrinted>2020-04-30T20:14:04Z</cp:lastPrinted>
  <dcterms:created xsi:type="dcterms:W3CDTF">2018-12-18T18:53:57Z</dcterms:created>
  <dcterms:modified xsi:type="dcterms:W3CDTF">2024-03-25T18:47:07Z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y fmtid="{D5CDD505-2E9C-101B-9397-08002B2CF9AE}" pid="3" name="MediaServiceImageTags">
    <vt:lpwstr/>
  </property>
</Properties>
</file>