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56" r:id="rId5"/>
    <p:sldId id="264" r:id="rId6"/>
    <p:sldId id="265" r:id="rId7"/>
    <p:sldId id="266" r:id="rId8"/>
    <p:sldId id="267" r:id="rId9"/>
    <p:sldId id="268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5" r:id="rId23"/>
    <p:sldId id="286" r:id="rId24"/>
    <p:sldId id="284" r:id="rId25"/>
    <p:sldId id="287" r:id="rId26"/>
    <p:sldId id="3127" r:id="rId27"/>
    <p:sldId id="290" r:id="rId28"/>
    <p:sldId id="291" r:id="rId29"/>
    <p:sldId id="293" r:id="rId30"/>
    <p:sldId id="294" r:id="rId31"/>
  </p:sldIdLst>
  <p:sldSz cx="9144000" cy="6858000" type="screen4x3"/>
  <p:notesSz cx="6950075" cy="9236075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6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 Kostka" initials="BK" lastIdx="0" clrIdx="0">
    <p:extLst>
      <p:ext uri="{19B8F6BF-5375-455C-9EA6-DF929625EA0E}">
        <p15:presenceInfo xmlns:p15="http://schemas.microsoft.com/office/powerpoint/2012/main" userId="S::bkostka@roopco.com::5bf04b9e-3f2b-4203-8d7a-b84b746d51c3" providerId="AD"/>
      </p:ext>
    </p:extLst>
  </p:cmAuthor>
  <p:cmAuthor id="2" name="Joe Toula" initials="JT" lastIdx="0" clrIdx="1">
    <p:extLst>
      <p:ext uri="{19B8F6BF-5375-455C-9EA6-DF929625EA0E}">
        <p15:presenceInfo xmlns:p15="http://schemas.microsoft.com/office/powerpoint/2012/main" userId="S::jtoula@rpminc.com::2df48d24-f262-454e-ad9c-9a6f9fc72b19" providerId="AD"/>
      </p:ext>
    </p:extLst>
  </p:cmAuthor>
  <p:cmAuthor id="3" name="Cain, Caroline" initials="CC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9A5095-15C7-4BF8-A3D7-9D6D94260068}" v="455" dt="2024-03-25T15:14:30.230"/>
    <p1510:client id="{E313F64B-1A37-42EF-A2AE-4ED014158190}" v="11" dt="2024-03-25T18:45:47.3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5187" autoAdjust="0"/>
  </p:normalViewPr>
  <p:slideViewPr>
    <p:cSldViewPr snapToGrid="0">
      <p:cViewPr varScale="1">
        <p:scale>
          <a:sx n="108" d="100"/>
          <a:sy n="108" d="100"/>
        </p:scale>
        <p:origin x="1662" y="150"/>
      </p:cViewPr>
      <p:guideLst>
        <p:guide orient="horz" pos="2184"/>
        <p:guide pos="2880"/>
        <p:guide orient="horz" pos="4320"/>
        <p:guide orient="horz"/>
        <p:guide pos="5760"/>
      </p:guideLst>
    </p:cSldViewPr>
  </p:slideViewPr>
  <p:outlineViewPr>
    <p:cViewPr>
      <p:scale>
        <a:sx n="33" d="100"/>
        <a:sy n="33" d="100"/>
      </p:scale>
      <p:origin x="0" y="-9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ley Earl" userId="4951d46f-b647-4b3c-b822-5808962dcca8" providerId="ADAL" clId="{5F9A5095-15C7-4BF8-A3D7-9D6D94260068}"/>
    <pc:docChg chg="undo custSel addSld delSld modSld sldOrd">
      <pc:chgData name="Shelley Earl" userId="4951d46f-b647-4b3c-b822-5808962dcca8" providerId="ADAL" clId="{5F9A5095-15C7-4BF8-A3D7-9D6D94260068}" dt="2024-03-25T15:16:22.607" v="1141" actId="47"/>
      <pc:docMkLst>
        <pc:docMk/>
      </pc:docMkLst>
      <pc:sldChg chg="modSp mod">
        <pc:chgData name="Shelley Earl" userId="4951d46f-b647-4b3c-b822-5808962dcca8" providerId="ADAL" clId="{5F9A5095-15C7-4BF8-A3D7-9D6D94260068}" dt="2024-03-25T15:13:42.543" v="1028" actId="20577"/>
        <pc:sldMkLst>
          <pc:docMk/>
          <pc:sldMk cId="2097898915" sldId="264"/>
        </pc:sldMkLst>
        <pc:spChg chg="mod">
          <ac:chgData name="Shelley Earl" userId="4951d46f-b647-4b3c-b822-5808962dcca8" providerId="ADAL" clId="{5F9A5095-15C7-4BF8-A3D7-9D6D94260068}" dt="2024-03-25T15:13:42.543" v="1028" actId="20577"/>
          <ac:spMkLst>
            <pc:docMk/>
            <pc:sldMk cId="2097898915" sldId="264"/>
            <ac:spMk id="8" creationId="{87671493-6848-DBAF-4C09-CA1EE485840B}"/>
          </ac:spMkLst>
        </pc:spChg>
      </pc:sldChg>
      <pc:sldChg chg="modSp">
        <pc:chgData name="Shelley Earl" userId="4951d46f-b647-4b3c-b822-5808962dcca8" providerId="ADAL" clId="{5F9A5095-15C7-4BF8-A3D7-9D6D94260068}" dt="2024-03-25T14:32:37.392" v="19" actId="20577"/>
        <pc:sldMkLst>
          <pc:docMk/>
          <pc:sldMk cId="3009587968" sldId="268"/>
        </pc:sldMkLst>
        <pc:graphicFrameChg chg="mod">
          <ac:chgData name="Shelley Earl" userId="4951d46f-b647-4b3c-b822-5808962dcca8" providerId="ADAL" clId="{5F9A5095-15C7-4BF8-A3D7-9D6D94260068}" dt="2024-03-25T14:32:37.392" v="19" actId="20577"/>
          <ac:graphicFrameMkLst>
            <pc:docMk/>
            <pc:sldMk cId="3009587968" sldId="268"/>
            <ac:graphicFrameMk id="11" creationId="{29D13C8E-8DED-44C4-E9EA-CA8A2E541890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4:39:49.824" v="312" actId="20577"/>
        <pc:sldMkLst>
          <pc:docMk/>
          <pc:sldMk cId="2177728087" sldId="272"/>
        </pc:sldMkLst>
        <pc:spChg chg="mod">
          <ac:chgData name="Shelley Earl" userId="4951d46f-b647-4b3c-b822-5808962dcca8" providerId="ADAL" clId="{5F9A5095-15C7-4BF8-A3D7-9D6D94260068}" dt="2024-03-25T14:39:49.824" v="312" actId="20577"/>
          <ac:spMkLst>
            <pc:docMk/>
            <pc:sldMk cId="2177728087" sldId="272"/>
            <ac:spMk id="8" creationId="{F639AE83-D0E3-35F9-4EDD-3B02A67DEA40}"/>
          </ac:spMkLst>
        </pc:spChg>
      </pc:sldChg>
      <pc:sldChg chg="modSp mod">
        <pc:chgData name="Shelley Earl" userId="4951d46f-b647-4b3c-b822-5808962dcca8" providerId="ADAL" clId="{5F9A5095-15C7-4BF8-A3D7-9D6D94260068}" dt="2024-03-25T14:35:34.842" v="127" actId="6549"/>
        <pc:sldMkLst>
          <pc:docMk/>
          <pc:sldMk cId="832071717" sldId="273"/>
        </pc:sldMkLst>
        <pc:spChg chg="mod">
          <ac:chgData name="Shelley Earl" userId="4951d46f-b647-4b3c-b822-5808962dcca8" providerId="ADAL" clId="{5F9A5095-15C7-4BF8-A3D7-9D6D94260068}" dt="2024-03-25T14:35:34.842" v="127" actId="6549"/>
          <ac:spMkLst>
            <pc:docMk/>
            <pc:sldMk cId="832071717" sldId="273"/>
            <ac:spMk id="8" creationId="{150F00E2-00FB-9955-A67E-6B6D62965415}"/>
          </ac:spMkLst>
        </pc:spChg>
      </pc:sldChg>
      <pc:sldChg chg="modSp mod">
        <pc:chgData name="Shelley Earl" userId="4951d46f-b647-4b3c-b822-5808962dcca8" providerId="ADAL" clId="{5F9A5095-15C7-4BF8-A3D7-9D6D94260068}" dt="2024-03-25T14:37:15.329" v="155" actId="20577"/>
        <pc:sldMkLst>
          <pc:docMk/>
          <pc:sldMk cId="3481431200" sldId="274"/>
        </pc:sldMkLst>
        <pc:spChg chg="mod">
          <ac:chgData name="Shelley Earl" userId="4951d46f-b647-4b3c-b822-5808962dcca8" providerId="ADAL" clId="{5F9A5095-15C7-4BF8-A3D7-9D6D94260068}" dt="2024-03-25T14:37:15.329" v="155" actId="20577"/>
          <ac:spMkLst>
            <pc:docMk/>
            <pc:sldMk cId="3481431200" sldId="274"/>
            <ac:spMk id="15" creationId="{A57ADB30-AA57-FF7E-1163-C8F0957A0B76}"/>
          </ac:spMkLst>
        </pc:spChg>
        <pc:graphicFrameChg chg="mod">
          <ac:chgData name="Shelley Earl" userId="4951d46f-b647-4b3c-b822-5808962dcca8" providerId="ADAL" clId="{5F9A5095-15C7-4BF8-A3D7-9D6D94260068}" dt="2024-03-25T14:36:32.112" v="142" actId="20577"/>
          <ac:graphicFrameMkLst>
            <pc:docMk/>
            <pc:sldMk cId="3481431200" sldId="274"/>
            <ac:graphicFrameMk id="11" creationId="{5C8EE2C3-03A6-ABAF-3E18-D116DCC72FC4}"/>
          </ac:graphicFrameMkLst>
        </pc:graphicFrameChg>
      </pc:sldChg>
      <pc:sldChg chg="modSp">
        <pc:chgData name="Shelley Earl" userId="4951d46f-b647-4b3c-b822-5808962dcca8" providerId="ADAL" clId="{5F9A5095-15C7-4BF8-A3D7-9D6D94260068}" dt="2024-03-25T14:39:19.046" v="306" actId="115"/>
        <pc:sldMkLst>
          <pc:docMk/>
          <pc:sldMk cId="829028075" sldId="275"/>
        </pc:sldMkLst>
        <pc:graphicFrameChg chg="mod">
          <ac:chgData name="Shelley Earl" userId="4951d46f-b647-4b3c-b822-5808962dcca8" providerId="ADAL" clId="{5F9A5095-15C7-4BF8-A3D7-9D6D94260068}" dt="2024-03-25T14:39:19.046" v="306" actId="115"/>
          <ac:graphicFrameMkLst>
            <pc:docMk/>
            <pc:sldMk cId="829028075" sldId="275"/>
            <ac:graphicFrameMk id="13" creationId="{A605F809-B93D-1529-EAB4-05210895DD47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4:39:41.444" v="310" actId="20577"/>
        <pc:sldMkLst>
          <pc:docMk/>
          <pc:sldMk cId="639071407" sldId="276"/>
        </pc:sldMkLst>
        <pc:spChg chg="mod">
          <ac:chgData name="Shelley Earl" userId="4951d46f-b647-4b3c-b822-5808962dcca8" providerId="ADAL" clId="{5F9A5095-15C7-4BF8-A3D7-9D6D94260068}" dt="2024-03-25T14:39:41.444" v="310" actId="20577"/>
          <ac:spMkLst>
            <pc:docMk/>
            <pc:sldMk cId="639071407" sldId="276"/>
            <ac:spMk id="3" creationId="{D9823FF2-551E-7D6F-6CCD-EA59870F378E}"/>
          </ac:spMkLst>
        </pc:spChg>
      </pc:sldChg>
      <pc:sldChg chg="modSp mod">
        <pc:chgData name="Shelley Earl" userId="4951d46f-b647-4b3c-b822-5808962dcca8" providerId="ADAL" clId="{5F9A5095-15C7-4BF8-A3D7-9D6D94260068}" dt="2024-03-25T14:40:58.944" v="318" actId="6549"/>
        <pc:sldMkLst>
          <pc:docMk/>
          <pc:sldMk cId="4165849477" sldId="277"/>
        </pc:sldMkLst>
        <pc:spChg chg="mod">
          <ac:chgData name="Shelley Earl" userId="4951d46f-b647-4b3c-b822-5808962dcca8" providerId="ADAL" clId="{5F9A5095-15C7-4BF8-A3D7-9D6D94260068}" dt="2024-03-25T14:40:58.944" v="318" actId="6549"/>
          <ac:spMkLst>
            <pc:docMk/>
            <pc:sldMk cId="4165849477" sldId="277"/>
            <ac:spMk id="3" creationId="{800FB85F-FAA5-6EF4-2934-3E9F00A24524}"/>
          </ac:spMkLst>
        </pc:spChg>
      </pc:sldChg>
      <pc:sldChg chg="modSp mod">
        <pc:chgData name="Shelley Earl" userId="4951d46f-b647-4b3c-b822-5808962dcca8" providerId="ADAL" clId="{5F9A5095-15C7-4BF8-A3D7-9D6D94260068}" dt="2024-03-25T14:43:50.620" v="320" actId="1076"/>
        <pc:sldMkLst>
          <pc:docMk/>
          <pc:sldMk cId="969127443" sldId="278"/>
        </pc:sldMkLst>
        <pc:spChg chg="mod">
          <ac:chgData name="Shelley Earl" userId="4951d46f-b647-4b3c-b822-5808962dcca8" providerId="ADAL" clId="{5F9A5095-15C7-4BF8-A3D7-9D6D94260068}" dt="2024-03-25T14:43:50.620" v="320" actId="1076"/>
          <ac:spMkLst>
            <pc:docMk/>
            <pc:sldMk cId="969127443" sldId="278"/>
            <ac:spMk id="9" creationId="{72F99416-9CFC-4A6D-56C2-F38A9754D7B6}"/>
          </ac:spMkLst>
        </pc:spChg>
        <pc:graphicFrameChg chg="mod">
          <ac:chgData name="Shelley Earl" userId="4951d46f-b647-4b3c-b822-5808962dcca8" providerId="ADAL" clId="{5F9A5095-15C7-4BF8-A3D7-9D6D94260068}" dt="2024-03-25T14:42:49.488" v="319" actId="20577"/>
          <ac:graphicFrameMkLst>
            <pc:docMk/>
            <pc:sldMk cId="969127443" sldId="278"/>
            <ac:graphicFrameMk id="8" creationId="{25435880-DE83-4AE6-0C0C-E8BEDD12548D}"/>
          </ac:graphicFrameMkLst>
        </pc:graphicFrameChg>
      </pc:sldChg>
      <pc:sldChg chg="modSp">
        <pc:chgData name="Shelley Earl" userId="4951d46f-b647-4b3c-b822-5808962dcca8" providerId="ADAL" clId="{5F9A5095-15C7-4BF8-A3D7-9D6D94260068}" dt="2024-03-25T14:49:50.648" v="536" actId="20577"/>
        <pc:sldMkLst>
          <pc:docMk/>
          <pc:sldMk cId="4199026466" sldId="279"/>
        </pc:sldMkLst>
        <pc:spChg chg="mod">
          <ac:chgData name="Shelley Earl" userId="4951d46f-b647-4b3c-b822-5808962dcca8" providerId="ADAL" clId="{5F9A5095-15C7-4BF8-A3D7-9D6D94260068}" dt="2024-03-25T14:49:50.648" v="536" actId="20577"/>
          <ac:spMkLst>
            <pc:docMk/>
            <pc:sldMk cId="4199026466" sldId="279"/>
            <ac:spMk id="3" creationId="{7A675047-B99C-FF66-70F8-F831DAF17610}"/>
          </ac:spMkLst>
        </pc:spChg>
      </pc:sldChg>
      <pc:sldChg chg="modSp">
        <pc:chgData name="Shelley Earl" userId="4951d46f-b647-4b3c-b822-5808962dcca8" providerId="ADAL" clId="{5F9A5095-15C7-4BF8-A3D7-9D6D94260068}" dt="2024-03-25T14:51:44.613" v="544"/>
        <pc:sldMkLst>
          <pc:docMk/>
          <pc:sldMk cId="1794826995" sldId="280"/>
        </pc:sldMkLst>
        <pc:graphicFrameChg chg="mod">
          <ac:chgData name="Shelley Earl" userId="4951d46f-b647-4b3c-b822-5808962dcca8" providerId="ADAL" clId="{5F9A5095-15C7-4BF8-A3D7-9D6D94260068}" dt="2024-03-25T14:51:44.613" v="544"/>
          <ac:graphicFrameMkLst>
            <pc:docMk/>
            <pc:sldMk cId="1794826995" sldId="280"/>
            <ac:graphicFrameMk id="4" creationId="{F066EC6C-DCB6-3357-ABD4-0298BB5F32F6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4:52:39.794" v="548" actId="6549"/>
        <pc:sldMkLst>
          <pc:docMk/>
          <pc:sldMk cId="981669481" sldId="282"/>
        </pc:sldMkLst>
        <pc:spChg chg="mod">
          <ac:chgData name="Shelley Earl" userId="4951d46f-b647-4b3c-b822-5808962dcca8" providerId="ADAL" clId="{5F9A5095-15C7-4BF8-A3D7-9D6D94260068}" dt="2024-03-25T14:52:39.794" v="548" actId="6549"/>
          <ac:spMkLst>
            <pc:docMk/>
            <pc:sldMk cId="981669481" sldId="282"/>
            <ac:spMk id="3" creationId="{1C66F432-C4F6-FCEE-F1EB-C13A0EC3264F}"/>
          </ac:spMkLst>
        </pc:spChg>
      </pc:sldChg>
      <pc:sldChg chg="modSp mod">
        <pc:chgData name="Shelley Earl" userId="4951d46f-b647-4b3c-b822-5808962dcca8" providerId="ADAL" clId="{5F9A5095-15C7-4BF8-A3D7-9D6D94260068}" dt="2024-03-25T14:54:22.122" v="607" actId="20577"/>
        <pc:sldMkLst>
          <pc:docMk/>
          <pc:sldMk cId="1411236543" sldId="283"/>
        </pc:sldMkLst>
        <pc:spChg chg="mod">
          <ac:chgData name="Shelley Earl" userId="4951d46f-b647-4b3c-b822-5808962dcca8" providerId="ADAL" clId="{5F9A5095-15C7-4BF8-A3D7-9D6D94260068}" dt="2024-03-25T14:54:22.122" v="607" actId="20577"/>
          <ac:spMkLst>
            <pc:docMk/>
            <pc:sldMk cId="1411236543" sldId="283"/>
            <ac:spMk id="9" creationId="{87FEABC1-0E2B-CA86-F809-3DA3A9B36182}"/>
          </ac:spMkLst>
        </pc:spChg>
      </pc:sldChg>
      <pc:sldChg chg="delSp modSp mod ord delAnim">
        <pc:chgData name="Shelley Earl" userId="4951d46f-b647-4b3c-b822-5808962dcca8" providerId="ADAL" clId="{5F9A5095-15C7-4BF8-A3D7-9D6D94260068}" dt="2024-03-25T15:03:37.909" v="696"/>
        <pc:sldMkLst>
          <pc:docMk/>
          <pc:sldMk cId="30537229" sldId="284"/>
        </pc:sldMkLst>
        <pc:spChg chg="mod">
          <ac:chgData name="Shelley Earl" userId="4951d46f-b647-4b3c-b822-5808962dcca8" providerId="ADAL" clId="{5F9A5095-15C7-4BF8-A3D7-9D6D94260068}" dt="2024-03-25T14:56:02.207" v="623" actId="20577"/>
          <ac:spMkLst>
            <pc:docMk/>
            <pc:sldMk cId="30537229" sldId="284"/>
            <ac:spMk id="2" creationId="{4BE1F89A-BFF8-A65E-BF48-AEE160C282E6}"/>
          </ac:spMkLst>
        </pc:spChg>
        <pc:spChg chg="mod">
          <ac:chgData name="Shelley Earl" userId="4951d46f-b647-4b3c-b822-5808962dcca8" providerId="ADAL" clId="{5F9A5095-15C7-4BF8-A3D7-9D6D94260068}" dt="2024-03-25T15:03:17.553" v="693" actId="6549"/>
          <ac:spMkLst>
            <pc:docMk/>
            <pc:sldMk cId="30537229" sldId="284"/>
            <ac:spMk id="3" creationId="{EE3BD1DC-4EC2-EFA1-8D3E-8824C4794976}"/>
          </ac:spMkLst>
        </pc:spChg>
        <pc:spChg chg="del">
          <ac:chgData name="Shelley Earl" userId="4951d46f-b647-4b3c-b822-5808962dcca8" providerId="ADAL" clId="{5F9A5095-15C7-4BF8-A3D7-9D6D94260068}" dt="2024-03-25T14:57:04.135" v="634" actId="478"/>
          <ac:spMkLst>
            <pc:docMk/>
            <pc:sldMk cId="30537229" sldId="284"/>
            <ac:spMk id="14" creationId="{321EC7B0-8C11-0E94-9273-7579EDAB8D65}"/>
          </ac:spMkLst>
        </pc:spChg>
        <pc:graphicFrameChg chg="mod">
          <ac:chgData name="Shelley Earl" userId="4951d46f-b647-4b3c-b822-5808962dcca8" providerId="ADAL" clId="{5F9A5095-15C7-4BF8-A3D7-9D6D94260068}" dt="2024-03-25T15:03:23.413" v="694" actId="1076"/>
          <ac:graphicFrameMkLst>
            <pc:docMk/>
            <pc:sldMk cId="30537229" sldId="284"/>
            <ac:graphicFrameMk id="4" creationId="{B3FD9947-2372-778F-84F0-D2FAEFF1D8DE}"/>
          </ac:graphicFrameMkLst>
        </pc:graphicFrameChg>
      </pc:sldChg>
      <pc:sldChg chg="modSp mod modAnim">
        <pc:chgData name="Shelley Earl" userId="4951d46f-b647-4b3c-b822-5808962dcca8" providerId="ADAL" clId="{5F9A5095-15C7-4BF8-A3D7-9D6D94260068}" dt="2024-03-25T15:01:31.443" v="680"/>
        <pc:sldMkLst>
          <pc:docMk/>
          <pc:sldMk cId="4282014508" sldId="285"/>
        </pc:sldMkLst>
        <pc:spChg chg="mod">
          <ac:chgData name="Shelley Earl" userId="4951d46f-b647-4b3c-b822-5808962dcca8" providerId="ADAL" clId="{5F9A5095-15C7-4BF8-A3D7-9D6D94260068}" dt="2024-03-25T14:59:09.152" v="644" actId="20577"/>
          <ac:spMkLst>
            <pc:docMk/>
            <pc:sldMk cId="4282014508" sldId="285"/>
            <ac:spMk id="8" creationId="{94E63CD8-53B4-AF1A-FBA4-05945FE997A1}"/>
          </ac:spMkLst>
        </pc:spChg>
        <pc:spChg chg="mod">
          <ac:chgData name="Shelley Earl" userId="4951d46f-b647-4b3c-b822-5808962dcca8" providerId="ADAL" clId="{5F9A5095-15C7-4BF8-A3D7-9D6D94260068}" dt="2024-03-25T15:01:14.846" v="679" actId="6549"/>
          <ac:spMkLst>
            <pc:docMk/>
            <pc:sldMk cId="4282014508" sldId="285"/>
            <ac:spMk id="9" creationId="{F525208C-D97C-1080-772A-E506B67C4128}"/>
          </ac:spMkLst>
        </pc:spChg>
      </pc:sldChg>
      <pc:sldChg chg="delSp modSp mod">
        <pc:chgData name="Shelley Earl" userId="4951d46f-b647-4b3c-b822-5808962dcca8" providerId="ADAL" clId="{5F9A5095-15C7-4BF8-A3D7-9D6D94260068}" dt="2024-03-25T15:02:40.717" v="692" actId="20577"/>
        <pc:sldMkLst>
          <pc:docMk/>
          <pc:sldMk cId="191158308" sldId="286"/>
        </pc:sldMkLst>
        <pc:spChg chg="mod">
          <ac:chgData name="Shelley Earl" userId="4951d46f-b647-4b3c-b822-5808962dcca8" providerId="ADAL" clId="{5F9A5095-15C7-4BF8-A3D7-9D6D94260068}" dt="2024-03-25T15:01:50.720" v="681" actId="20577"/>
          <ac:spMkLst>
            <pc:docMk/>
            <pc:sldMk cId="191158308" sldId="286"/>
            <ac:spMk id="2" creationId="{CEED5DCA-792C-6FB9-BAC9-D3F76F7F9593}"/>
          </ac:spMkLst>
        </pc:spChg>
        <pc:spChg chg="del">
          <ac:chgData name="Shelley Earl" userId="4951d46f-b647-4b3c-b822-5808962dcca8" providerId="ADAL" clId="{5F9A5095-15C7-4BF8-A3D7-9D6D94260068}" dt="2024-03-25T15:02:19.422" v="691" actId="478"/>
          <ac:spMkLst>
            <pc:docMk/>
            <pc:sldMk cId="191158308" sldId="286"/>
            <ac:spMk id="17" creationId="{BC8B5FDD-0F69-C5BD-08B5-438B99EB2666}"/>
          </ac:spMkLst>
        </pc:spChg>
        <pc:graphicFrameChg chg="mod">
          <ac:chgData name="Shelley Earl" userId="4951d46f-b647-4b3c-b822-5808962dcca8" providerId="ADAL" clId="{5F9A5095-15C7-4BF8-A3D7-9D6D94260068}" dt="2024-03-25T15:02:40.717" v="692" actId="20577"/>
          <ac:graphicFrameMkLst>
            <pc:docMk/>
            <pc:sldMk cId="191158308" sldId="286"/>
            <ac:graphicFrameMk id="18" creationId="{F2583A9D-281C-4C52-9347-26153EBC053D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5:04:55.916" v="736" actId="20577"/>
        <pc:sldMkLst>
          <pc:docMk/>
          <pc:sldMk cId="561251587" sldId="287"/>
        </pc:sldMkLst>
        <pc:spChg chg="mod">
          <ac:chgData name="Shelley Earl" userId="4951d46f-b647-4b3c-b822-5808962dcca8" providerId="ADAL" clId="{5F9A5095-15C7-4BF8-A3D7-9D6D94260068}" dt="2024-03-25T15:04:55.916" v="736" actId="20577"/>
          <ac:spMkLst>
            <pc:docMk/>
            <pc:sldMk cId="561251587" sldId="287"/>
            <ac:spMk id="14" creationId="{A1FFE694-DF65-A7CA-A6CD-EE2D7965DCCB}"/>
          </ac:spMkLst>
        </pc:spChg>
      </pc:sldChg>
      <pc:sldChg chg="del">
        <pc:chgData name="Shelley Earl" userId="4951d46f-b647-4b3c-b822-5808962dcca8" providerId="ADAL" clId="{5F9A5095-15C7-4BF8-A3D7-9D6D94260068}" dt="2024-03-25T15:05:59.632" v="737" actId="47"/>
        <pc:sldMkLst>
          <pc:docMk/>
          <pc:sldMk cId="2347924938" sldId="289"/>
        </pc:sldMkLst>
      </pc:sldChg>
      <pc:sldChg chg="addSp delSp modSp mod">
        <pc:chgData name="Shelley Earl" userId="4951d46f-b647-4b3c-b822-5808962dcca8" providerId="ADAL" clId="{5F9A5095-15C7-4BF8-A3D7-9D6D94260068}" dt="2024-03-25T15:14:55.107" v="1077" actId="1076"/>
        <pc:sldMkLst>
          <pc:docMk/>
          <pc:sldMk cId="3114590533" sldId="290"/>
        </pc:sldMkLst>
        <pc:spChg chg="mod">
          <ac:chgData name="Shelley Earl" userId="4951d46f-b647-4b3c-b822-5808962dcca8" providerId="ADAL" clId="{5F9A5095-15C7-4BF8-A3D7-9D6D94260068}" dt="2024-03-25T15:13:03.647" v="915" actId="20577"/>
          <ac:spMkLst>
            <pc:docMk/>
            <pc:sldMk cId="3114590533" sldId="290"/>
            <ac:spMk id="2" creationId="{9D6A7B45-5B3C-3DB0-1BE4-A2E8E5DFB955}"/>
          </ac:spMkLst>
        </pc:spChg>
        <pc:spChg chg="add mod">
          <ac:chgData name="Shelley Earl" userId="4951d46f-b647-4b3c-b822-5808962dcca8" providerId="ADAL" clId="{5F9A5095-15C7-4BF8-A3D7-9D6D94260068}" dt="2024-03-25T15:14:48.487" v="1075" actId="1076"/>
          <ac:spMkLst>
            <pc:docMk/>
            <pc:sldMk cId="3114590533" sldId="290"/>
            <ac:spMk id="3" creationId="{698B0EE6-D2E3-A34A-D0E6-B7CFF8ADAFCF}"/>
          </ac:spMkLst>
        </pc:spChg>
        <pc:spChg chg="del">
          <ac:chgData name="Shelley Earl" userId="4951d46f-b647-4b3c-b822-5808962dcca8" providerId="ADAL" clId="{5F9A5095-15C7-4BF8-A3D7-9D6D94260068}" dt="2024-03-25T15:14:52.349" v="1076" actId="478"/>
          <ac:spMkLst>
            <pc:docMk/>
            <pc:sldMk cId="3114590533" sldId="290"/>
            <ac:spMk id="11" creationId="{F1E7C49D-168F-967C-A68B-1627AE233196}"/>
          </ac:spMkLst>
        </pc:spChg>
        <pc:graphicFrameChg chg="mod">
          <ac:chgData name="Shelley Earl" userId="4951d46f-b647-4b3c-b822-5808962dcca8" providerId="ADAL" clId="{5F9A5095-15C7-4BF8-A3D7-9D6D94260068}" dt="2024-03-25T15:14:55.107" v="1077" actId="1076"/>
          <ac:graphicFrameMkLst>
            <pc:docMk/>
            <pc:sldMk cId="3114590533" sldId="290"/>
            <ac:graphicFrameMk id="8" creationId="{A78DC15E-F928-C464-FBA0-36933CA4DB49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5:15:31.877" v="1111" actId="20577"/>
        <pc:sldMkLst>
          <pc:docMk/>
          <pc:sldMk cId="894928972" sldId="291"/>
        </pc:sldMkLst>
        <pc:spChg chg="mod">
          <ac:chgData name="Shelley Earl" userId="4951d46f-b647-4b3c-b822-5808962dcca8" providerId="ADAL" clId="{5F9A5095-15C7-4BF8-A3D7-9D6D94260068}" dt="2024-03-25T15:15:31.877" v="1111" actId="20577"/>
          <ac:spMkLst>
            <pc:docMk/>
            <pc:sldMk cId="894928972" sldId="291"/>
            <ac:spMk id="3" creationId="{D6504A50-C316-495F-A22D-CFF6B8954D8D}"/>
          </ac:spMkLst>
        </pc:spChg>
      </pc:sldChg>
      <pc:sldChg chg="modSp mod">
        <pc:chgData name="Shelley Earl" userId="4951d46f-b647-4b3c-b822-5808962dcca8" providerId="ADAL" clId="{5F9A5095-15C7-4BF8-A3D7-9D6D94260068}" dt="2024-03-25T15:16:15.672" v="1140" actId="6549"/>
        <pc:sldMkLst>
          <pc:docMk/>
          <pc:sldMk cId="3790215164" sldId="293"/>
        </pc:sldMkLst>
        <pc:spChg chg="mod">
          <ac:chgData name="Shelley Earl" userId="4951d46f-b647-4b3c-b822-5808962dcca8" providerId="ADAL" clId="{5F9A5095-15C7-4BF8-A3D7-9D6D94260068}" dt="2024-03-25T15:16:15.672" v="1140" actId="6549"/>
          <ac:spMkLst>
            <pc:docMk/>
            <pc:sldMk cId="3790215164" sldId="293"/>
            <ac:spMk id="3" creationId="{2A8CED9B-3AA4-6657-52D7-A3AE595B4F07}"/>
          </ac:spMkLst>
        </pc:spChg>
      </pc:sldChg>
      <pc:sldChg chg="del">
        <pc:chgData name="Shelley Earl" userId="4951d46f-b647-4b3c-b822-5808962dcca8" providerId="ADAL" clId="{5F9A5095-15C7-4BF8-A3D7-9D6D94260068}" dt="2024-03-25T15:16:22.607" v="1141" actId="47"/>
        <pc:sldMkLst>
          <pc:docMk/>
          <pc:sldMk cId="1834208117" sldId="3126"/>
        </pc:sldMkLst>
      </pc:sldChg>
      <pc:sldChg chg="addSp delSp modSp new mod">
        <pc:chgData name="Shelley Earl" userId="4951d46f-b647-4b3c-b822-5808962dcca8" providerId="ADAL" clId="{5F9A5095-15C7-4BF8-A3D7-9D6D94260068}" dt="2024-03-25T15:12:28.427" v="901" actId="255"/>
        <pc:sldMkLst>
          <pc:docMk/>
          <pc:sldMk cId="3534279248" sldId="3127"/>
        </pc:sldMkLst>
        <pc:spChg chg="mod">
          <ac:chgData name="Shelley Earl" userId="4951d46f-b647-4b3c-b822-5808962dcca8" providerId="ADAL" clId="{5F9A5095-15C7-4BF8-A3D7-9D6D94260068}" dt="2024-03-25T15:08:42.113" v="772" actId="26606"/>
          <ac:spMkLst>
            <pc:docMk/>
            <pc:sldMk cId="3534279248" sldId="3127"/>
            <ac:spMk id="2" creationId="{73CB6B62-796B-C1D4-4763-5A20739A7519}"/>
          </ac:spMkLst>
        </pc:spChg>
        <pc:spChg chg="del">
          <ac:chgData name="Shelley Earl" userId="4951d46f-b647-4b3c-b822-5808962dcca8" providerId="ADAL" clId="{5F9A5095-15C7-4BF8-A3D7-9D6D94260068}" dt="2024-03-25T15:08:42.113" v="772" actId="26606"/>
          <ac:spMkLst>
            <pc:docMk/>
            <pc:sldMk cId="3534279248" sldId="3127"/>
            <ac:spMk id="3" creationId="{BAE13260-81AC-2050-58FE-5B34388EE05B}"/>
          </ac:spMkLst>
        </pc:spChg>
        <pc:spChg chg="del">
          <ac:chgData name="Shelley Earl" userId="4951d46f-b647-4b3c-b822-5808962dcca8" providerId="ADAL" clId="{5F9A5095-15C7-4BF8-A3D7-9D6D94260068}" dt="2024-03-25T15:08:26.438" v="771" actId="22"/>
          <ac:spMkLst>
            <pc:docMk/>
            <pc:sldMk cId="3534279248" sldId="3127"/>
            <ac:spMk id="4" creationId="{4BC82226-280B-AEB8-5190-C1A2D1758C9C}"/>
          </ac:spMkLst>
        </pc:spChg>
        <pc:spChg chg="add mod">
          <ac:chgData name="Shelley Earl" userId="4951d46f-b647-4b3c-b822-5808962dcca8" providerId="ADAL" clId="{5F9A5095-15C7-4BF8-A3D7-9D6D94260068}" dt="2024-03-25T15:12:28.427" v="901" actId="255"/>
          <ac:spMkLst>
            <pc:docMk/>
            <pc:sldMk cId="3534279248" sldId="3127"/>
            <ac:spMk id="11" creationId="{6C1BA9E3-9396-DBB5-8249-DC0FDEC133B2}"/>
          </ac:spMkLst>
        </pc:spChg>
        <pc:picChg chg="add mod ord">
          <ac:chgData name="Shelley Earl" userId="4951d46f-b647-4b3c-b822-5808962dcca8" providerId="ADAL" clId="{5F9A5095-15C7-4BF8-A3D7-9D6D94260068}" dt="2024-03-25T15:08:43.556" v="773" actId="27614"/>
          <ac:picMkLst>
            <pc:docMk/>
            <pc:sldMk cId="3534279248" sldId="3127"/>
            <ac:picMk id="6" creationId="{486A5F75-0C93-46BB-29E1-EEFA342C3D92}"/>
          </ac:picMkLst>
        </pc:picChg>
      </pc:sldChg>
    </pc:docChg>
  </pc:docChgLst>
  <pc:docChgLst>
    <pc:chgData name="Shelley Earl" userId="4951d46f-b647-4b3c-b822-5808962dcca8" providerId="ADAL" clId="{E313F64B-1A37-42EF-A2AE-4ED014158190}"/>
    <pc:docChg chg="modSld">
      <pc:chgData name="Shelley Earl" userId="4951d46f-b647-4b3c-b822-5808962dcca8" providerId="ADAL" clId="{E313F64B-1A37-42EF-A2AE-4ED014158190}" dt="2024-03-25T18:45:47.384" v="11"/>
      <pc:docMkLst>
        <pc:docMk/>
      </pc:docMkLst>
      <pc:sldChg chg="modSp mod">
        <pc:chgData name="Shelley Earl" userId="4951d46f-b647-4b3c-b822-5808962dcca8" providerId="ADAL" clId="{E313F64B-1A37-42EF-A2AE-4ED014158190}" dt="2024-03-25T18:44:41.825" v="0" actId="1076"/>
        <pc:sldMkLst>
          <pc:docMk/>
          <pc:sldMk cId="2097898915" sldId="264"/>
        </pc:sldMkLst>
        <pc:spChg chg="mod">
          <ac:chgData name="Shelley Earl" userId="4951d46f-b647-4b3c-b822-5808962dcca8" providerId="ADAL" clId="{E313F64B-1A37-42EF-A2AE-4ED014158190}" dt="2024-03-25T18:44:41.825" v="0" actId="1076"/>
          <ac:spMkLst>
            <pc:docMk/>
            <pc:sldMk cId="2097898915" sldId="264"/>
            <ac:spMk id="8" creationId="{87671493-6848-DBAF-4C09-CA1EE485840B}"/>
          </ac:spMkLst>
        </pc:spChg>
      </pc:sldChg>
      <pc:sldChg chg="modSp">
        <pc:chgData name="Shelley Earl" userId="4951d46f-b647-4b3c-b822-5808962dcca8" providerId="ADAL" clId="{E313F64B-1A37-42EF-A2AE-4ED014158190}" dt="2024-03-25T18:44:53.458" v="6" actId="27636"/>
        <pc:sldMkLst>
          <pc:docMk/>
          <pc:sldMk cId="3481431200" sldId="274"/>
        </pc:sldMkLst>
        <pc:graphicFrameChg chg="mod">
          <ac:chgData name="Shelley Earl" userId="4951d46f-b647-4b3c-b822-5808962dcca8" providerId="ADAL" clId="{E313F64B-1A37-42EF-A2AE-4ED014158190}" dt="2024-03-25T18:44:53.458" v="6" actId="27636"/>
          <ac:graphicFrameMkLst>
            <pc:docMk/>
            <pc:sldMk cId="3481431200" sldId="274"/>
            <ac:graphicFrameMk id="11" creationId="{5C8EE2C3-03A6-ABAF-3E18-D116DCC72FC4}"/>
          </ac:graphicFrameMkLst>
        </pc:graphicFrameChg>
      </pc:sldChg>
      <pc:sldChg chg="modSp">
        <pc:chgData name="Shelley Earl" userId="4951d46f-b647-4b3c-b822-5808962dcca8" providerId="ADAL" clId="{E313F64B-1A37-42EF-A2AE-4ED014158190}" dt="2024-03-25T18:45:04.430" v="7" actId="255"/>
        <pc:sldMkLst>
          <pc:docMk/>
          <pc:sldMk cId="829028075" sldId="275"/>
        </pc:sldMkLst>
        <pc:graphicFrameChg chg="mod">
          <ac:chgData name="Shelley Earl" userId="4951d46f-b647-4b3c-b822-5808962dcca8" providerId="ADAL" clId="{E313F64B-1A37-42EF-A2AE-4ED014158190}" dt="2024-03-25T18:45:04.430" v="7" actId="255"/>
          <ac:graphicFrameMkLst>
            <pc:docMk/>
            <pc:sldMk cId="829028075" sldId="275"/>
            <ac:graphicFrameMk id="13" creationId="{A605F809-B93D-1529-EAB4-05210895DD47}"/>
          </ac:graphicFrameMkLst>
        </pc:graphicFrameChg>
      </pc:sldChg>
      <pc:sldChg chg="modSp">
        <pc:chgData name="Shelley Earl" userId="4951d46f-b647-4b3c-b822-5808962dcca8" providerId="ADAL" clId="{E313F64B-1A37-42EF-A2AE-4ED014158190}" dt="2024-03-25T18:45:24.975" v="9" actId="255"/>
        <pc:sldMkLst>
          <pc:docMk/>
          <pc:sldMk cId="969127443" sldId="278"/>
        </pc:sldMkLst>
        <pc:graphicFrameChg chg="mod">
          <ac:chgData name="Shelley Earl" userId="4951d46f-b647-4b3c-b822-5808962dcca8" providerId="ADAL" clId="{E313F64B-1A37-42EF-A2AE-4ED014158190}" dt="2024-03-25T18:45:24.975" v="9" actId="255"/>
          <ac:graphicFrameMkLst>
            <pc:docMk/>
            <pc:sldMk cId="969127443" sldId="278"/>
            <ac:graphicFrameMk id="8" creationId="{25435880-DE83-4AE6-0C0C-E8BEDD12548D}"/>
          </ac:graphicFrameMkLst>
        </pc:graphicFrameChg>
      </pc:sldChg>
      <pc:sldChg chg="modSp">
        <pc:chgData name="Shelley Earl" userId="4951d46f-b647-4b3c-b822-5808962dcca8" providerId="ADAL" clId="{E313F64B-1A37-42EF-A2AE-4ED014158190}" dt="2024-03-25T18:45:34.542" v="10" actId="255"/>
        <pc:sldMkLst>
          <pc:docMk/>
          <pc:sldMk cId="1794826995" sldId="280"/>
        </pc:sldMkLst>
        <pc:graphicFrameChg chg="mod">
          <ac:chgData name="Shelley Earl" userId="4951d46f-b647-4b3c-b822-5808962dcca8" providerId="ADAL" clId="{E313F64B-1A37-42EF-A2AE-4ED014158190}" dt="2024-03-25T18:45:34.542" v="10" actId="255"/>
          <ac:graphicFrameMkLst>
            <pc:docMk/>
            <pc:sldMk cId="1794826995" sldId="280"/>
            <ac:graphicFrameMk id="4" creationId="{F066EC6C-DCB6-3357-ABD4-0298BB5F32F6}"/>
          </ac:graphicFrameMkLst>
        </pc:graphicFrameChg>
      </pc:sldChg>
      <pc:sldChg chg="modSp">
        <pc:chgData name="Shelley Earl" userId="4951d46f-b647-4b3c-b822-5808962dcca8" providerId="ADAL" clId="{E313F64B-1A37-42EF-A2AE-4ED014158190}" dt="2024-03-25T18:45:47.384" v="11"/>
        <pc:sldMkLst>
          <pc:docMk/>
          <pc:sldMk cId="3114590533" sldId="290"/>
        </pc:sldMkLst>
        <pc:graphicFrameChg chg="mod">
          <ac:chgData name="Shelley Earl" userId="4951d46f-b647-4b3c-b822-5808962dcca8" providerId="ADAL" clId="{E313F64B-1A37-42EF-A2AE-4ED014158190}" dt="2024-03-25T18:45:47.384" v="11"/>
          <ac:graphicFrameMkLst>
            <pc:docMk/>
            <pc:sldMk cId="3114590533" sldId="290"/>
            <ac:graphicFrameMk id="8" creationId="{A78DC15E-F928-C464-FBA0-36933CA4DB49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14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14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1D878-DD47-4554-B918-FF8182C854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872F20E-C901-4018-94B9-DA055639A969}" type="parTrans" cxnId="{83048B55-588A-4A0A-B70B-93643601598F}">
      <dgm:prSet/>
      <dgm:spPr/>
      <dgm:t>
        <a:bodyPr/>
        <a:lstStyle/>
        <a:p>
          <a:endParaRPr lang="en-US"/>
        </a:p>
      </dgm:t>
    </dgm:pt>
    <dgm:pt modelId="{BD203190-B02D-4833-9639-64C6874E5D6E}">
      <dgm:prSet custT="1"/>
      <dgm:spPr>
        <a:noFill/>
        <a:ln>
          <a:noFill/>
        </a:ln>
      </dgm:spPr>
      <dgm:t>
        <a:bodyPr/>
        <a:lstStyle/>
        <a:p>
          <a:r>
            <a:rPr lang="pt-BR" sz="19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Todos querem fazer parte de uma equipe respeitosa e bem-sucedida</a:t>
          </a:r>
          <a:endParaRPr lang="en-US"/>
        </a:p>
      </dgm:t>
    </dgm:pt>
    <dgm:pt modelId="{22737114-0C48-408A-9ADC-FBB5D68DA89B}" type="sibTrans" cxnId="{83048B55-588A-4A0A-B70B-93643601598F}">
      <dgm:prSet/>
      <dgm:spPr/>
      <dgm:t>
        <a:bodyPr/>
        <a:lstStyle/>
        <a:p>
          <a:endParaRPr lang="en-US"/>
        </a:p>
      </dgm:t>
    </dgm:pt>
    <dgm:pt modelId="{3B489F43-81AC-47EA-B6F9-1A9F3623A6FD}" type="parTrans" cxnId="{2DA1AE93-0809-4AB8-BE67-94314E8D1988}">
      <dgm:prSet/>
      <dgm:spPr/>
      <dgm:t>
        <a:bodyPr/>
        <a:lstStyle/>
        <a:p>
          <a:endParaRPr lang="en-US"/>
        </a:p>
      </dgm:t>
    </dgm:pt>
    <dgm:pt modelId="{D5ADE06A-2CD8-4527-BB06-0919124DF32C}">
      <dgm:prSet custT="1"/>
      <dgm:spPr>
        <a:noFill/>
        <a:ln>
          <a:noFill/>
        </a:ln>
      </dgm:spPr>
      <dgm:t>
        <a:bodyPr/>
        <a:lstStyle/>
        <a:p>
          <a:r>
            <a:rPr lang="pt-BR" sz="19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O V&amp;E do 168 defende os princípios de prevenção da discriminação e assédio, que exigem o compromisso de todos</a:t>
          </a:r>
          <a:endParaRPr lang="en-US"/>
        </a:p>
      </dgm:t>
    </dgm:pt>
    <dgm:pt modelId="{8031BCC7-8D90-4C42-9290-ACCDE5A0B9ED}" type="sibTrans" cxnId="{2DA1AE93-0809-4AB8-BE67-94314E8D1988}">
      <dgm:prSet/>
      <dgm:spPr/>
      <dgm:t>
        <a:bodyPr/>
        <a:lstStyle/>
        <a:p>
          <a:endParaRPr lang="en-US"/>
        </a:p>
      </dgm:t>
    </dgm:pt>
    <dgm:pt modelId="{2F0AF00D-06E6-440B-A672-A767CD8F0B53}" type="parTrans" cxnId="{FD1BDE59-FF94-415A-A2E8-CC585897848B}">
      <dgm:prSet/>
      <dgm:spPr/>
      <dgm:t>
        <a:bodyPr/>
        <a:lstStyle/>
        <a:p>
          <a:endParaRPr lang="en-US"/>
        </a:p>
      </dgm:t>
    </dgm:pt>
    <dgm:pt modelId="{255A7C46-93F8-42B9-B3FF-C4120B6D6A85}">
      <dgm:prSet custT="1"/>
      <dgm:spPr>
        <a:noFill/>
        <a:ln>
          <a:noFill/>
        </a:ln>
      </dgm:spPr>
      <dgm:t>
        <a:bodyPr/>
        <a:lstStyle/>
        <a:p>
          <a:r>
            <a:rPr lang="pt-BR" sz="19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A RPM não tolera desrespeito, assédio ou discriminação de nenhuma forma</a:t>
          </a:r>
          <a:endParaRPr lang="en-US"/>
        </a:p>
      </dgm:t>
    </dgm:pt>
    <dgm:pt modelId="{14D5279D-3554-44D4-A185-DA900563E26D}" type="sibTrans" cxnId="{FD1BDE59-FF94-415A-A2E8-CC585897848B}">
      <dgm:prSet/>
      <dgm:spPr/>
      <dgm:t>
        <a:bodyPr/>
        <a:lstStyle/>
        <a:p>
          <a:endParaRPr lang="en-US"/>
        </a:p>
      </dgm:t>
    </dgm:pt>
    <dgm:pt modelId="{72D0D968-80E7-4D31-AFB8-C5742C4FABDC}" type="parTrans" cxnId="{5247B9E2-5941-4E4C-A462-19B2563AC7BA}">
      <dgm:prSet/>
      <dgm:spPr/>
      <dgm:t>
        <a:bodyPr/>
        <a:lstStyle/>
        <a:p>
          <a:endParaRPr lang="en-US"/>
        </a:p>
      </dgm:t>
    </dgm:pt>
    <dgm:pt modelId="{D5DED7B9-AE0E-4022-87AC-013CCD84826A}">
      <dgm:prSet custT="1"/>
      <dgm:spPr>
        <a:noFill/>
        <a:ln>
          <a:noFill/>
        </a:ln>
      </dgm:spPr>
      <dgm:t>
        <a:bodyPr/>
        <a:lstStyle/>
        <a:p>
          <a:r>
            <a:rPr lang="pt-BR" sz="19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Todos nós precisamos ter certeza de que nossa conduta reflete os valores da RPM, e devemos agir se virmos qualquer conduta imprópria</a:t>
          </a:r>
          <a:endParaRPr lang="en-US"/>
        </a:p>
      </dgm:t>
    </dgm:pt>
    <dgm:pt modelId="{CEBD3099-CB00-4B1F-9F22-D2CEB3D1037A}" type="sibTrans" cxnId="{5247B9E2-5941-4E4C-A462-19B2563AC7BA}">
      <dgm:prSet/>
      <dgm:spPr/>
      <dgm:t>
        <a:bodyPr/>
        <a:lstStyle/>
        <a:p>
          <a:endParaRPr lang="en-US"/>
        </a:p>
      </dgm:t>
    </dgm:pt>
    <dgm:pt modelId="{79A6C311-014C-4876-94E9-AC2AA0789466}" type="pres">
      <dgm:prSet presAssocID="{D3B1D878-DD47-4554-B918-FF8182C854DF}" presName="root" presStyleCnt="0">
        <dgm:presLayoutVars>
          <dgm:dir/>
          <dgm:resizeHandles val="exact"/>
        </dgm:presLayoutVars>
      </dgm:prSet>
      <dgm:spPr/>
    </dgm:pt>
    <dgm:pt modelId="{D1AC1FB3-8252-43F4-B1DF-E0B7B991C4ED}" type="pres">
      <dgm:prSet presAssocID="{BD203190-B02D-4833-9639-64C6874E5D6E}" presName="compNode" presStyleCnt="0"/>
      <dgm:spPr/>
    </dgm:pt>
    <dgm:pt modelId="{E5BCA4F3-8F30-418C-9B3B-9FAE6FBB2AFD}" type="pres">
      <dgm:prSet presAssocID="{BD203190-B02D-4833-9639-64C6874E5D6E}" presName="bgRect" presStyleLbl="bgShp" presStyleIdx="0" presStyleCnt="4"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0E1DE14D-271D-4E48-A734-F66D4AA6B04D}" type="pres">
      <dgm:prSet presAssocID="{BD203190-B02D-4833-9639-64C6874E5D6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F898DFF-833E-4969-A05C-28F864E3637F}" type="pres">
      <dgm:prSet presAssocID="{BD203190-B02D-4833-9639-64C6874E5D6E}" presName="spaceRect" presStyleCnt="0"/>
      <dgm:spPr/>
    </dgm:pt>
    <dgm:pt modelId="{10EBE8A2-D7D4-4676-91C2-0669EA92AE50}" type="pres">
      <dgm:prSet presAssocID="{BD203190-B02D-4833-9639-64C6874E5D6E}" presName="parTx" presStyleLbl="revTx" presStyleIdx="0" presStyleCnt="4">
        <dgm:presLayoutVars>
          <dgm:chMax val="0"/>
          <dgm:chPref val="0"/>
        </dgm:presLayoutVars>
      </dgm:prSet>
      <dgm:spPr/>
    </dgm:pt>
    <dgm:pt modelId="{AAB631DF-D1E9-4EBA-BFAB-61939DC8BDB1}" type="pres">
      <dgm:prSet presAssocID="{22737114-0C48-408A-9ADC-FBB5D68DA89B}" presName="sibTrans" presStyleCnt="0"/>
      <dgm:spPr/>
    </dgm:pt>
    <dgm:pt modelId="{9EA0C476-91E6-4714-919B-C91EBFC2EB4F}" type="pres">
      <dgm:prSet presAssocID="{D5ADE06A-2CD8-4527-BB06-0919124DF32C}" presName="compNode" presStyleCnt="0"/>
      <dgm:spPr/>
    </dgm:pt>
    <dgm:pt modelId="{62399D1D-6A37-4655-9B96-57525ECC5F52}" type="pres">
      <dgm:prSet presAssocID="{D5ADE06A-2CD8-4527-BB06-0919124DF32C}" presName="bgRect" presStyleLbl="bgShp" presStyleIdx="1" presStyleCnt="4"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581AAD55-36A6-40B9-B55F-EEF840079F1A}" type="pres">
      <dgm:prSet presAssocID="{D5ADE06A-2CD8-4527-BB06-0919124DF32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21124F0-5250-4952-B025-754B2DEE029D}" type="pres">
      <dgm:prSet presAssocID="{D5ADE06A-2CD8-4527-BB06-0919124DF32C}" presName="spaceRect" presStyleCnt="0"/>
      <dgm:spPr/>
    </dgm:pt>
    <dgm:pt modelId="{F09238B2-9DB9-4BD7-8219-1D04AF10EADE}" type="pres">
      <dgm:prSet presAssocID="{D5ADE06A-2CD8-4527-BB06-0919124DF32C}" presName="parTx" presStyleLbl="revTx" presStyleIdx="1" presStyleCnt="4">
        <dgm:presLayoutVars>
          <dgm:chMax val="0"/>
          <dgm:chPref val="0"/>
        </dgm:presLayoutVars>
      </dgm:prSet>
      <dgm:spPr/>
    </dgm:pt>
    <dgm:pt modelId="{DC802BC5-1A91-4AF9-9ED1-02F8C352C88F}" type="pres">
      <dgm:prSet presAssocID="{8031BCC7-8D90-4C42-9290-ACCDE5A0B9ED}" presName="sibTrans" presStyleCnt="0"/>
      <dgm:spPr/>
    </dgm:pt>
    <dgm:pt modelId="{4F6FD4E0-2E33-4FE5-AB43-13249D436D2E}" type="pres">
      <dgm:prSet presAssocID="{255A7C46-93F8-42B9-B3FF-C4120B6D6A85}" presName="compNode" presStyleCnt="0"/>
      <dgm:spPr/>
    </dgm:pt>
    <dgm:pt modelId="{2194DC87-0EB3-47A9-A710-50B67ABE9595}" type="pres">
      <dgm:prSet presAssocID="{255A7C46-93F8-42B9-B3FF-C4120B6D6A85}" presName="bgRect" presStyleLbl="bgShp" presStyleIdx="2" presStyleCnt="4"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E7043F58-D2C7-4873-8DE7-E85D1568F29E}" type="pres">
      <dgm:prSet presAssocID="{255A7C46-93F8-42B9-B3FF-C4120B6D6A8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E91F269F-E74E-44A5-B980-0F943959FF9F}" type="pres">
      <dgm:prSet presAssocID="{255A7C46-93F8-42B9-B3FF-C4120B6D6A85}" presName="spaceRect" presStyleCnt="0"/>
      <dgm:spPr/>
    </dgm:pt>
    <dgm:pt modelId="{E61693E8-D0B4-4833-BD20-F0400943806F}" type="pres">
      <dgm:prSet presAssocID="{255A7C46-93F8-42B9-B3FF-C4120B6D6A85}" presName="parTx" presStyleLbl="revTx" presStyleIdx="2" presStyleCnt="4">
        <dgm:presLayoutVars>
          <dgm:chMax val="0"/>
          <dgm:chPref val="0"/>
        </dgm:presLayoutVars>
      </dgm:prSet>
      <dgm:spPr/>
    </dgm:pt>
    <dgm:pt modelId="{84CA8B17-F245-4AD8-9D97-5A81F130C64C}" type="pres">
      <dgm:prSet presAssocID="{14D5279D-3554-44D4-A185-DA900563E26D}" presName="sibTrans" presStyleCnt="0"/>
      <dgm:spPr/>
    </dgm:pt>
    <dgm:pt modelId="{4DEF3117-8A5A-458D-881B-10B2ACCAB362}" type="pres">
      <dgm:prSet presAssocID="{D5DED7B9-AE0E-4022-87AC-013CCD84826A}" presName="compNode" presStyleCnt="0"/>
      <dgm:spPr/>
    </dgm:pt>
    <dgm:pt modelId="{AEF938DC-0277-4425-B5AA-B6E145ABDF3E}" type="pres">
      <dgm:prSet presAssocID="{D5DED7B9-AE0E-4022-87AC-013CCD84826A}" presName="bgRect" presStyleLbl="bgShp" presStyleIdx="3" presStyleCnt="4"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BE8DF815-E4EC-4C8B-89A3-02381B28C402}" type="pres">
      <dgm:prSet presAssocID="{D5DED7B9-AE0E-4022-87AC-013CCD84826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EFBC4F42-3390-49A4-B52F-7A9440C85FC1}" type="pres">
      <dgm:prSet presAssocID="{D5DED7B9-AE0E-4022-87AC-013CCD84826A}" presName="spaceRect" presStyleCnt="0"/>
      <dgm:spPr/>
    </dgm:pt>
    <dgm:pt modelId="{24931F5D-5E16-4A87-A9D2-51F34F2AEE47}" type="pres">
      <dgm:prSet presAssocID="{D5DED7B9-AE0E-4022-87AC-013CCD84826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4A0BE05-71F2-4D30-854F-38F57971EB13}" type="presOf" srcId="{D5ADE06A-2CD8-4527-BB06-0919124DF32C}" destId="{F09238B2-9DB9-4BD7-8219-1D04AF10EADE}" srcOrd="0" destOrd="0" presId="urn:microsoft.com/office/officeart/2018/2/layout/IconVerticalSolidList"/>
    <dgm:cxn modelId="{E62CCB08-B3C3-43D9-8452-B3FB0701EB6F}" type="presOf" srcId="{D5DED7B9-AE0E-4022-87AC-013CCD84826A}" destId="{24931F5D-5E16-4A87-A9D2-51F34F2AEE47}" srcOrd="0" destOrd="0" presId="urn:microsoft.com/office/officeart/2018/2/layout/IconVerticalSolidList"/>
    <dgm:cxn modelId="{7D847A21-0748-4FF7-BC7A-844BDD451D6E}" type="presOf" srcId="{255A7C46-93F8-42B9-B3FF-C4120B6D6A85}" destId="{E61693E8-D0B4-4833-BD20-F0400943806F}" srcOrd="0" destOrd="0" presId="urn:microsoft.com/office/officeart/2018/2/layout/IconVerticalSolidList"/>
    <dgm:cxn modelId="{BAE02D3D-B42D-4B7D-A644-015F98258C14}" type="presOf" srcId="{BD203190-B02D-4833-9639-64C6874E5D6E}" destId="{10EBE8A2-D7D4-4676-91C2-0669EA92AE50}" srcOrd="0" destOrd="0" presId="urn:microsoft.com/office/officeart/2018/2/layout/IconVerticalSolidList"/>
    <dgm:cxn modelId="{83048B55-588A-4A0A-B70B-93643601598F}" srcId="{D3B1D878-DD47-4554-B918-FF8182C854DF}" destId="{BD203190-B02D-4833-9639-64C6874E5D6E}" srcOrd="0" destOrd="0" parTransId="{4872F20E-C901-4018-94B9-DA055639A969}" sibTransId="{22737114-0C48-408A-9ADC-FBB5D68DA89B}"/>
    <dgm:cxn modelId="{84518B77-2EB6-4EFC-B86C-57F51A0FA5FE}" type="presOf" srcId="{D3B1D878-DD47-4554-B918-FF8182C854DF}" destId="{79A6C311-014C-4876-94E9-AC2AA0789466}" srcOrd="0" destOrd="0" presId="urn:microsoft.com/office/officeart/2018/2/layout/IconVerticalSolidList"/>
    <dgm:cxn modelId="{FD1BDE59-FF94-415A-A2E8-CC585897848B}" srcId="{D3B1D878-DD47-4554-B918-FF8182C854DF}" destId="{255A7C46-93F8-42B9-B3FF-C4120B6D6A85}" srcOrd="2" destOrd="0" parTransId="{2F0AF00D-06E6-440B-A672-A767CD8F0B53}" sibTransId="{14D5279D-3554-44D4-A185-DA900563E26D}"/>
    <dgm:cxn modelId="{2DA1AE93-0809-4AB8-BE67-94314E8D1988}" srcId="{D3B1D878-DD47-4554-B918-FF8182C854DF}" destId="{D5ADE06A-2CD8-4527-BB06-0919124DF32C}" srcOrd="1" destOrd="0" parTransId="{3B489F43-81AC-47EA-B6F9-1A9F3623A6FD}" sibTransId="{8031BCC7-8D90-4C42-9290-ACCDE5A0B9ED}"/>
    <dgm:cxn modelId="{5247B9E2-5941-4E4C-A462-19B2563AC7BA}" srcId="{D3B1D878-DD47-4554-B918-FF8182C854DF}" destId="{D5DED7B9-AE0E-4022-87AC-013CCD84826A}" srcOrd="3" destOrd="0" parTransId="{72D0D968-80E7-4D31-AFB8-C5742C4FABDC}" sibTransId="{CEBD3099-CB00-4B1F-9F22-D2CEB3D1037A}"/>
    <dgm:cxn modelId="{B673A972-A8AA-4D22-B5D6-CFA040772403}" type="presParOf" srcId="{79A6C311-014C-4876-94E9-AC2AA0789466}" destId="{D1AC1FB3-8252-43F4-B1DF-E0B7B991C4ED}" srcOrd="0" destOrd="0" presId="urn:microsoft.com/office/officeart/2018/2/layout/IconVerticalSolidList"/>
    <dgm:cxn modelId="{3FD81B8E-CCDA-460F-AB19-48746131255E}" type="presParOf" srcId="{D1AC1FB3-8252-43F4-B1DF-E0B7B991C4ED}" destId="{E5BCA4F3-8F30-418C-9B3B-9FAE6FBB2AFD}" srcOrd="0" destOrd="0" presId="urn:microsoft.com/office/officeart/2018/2/layout/IconVerticalSolidList"/>
    <dgm:cxn modelId="{5402F614-1308-4C28-B8E1-25AC55AEC1FA}" type="presParOf" srcId="{D1AC1FB3-8252-43F4-B1DF-E0B7B991C4ED}" destId="{0E1DE14D-271D-4E48-A734-F66D4AA6B04D}" srcOrd="1" destOrd="0" presId="urn:microsoft.com/office/officeart/2018/2/layout/IconVerticalSolidList"/>
    <dgm:cxn modelId="{7E930C43-95CA-462C-BECC-70704A82327C}" type="presParOf" srcId="{D1AC1FB3-8252-43F4-B1DF-E0B7B991C4ED}" destId="{AF898DFF-833E-4969-A05C-28F864E3637F}" srcOrd="2" destOrd="0" presId="urn:microsoft.com/office/officeart/2018/2/layout/IconVerticalSolidList"/>
    <dgm:cxn modelId="{135494D1-7115-42FF-A893-5289B566C2B1}" type="presParOf" srcId="{D1AC1FB3-8252-43F4-B1DF-E0B7B991C4ED}" destId="{10EBE8A2-D7D4-4676-91C2-0669EA92AE50}" srcOrd="3" destOrd="0" presId="urn:microsoft.com/office/officeart/2018/2/layout/IconVerticalSolidList"/>
    <dgm:cxn modelId="{B0DE81C8-E27B-44FB-8826-C191896593CB}" type="presParOf" srcId="{79A6C311-014C-4876-94E9-AC2AA0789466}" destId="{AAB631DF-D1E9-4EBA-BFAB-61939DC8BDB1}" srcOrd="1" destOrd="0" presId="urn:microsoft.com/office/officeart/2018/2/layout/IconVerticalSolidList"/>
    <dgm:cxn modelId="{D1E3A561-CD11-4151-91C8-C7A135CE667D}" type="presParOf" srcId="{79A6C311-014C-4876-94E9-AC2AA0789466}" destId="{9EA0C476-91E6-4714-919B-C91EBFC2EB4F}" srcOrd="2" destOrd="0" presId="urn:microsoft.com/office/officeart/2018/2/layout/IconVerticalSolidList"/>
    <dgm:cxn modelId="{6CE13475-BAAB-4718-8058-616B4BF64A38}" type="presParOf" srcId="{9EA0C476-91E6-4714-919B-C91EBFC2EB4F}" destId="{62399D1D-6A37-4655-9B96-57525ECC5F52}" srcOrd="0" destOrd="0" presId="urn:microsoft.com/office/officeart/2018/2/layout/IconVerticalSolidList"/>
    <dgm:cxn modelId="{079FB07A-A689-49EF-A0AC-954C73F8ECC5}" type="presParOf" srcId="{9EA0C476-91E6-4714-919B-C91EBFC2EB4F}" destId="{581AAD55-36A6-40B9-B55F-EEF840079F1A}" srcOrd="1" destOrd="0" presId="urn:microsoft.com/office/officeart/2018/2/layout/IconVerticalSolidList"/>
    <dgm:cxn modelId="{6F7E83AA-356B-4B82-81B0-690F63E943C1}" type="presParOf" srcId="{9EA0C476-91E6-4714-919B-C91EBFC2EB4F}" destId="{221124F0-5250-4952-B025-754B2DEE029D}" srcOrd="2" destOrd="0" presId="urn:microsoft.com/office/officeart/2018/2/layout/IconVerticalSolidList"/>
    <dgm:cxn modelId="{668A9049-DC53-41A2-A250-84E617DF507D}" type="presParOf" srcId="{9EA0C476-91E6-4714-919B-C91EBFC2EB4F}" destId="{F09238B2-9DB9-4BD7-8219-1D04AF10EADE}" srcOrd="3" destOrd="0" presId="urn:microsoft.com/office/officeart/2018/2/layout/IconVerticalSolidList"/>
    <dgm:cxn modelId="{8F498378-68F4-4D75-91C9-A562A40BE0B6}" type="presParOf" srcId="{79A6C311-014C-4876-94E9-AC2AA0789466}" destId="{DC802BC5-1A91-4AF9-9ED1-02F8C352C88F}" srcOrd="3" destOrd="0" presId="urn:microsoft.com/office/officeart/2018/2/layout/IconVerticalSolidList"/>
    <dgm:cxn modelId="{C330AD96-D1B3-4C0D-AEB7-3BCC8E8EF7EA}" type="presParOf" srcId="{79A6C311-014C-4876-94E9-AC2AA0789466}" destId="{4F6FD4E0-2E33-4FE5-AB43-13249D436D2E}" srcOrd="4" destOrd="0" presId="urn:microsoft.com/office/officeart/2018/2/layout/IconVerticalSolidList"/>
    <dgm:cxn modelId="{F75EAED6-AF64-47B3-8AD6-22C9D911F9BA}" type="presParOf" srcId="{4F6FD4E0-2E33-4FE5-AB43-13249D436D2E}" destId="{2194DC87-0EB3-47A9-A710-50B67ABE9595}" srcOrd="0" destOrd="0" presId="urn:microsoft.com/office/officeart/2018/2/layout/IconVerticalSolidList"/>
    <dgm:cxn modelId="{16326CF2-8486-4BE7-9E85-1546AAB30D35}" type="presParOf" srcId="{4F6FD4E0-2E33-4FE5-AB43-13249D436D2E}" destId="{E7043F58-D2C7-4873-8DE7-E85D1568F29E}" srcOrd="1" destOrd="0" presId="urn:microsoft.com/office/officeart/2018/2/layout/IconVerticalSolidList"/>
    <dgm:cxn modelId="{3FBEA70C-4043-46DD-8BA6-43941B76E8AE}" type="presParOf" srcId="{4F6FD4E0-2E33-4FE5-AB43-13249D436D2E}" destId="{E91F269F-E74E-44A5-B980-0F943959FF9F}" srcOrd="2" destOrd="0" presId="urn:microsoft.com/office/officeart/2018/2/layout/IconVerticalSolidList"/>
    <dgm:cxn modelId="{9656C7C5-91E2-4B22-B841-CA22A99EF593}" type="presParOf" srcId="{4F6FD4E0-2E33-4FE5-AB43-13249D436D2E}" destId="{E61693E8-D0B4-4833-BD20-F0400943806F}" srcOrd="3" destOrd="0" presId="urn:microsoft.com/office/officeart/2018/2/layout/IconVerticalSolidList"/>
    <dgm:cxn modelId="{34D83281-0809-4B15-87BA-D88A279BA878}" type="presParOf" srcId="{79A6C311-014C-4876-94E9-AC2AA0789466}" destId="{84CA8B17-F245-4AD8-9D97-5A81F130C64C}" srcOrd="5" destOrd="0" presId="urn:microsoft.com/office/officeart/2018/2/layout/IconVerticalSolidList"/>
    <dgm:cxn modelId="{4EDB1E2C-B244-4BA7-A8BC-578D3B92739A}" type="presParOf" srcId="{79A6C311-014C-4876-94E9-AC2AA0789466}" destId="{4DEF3117-8A5A-458D-881B-10B2ACCAB362}" srcOrd="6" destOrd="0" presId="urn:microsoft.com/office/officeart/2018/2/layout/IconVerticalSolidList"/>
    <dgm:cxn modelId="{E17DCCF0-7244-4647-84E4-589446AF21A2}" type="presParOf" srcId="{4DEF3117-8A5A-458D-881B-10B2ACCAB362}" destId="{AEF938DC-0277-4425-B5AA-B6E145ABDF3E}" srcOrd="0" destOrd="0" presId="urn:microsoft.com/office/officeart/2018/2/layout/IconVerticalSolidList"/>
    <dgm:cxn modelId="{BFAA8DEE-A94E-4F5D-BAE3-15CBCB9DEFC4}" type="presParOf" srcId="{4DEF3117-8A5A-458D-881B-10B2ACCAB362}" destId="{BE8DF815-E4EC-4C8B-89A3-02381B28C402}" srcOrd="1" destOrd="0" presId="urn:microsoft.com/office/officeart/2018/2/layout/IconVerticalSolidList"/>
    <dgm:cxn modelId="{FFC20FF5-0904-419C-89BD-EEBB822E1957}" type="presParOf" srcId="{4DEF3117-8A5A-458D-881B-10B2ACCAB362}" destId="{EFBC4F42-3390-49A4-B52F-7A9440C85FC1}" srcOrd="2" destOrd="0" presId="urn:microsoft.com/office/officeart/2018/2/layout/IconVerticalSolidList"/>
    <dgm:cxn modelId="{85B4BB2C-C9BD-4E59-83EF-8D87D318683E}" type="presParOf" srcId="{4DEF3117-8A5A-458D-881B-10B2ACCAB362}" destId="{24931F5D-5E16-4A87-A9D2-51F34F2AEE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7DFDA6-E816-47B2-9567-C5BB0EEB594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59F25E-8D6B-4DDC-88B3-DDA63EF0643B}" type="parTrans" cxnId="{14545DC6-F0C7-496F-BEA3-6D7628B845C2}">
      <dgm:prSet/>
      <dgm:spPr/>
      <dgm:t>
        <a:bodyPr/>
        <a:lstStyle/>
        <a:p>
          <a:endParaRPr lang="en-US"/>
        </a:p>
      </dgm:t>
    </dgm:pt>
    <dgm:pt modelId="{04AB9A4F-D9FE-47DA-8246-2A78DFA5655C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2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Seu comportamento está deixando as pessoas desconfortáveis ou criando conflitos desnecessários?</a:t>
          </a:r>
          <a:endParaRPr lang="en-US"/>
        </a:p>
      </dgm:t>
    </dgm:pt>
    <dgm:pt modelId="{EF4C7FAD-6507-4D93-A5CA-31A3D9E541FB}" type="sibTrans" cxnId="{14545DC6-F0C7-496F-BEA3-6D7628B845C2}">
      <dgm:prSet/>
      <dgm:spPr/>
      <dgm:t>
        <a:bodyPr/>
        <a:lstStyle/>
        <a:p>
          <a:endParaRPr lang="en-US"/>
        </a:p>
      </dgm:t>
    </dgm:pt>
    <dgm:pt modelId="{B4F0A06B-6C5B-49F8-8386-5178C2202F1F}" type="parTrans" cxnId="{BFE64D9D-6FAC-40DE-B9E1-362C7F8E4738}">
      <dgm:prSet/>
      <dgm:spPr/>
      <dgm:t>
        <a:bodyPr/>
        <a:lstStyle/>
        <a:p>
          <a:endParaRPr lang="en-US"/>
        </a:p>
      </dgm:t>
    </dgm:pt>
    <dgm:pt modelId="{E36DD077-4630-49D3-894A-E54327E79495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2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Você ficaria envergonhado se seus amigos, familiares ou líderes comunitários soubessem do seu comportamento?</a:t>
          </a:r>
          <a:endParaRPr lang="en-US"/>
        </a:p>
      </dgm:t>
    </dgm:pt>
    <dgm:pt modelId="{37C34F6D-8763-4626-85D8-27B76A047C36}" type="sibTrans" cxnId="{BFE64D9D-6FAC-40DE-B9E1-362C7F8E4738}">
      <dgm:prSet/>
      <dgm:spPr/>
      <dgm:t>
        <a:bodyPr/>
        <a:lstStyle/>
        <a:p>
          <a:endParaRPr lang="en-US"/>
        </a:p>
      </dgm:t>
    </dgm:pt>
    <dgm:pt modelId="{36E166FB-1D32-4380-849D-9E46BEC66E4B}" type="parTrans" cxnId="{480BE869-F409-4B42-84D3-9E1DC76DDF9C}">
      <dgm:prSet/>
      <dgm:spPr/>
      <dgm:t>
        <a:bodyPr/>
        <a:lstStyle/>
        <a:p>
          <a:endParaRPr lang="en-US"/>
        </a:p>
      </dgm:t>
    </dgm:pt>
    <dgm:pt modelId="{22A170D8-7824-4DB9-A761-E3407BE28B42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2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O seu comportamento é relevante ou necessário para o seu trabalho ou desempenho?</a:t>
          </a:r>
          <a:endParaRPr lang="en-US"/>
        </a:p>
      </dgm:t>
    </dgm:pt>
    <dgm:pt modelId="{4452BAC6-2866-4B98-816A-4BB16706752C}" type="sibTrans" cxnId="{480BE869-F409-4B42-84D3-9E1DC76DDF9C}">
      <dgm:prSet/>
      <dgm:spPr/>
      <dgm:t>
        <a:bodyPr/>
        <a:lstStyle/>
        <a:p>
          <a:endParaRPr lang="en-US"/>
        </a:p>
      </dgm:t>
    </dgm:pt>
    <dgm:pt modelId="{763C86D9-2FBC-451F-807E-0D6E3FC96AC4}" type="parTrans" cxnId="{086F0ECB-DD09-4E78-B461-05A776C1E993}">
      <dgm:prSet/>
      <dgm:spPr/>
      <dgm:t>
        <a:bodyPr/>
        <a:lstStyle/>
        <a:p>
          <a:endParaRPr lang="en-US"/>
        </a:p>
      </dgm:t>
    </dgm:pt>
    <dgm:pt modelId="{99AECD81-A579-436B-B436-13B4FBC1CBD3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2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Se você responder sim a qualquer uma dessas perguntas, pense se o que você está fazendo ou dizendo é apropriado.</a:t>
          </a:r>
          <a:endParaRPr lang="en-US"/>
        </a:p>
      </dgm:t>
    </dgm:pt>
    <dgm:pt modelId="{16B654AB-35BC-4062-8FB9-A021A4EDF7E1}" type="sibTrans" cxnId="{086F0ECB-DD09-4E78-B461-05A776C1E993}">
      <dgm:prSet/>
      <dgm:spPr/>
      <dgm:t>
        <a:bodyPr/>
        <a:lstStyle/>
        <a:p>
          <a:endParaRPr lang="en-US"/>
        </a:p>
      </dgm:t>
    </dgm:pt>
    <dgm:pt modelId="{0F90807F-9B06-41A3-9F46-0A44E44457E4}" type="pres">
      <dgm:prSet presAssocID="{ED7DFDA6-E816-47B2-9567-C5BB0EEB594A}" presName="diagram" presStyleCnt="0">
        <dgm:presLayoutVars>
          <dgm:dir/>
          <dgm:resizeHandles val="exact"/>
        </dgm:presLayoutVars>
      </dgm:prSet>
      <dgm:spPr/>
    </dgm:pt>
    <dgm:pt modelId="{6DF8FA57-199B-4FDE-9C3F-99E925313025}" type="pres">
      <dgm:prSet presAssocID="{04AB9A4F-D9FE-47DA-8246-2A78DFA5655C}" presName="node" presStyleLbl="node1" presStyleIdx="0" presStyleCnt="4">
        <dgm:presLayoutVars>
          <dgm:bulletEnabled val="1"/>
        </dgm:presLayoutVars>
      </dgm:prSet>
      <dgm:spPr/>
    </dgm:pt>
    <dgm:pt modelId="{C8248DB2-9292-4124-B95E-ED8B9287618C}" type="pres">
      <dgm:prSet presAssocID="{EF4C7FAD-6507-4D93-A5CA-31A3D9E541FB}" presName="sibTrans" presStyleCnt="0"/>
      <dgm:spPr/>
    </dgm:pt>
    <dgm:pt modelId="{8E972E1B-CF68-4A49-915B-097B6B17B149}" type="pres">
      <dgm:prSet presAssocID="{E36DD077-4630-49D3-894A-E54327E79495}" presName="node" presStyleLbl="node1" presStyleIdx="1" presStyleCnt="4">
        <dgm:presLayoutVars>
          <dgm:bulletEnabled val="1"/>
        </dgm:presLayoutVars>
      </dgm:prSet>
      <dgm:spPr/>
    </dgm:pt>
    <dgm:pt modelId="{A072F57F-2EA5-41A1-9F6E-0A889D4B4517}" type="pres">
      <dgm:prSet presAssocID="{37C34F6D-8763-4626-85D8-27B76A047C36}" presName="sibTrans" presStyleCnt="0"/>
      <dgm:spPr/>
    </dgm:pt>
    <dgm:pt modelId="{243CC102-BC16-4CF6-99B1-D3653BCF54DD}" type="pres">
      <dgm:prSet presAssocID="{22A170D8-7824-4DB9-A761-E3407BE28B42}" presName="node" presStyleLbl="node1" presStyleIdx="2" presStyleCnt="4">
        <dgm:presLayoutVars>
          <dgm:bulletEnabled val="1"/>
        </dgm:presLayoutVars>
      </dgm:prSet>
      <dgm:spPr/>
    </dgm:pt>
    <dgm:pt modelId="{3444DF13-928C-4745-AA5A-98EC000EA8C8}" type="pres">
      <dgm:prSet presAssocID="{4452BAC6-2866-4B98-816A-4BB16706752C}" presName="sibTrans" presStyleCnt="0"/>
      <dgm:spPr/>
    </dgm:pt>
    <dgm:pt modelId="{3345AED3-E8AE-40AD-B56E-281783EF31F5}" type="pres">
      <dgm:prSet presAssocID="{99AECD81-A579-436B-B436-13B4FBC1CBD3}" presName="node" presStyleLbl="node1" presStyleIdx="3" presStyleCnt="4">
        <dgm:presLayoutVars>
          <dgm:bulletEnabled val="1"/>
        </dgm:presLayoutVars>
      </dgm:prSet>
      <dgm:spPr/>
    </dgm:pt>
  </dgm:ptLst>
  <dgm:cxnLst>
    <dgm:cxn modelId="{92E3B90D-8DA4-47B1-9B68-6CC6E0AE4BA0}" type="presOf" srcId="{99AECD81-A579-436B-B436-13B4FBC1CBD3}" destId="{3345AED3-E8AE-40AD-B56E-281783EF31F5}" srcOrd="0" destOrd="0" presId="urn:microsoft.com/office/officeart/2005/8/layout/default"/>
    <dgm:cxn modelId="{480BE869-F409-4B42-84D3-9E1DC76DDF9C}" srcId="{ED7DFDA6-E816-47B2-9567-C5BB0EEB594A}" destId="{22A170D8-7824-4DB9-A761-E3407BE28B42}" srcOrd="2" destOrd="0" parTransId="{36E166FB-1D32-4380-849D-9E46BEC66E4B}" sibTransId="{4452BAC6-2866-4B98-816A-4BB16706752C}"/>
    <dgm:cxn modelId="{BFE64D9D-6FAC-40DE-B9E1-362C7F8E4738}" srcId="{ED7DFDA6-E816-47B2-9567-C5BB0EEB594A}" destId="{E36DD077-4630-49D3-894A-E54327E79495}" srcOrd="1" destOrd="0" parTransId="{B4F0A06B-6C5B-49F8-8386-5178C2202F1F}" sibTransId="{37C34F6D-8763-4626-85D8-27B76A047C36}"/>
    <dgm:cxn modelId="{C11436AF-71D0-432D-9E55-157E70EAA71D}" type="presOf" srcId="{04AB9A4F-D9FE-47DA-8246-2A78DFA5655C}" destId="{6DF8FA57-199B-4FDE-9C3F-99E925313025}" srcOrd="0" destOrd="0" presId="urn:microsoft.com/office/officeart/2005/8/layout/default"/>
    <dgm:cxn modelId="{A5E31ABF-8D63-433A-85A8-394EF0603E6D}" type="presOf" srcId="{ED7DFDA6-E816-47B2-9567-C5BB0EEB594A}" destId="{0F90807F-9B06-41A3-9F46-0A44E44457E4}" srcOrd="0" destOrd="0" presId="urn:microsoft.com/office/officeart/2005/8/layout/default"/>
    <dgm:cxn modelId="{14545DC6-F0C7-496F-BEA3-6D7628B845C2}" srcId="{ED7DFDA6-E816-47B2-9567-C5BB0EEB594A}" destId="{04AB9A4F-D9FE-47DA-8246-2A78DFA5655C}" srcOrd="0" destOrd="0" parTransId="{ED59F25E-8D6B-4DDC-88B3-DDA63EF0643B}" sibTransId="{EF4C7FAD-6507-4D93-A5CA-31A3D9E541FB}"/>
    <dgm:cxn modelId="{086F0ECB-DD09-4E78-B461-05A776C1E993}" srcId="{ED7DFDA6-E816-47B2-9567-C5BB0EEB594A}" destId="{99AECD81-A579-436B-B436-13B4FBC1CBD3}" srcOrd="3" destOrd="0" parTransId="{763C86D9-2FBC-451F-807E-0D6E3FC96AC4}" sibTransId="{16B654AB-35BC-4062-8FB9-A021A4EDF7E1}"/>
    <dgm:cxn modelId="{4B2E52DE-D803-4A83-A458-E13DD7B01E73}" type="presOf" srcId="{E36DD077-4630-49D3-894A-E54327E79495}" destId="{8E972E1B-CF68-4A49-915B-097B6B17B149}" srcOrd="0" destOrd="0" presId="urn:microsoft.com/office/officeart/2005/8/layout/default"/>
    <dgm:cxn modelId="{2B6B16E1-FC60-4B92-8BB6-0939405A95CF}" type="presOf" srcId="{22A170D8-7824-4DB9-A761-E3407BE28B42}" destId="{243CC102-BC16-4CF6-99B1-D3653BCF54DD}" srcOrd="0" destOrd="0" presId="urn:microsoft.com/office/officeart/2005/8/layout/default"/>
    <dgm:cxn modelId="{01EC86C1-D347-4B9B-B53E-D451FAAEABC0}" type="presParOf" srcId="{0F90807F-9B06-41A3-9F46-0A44E44457E4}" destId="{6DF8FA57-199B-4FDE-9C3F-99E925313025}" srcOrd="0" destOrd="0" presId="urn:microsoft.com/office/officeart/2005/8/layout/default"/>
    <dgm:cxn modelId="{86CD2551-4D93-4627-B4DA-28CFA5DB6313}" type="presParOf" srcId="{0F90807F-9B06-41A3-9F46-0A44E44457E4}" destId="{C8248DB2-9292-4124-B95E-ED8B9287618C}" srcOrd="1" destOrd="0" presId="urn:microsoft.com/office/officeart/2005/8/layout/default"/>
    <dgm:cxn modelId="{1A226517-242D-47EC-950B-B679FBB36E6A}" type="presParOf" srcId="{0F90807F-9B06-41A3-9F46-0A44E44457E4}" destId="{8E972E1B-CF68-4A49-915B-097B6B17B149}" srcOrd="2" destOrd="0" presId="urn:microsoft.com/office/officeart/2005/8/layout/default"/>
    <dgm:cxn modelId="{2B5CEED5-5EA4-49CF-A247-7696DF68CF16}" type="presParOf" srcId="{0F90807F-9B06-41A3-9F46-0A44E44457E4}" destId="{A072F57F-2EA5-41A1-9F6E-0A889D4B4517}" srcOrd="3" destOrd="0" presId="urn:microsoft.com/office/officeart/2005/8/layout/default"/>
    <dgm:cxn modelId="{F85240D7-0E04-4252-AEA8-33A80458C4AC}" type="presParOf" srcId="{0F90807F-9B06-41A3-9F46-0A44E44457E4}" destId="{243CC102-BC16-4CF6-99B1-D3653BCF54DD}" srcOrd="4" destOrd="0" presId="urn:microsoft.com/office/officeart/2005/8/layout/default"/>
    <dgm:cxn modelId="{A6CC1B3A-7041-45DE-96EB-27BF8130DCD1}" type="presParOf" srcId="{0F90807F-9B06-41A3-9F46-0A44E44457E4}" destId="{3444DF13-928C-4745-AA5A-98EC000EA8C8}" srcOrd="5" destOrd="0" presId="urn:microsoft.com/office/officeart/2005/8/layout/default"/>
    <dgm:cxn modelId="{2F8A4016-D47E-4D8B-894C-04ECC68951A9}" type="presParOf" srcId="{0F90807F-9B06-41A3-9F46-0A44E44457E4}" destId="{3345AED3-E8AE-40AD-B56E-281783EF31F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FC8E42-7B95-42F1-983B-A5AE72E8C5C0}" type="doc">
      <dgm:prSet loTypeId="urn:diagrams.loki3.com/Bracket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4AC6B5-0AE8-4CF2-984B-CC67AC15CFC5}" type="parTrans" cxnId="{4EABB86C-68C6-41CE-BEEF-5BE1FCC4469F}">
      <dgm:prSet/>
      <dgm:spPr/>
      <dgm:t>
        <a:bodyPr/>
        <a:lstStyle/>
        <a:p>
          <a:endParaRPr lang="en-US"/>
        </a:p>
      </dgm:t>
    </dgm:pt>
    <dgm:pt modelId="{972C802A-DE7C-4CFB-AB82-96FFF3476E4E}">
      <dgm:prSet phldrT="[Text]" custT="1"/>
      <dgm:spPr>
        <a:noFill/>
        <a:ln>
          <a:noFill/>
        </a:ln>
      </dgm:spPr>
      <dgm:t>
        <a:bodyPr/>
        <a:lstStyle/>
        <a:p>
          <a:r>
            <a:rPr lang="pt-BR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Contato com os olhos</a:t>
          </a:r>
        </a:p>
      </dgm:t>
    </dgm:pt>
    <dgm:pt modelId="{FECE0BF8-ECB4-4A4E-8988-734D3D2C1857}" type="parTrans" cxnId="{64BD7E94-3C21-41C0-9AF4-6FCAE73D0FAD}">
      <dgm:prSet/>
      <dgm:spPr/>
      <dgm:t>
        <a:bodyPr/>
        <a:lstStyle/>
        <a:p>
          <a:endParaRPr lang="en-US"/>
        </a:p>
      </dgm:t>
    </dgm:pt>
    <dgm:pt modelId="{5F062A7C-B06E-4406-B0DD-354232FCE705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 pessoa está fazendo contato visual? Ou eles estão evitando isso?</a:t>
          </a:r>
        </a:p>
      </dgm:t>
    </dgm:pt>
    <dgm:pt modelId="{CA457DF6-CDBB-4DA3-BD1A-617D376AAEBA}" type="sibTrans" cxnId="{64BD7E94-3C21-41C0-9AF4-6FCAE73D0FAD}">
      <dgm:prSet/>
      <dgm:spPr/>
      <dgm:t>
        <a:bodyPr/>
        <a:lstStyle/>
        <a:p>
          <a:endParaRPr lang="en-US"/>
        </a:p>
      </dgm:t>
    </dgm:pt>
    <dgm:pt modelId="{256E1FC6-3853-4AE2-86E4-6245C7BF4F37}" type="sibTrans" cxnId="{4EABB86C-68C6-41CE-BEEF-5BE1FCC4469F}">
      <dgm:prSet/>
      <dgm:spPr/>
      <dgm:t>
        <a:bodyPr/>
        <a:lstStyle/>
        <a:p>
          <a:endParaRPr lang="en-US"/>
        </a:p>
      </dgm:t>
    </dgm:pt>
    <dgm:pt modelId="{67B9D431-DA4A-4643-B490-76689F1C1084}" type="parTrans" cxnId="{E9C2BA82-F13E-4325-9399-5DAA6A69C8A0}">
      <dgm:prSet/>
      <dgm:spPr/>
      <dgm:t>
        <a:bodyPr/>
        <a:lstStyle/>
        <a:p>
          <a:endParaRPr lang="en-US"/>
        </a:p>
      </dgm:t>
    </dgm:pt>
    <dgm:pt modelId="{F338A198-B74D-4D23-AE14-A82F11E1DAD8}">
      <dgm:prSet phldrT="[Text]" custT="1"/>
      <dgm:spPr>
        <a:noFill/>
        <a:ln>
          <a:noFill/>
        </a:ln>
      </dgm:spPr>
      <dgm:t>
        <a:bodyPr/>
        <a:lstStyle/>
        <a:p>
          <a:r>
            <a:rPr lang="pt-BR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Expressões faciais</a:t>
          </a:r>
        </a:p>
      </dgm:t>
    </dgm:pt>
    <dgm:pt modelId="{64C787F3-2068-421D-BD82-D745F1B49B24}" type="parTrans" cxnId="{CE45AD2E-0E3C-4A4E-A125-FB12BCC6AFC3}">
      <dgm:prSet/>
      <dgm:spPr/>
      <dgm:t>
        <a:bodyPr/>
        <a:lstStyle/>
        <a:p>
          <a:endParaRPr lang="en-US"/>
        </a:p>
      </dgm:t>
    </dgm:pt>
    <dgm:pt modelId="{84A836FC-AAFB-43A3-89CD-795F4C354296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O rosto da pessoa expressa cordialidade e interesse? Ou está em branco ou mostrando desconforto?</a:t>
          </a:r>
        </a:p>
      </dgm:t>
    </dgm:pt>
    <dgm:pt modelId="{54346FDA-23C8-4590-AE78-C257FFBA5052}" type="sibTrans" cxnId="{CE45AD2E-0E3C-4A4E-A125-FB12BCC6AFC3}">
      <dgm:prSet/>
      <dgm:spPr/>
      <dgm:t>
        <a:bodyPr/>
        <a:lstStyle/>
        <a:p>
          <a:endParaRPr lang="en-US"/>
        </a:p>
      </dgm:t>
    </dgm:pt>
    <dgm:pt modelId="{C58A6317-70AB-4D9F-B558-C995C9E345F3}" type="sibTrans" cxnId="{E9C2BA82-F13E-4325-9399-5DAA6A69C8A0}">
      <dgm:prSet/>
      <dgm:spPr/>
      <dgm:t>
        <a:bodyPr/>
        <a:lstStyle/>
        <a:p>
          <a:endParaRPr lang="en-US"/>
        </a:p>
      </dgm:t>
    </dgm:pt>
    <dgm:pt modelId="{37BEA225-0283-4195-B462-B25B05722CBB}" type="parTrans" cxnId="{E7F6B662-B562-4306-AFFF-39DCFD28F3E2}">
      <dgm:prSet/>
      <dgm:spPr/>
      <dgm:t>
        <a:bodyPr/>
        <a:lstStyle/>
        <a:p>
          <a:endParaRPr lang="en-US"/>
        </a:p>
      </dgm:t>
    </dgm:pt>
    <dgm:pt modelId="{9B75E048-2AA5-47D4-B202-E2AF294A9841}">
      <dgm:prSet phldrT="[Text]" custT="1"/>
      <dgm:spPr>
        <a:noFill/>
        <a:ln>
          <a:noFill/>
        </a:ln>
      </dgm:spPr>
      <dgm:t>
        <a:bodyPr/>
        <a:lstStyle/>
        <a:p>
          <a:r>
            <a:rPr lang="pt-BR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Tom de voz</a:t>
          </a:r>
        </a:p>
      </dgm:t>
    </dgm:pt>
    <dgm:pt modelId="{9F71C79D-2DD7-4C89-AEFB-6AAFE803B690}" type="parTrans" cxnId="{60782B1B-72CA-4B9D-9391-C5BDCC87780A}">
      <dgm:prSet/>
      <dgm:spPr/>
      <dgm:t>
        <a:bodyPr/>
        <a:lstStyle/>
        <a:p>
          <a:endParaRPr lang="en-US"/>
        </a:p>
      </dgm:t>
    </dgm:pt>
    <dgm:pt modelId="{DDF099B8-1FB4-42BC-8CF7-4F0946E8CE06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O projeto de voz da pessoa conforta ou interessa? Ou está tenso?</a:t>
          </a:r>
        </a:p>
      </dgm:t>
    </dgm:pt>
    <dgm:pt modelId="{94CDA1BF-C6A2-44A8-AD23-C61A10A970F6}" type="sibTrans" cxnId="{60782B1B-72CA-4B9D-9391-C5BDCC87780A}">
      <dgm:prSet/>
      <dgm:spPr/>
      <dgm:t>
        <a:bodyPr/>
        <a:lstStyle/>
        <a:p>
          <a:endParaRPr lang="en-US"/>
        </a:p>
      </dgm:t>
    </dgm:pt>
    <dgm:pt modelId="{98FC8C8A-113E-4040-8FD7-F6E4AEB3E5A7}" type="sibTrans" cxnId="{E7F6B662-B562-4306-AFFF-39DCFD28F3E2}">
      <dgm:prSet/>
      <dgm:spPr/>
      <dgm:t>
        <a:bodyPr/>
        <a:lstStyle/>
        <a:p>
          <a:endParaRPr lang="en-US"/>
        </a:p>
      </dgm:t>
    </dgm:pt>
    <dgm:pt modelId="{9ACD4190-12A2-49CD-AB0A-A5666B7B7918}" type="parTrans" cxnId="{CD0CEF01-CADB-4C86-9CB2-F63300FA29B4}">
      <dgm:prSet/>
      <dgm:spPr/>
      <dgm:t>
        <a:bodyPr/>
        <a:lstStyle/>
        <a:p>
          <a:endParaRPr lang="en-US"/>
        </a:p>
      </dgm:t>
    </dgm:pt>
    <dgm:pt modelId="{6CBE69AA-1EAC-4424-B2B7-3F6E128CB8BA}">
      <dgm:prSet phldrT="[Text]" custT="1"/>
      <dgm:spPr>
        <a:noFill/>
        <a:ln>
          <a:noFill/>
        </a:ln>
      </dgm:spPr>
      <dgm:t>
        <a:bodyPr/>
        <a:lstStyle/>
        <a:p>
          <a:r>
            <a:rPr lang="pt-BR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Postura e gesto</a:t>
          </a:r>
        </a:p>
      </dgm:t>
    </dgm:pt>
    <dgm:pt modelId="{F38D2D14-BB0A-4111-968D-AD271D79AD40}" type="parTrans" cxnId="{54DF5038-4DA1-4DD9-B7A3-8ACAD146C42F}">
      <dgm:prSet/>
      <dgm:spPr/>
      <dgm:t>
        <a:bodyPr/>
        <a:lstStyle/>
        <a:p>
          <a:endParaRPr lang="en-US"/>
        </a:p>
      </dgm:t>
    </dgm:pt>
    <dgm:pt modelId="{BD181532-2AC9-4658-A2DD-0F002D433353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O corpo da pessoa está relaxado? Ou é rígido e imóvel?</a:t>
          </a:r>
        </a:p>
      </dgm:t>
    </dgm:pt>
    <dgm:pt modelId="{29DE9D28-1260-47FE-910D-47692CA2A79C}" type="sibTrans" cxnId="{54DF5038-4DA1-4DD9-B7A3-8ACAD146C42F}">
      <dgm:prSet/>
      <dgm:spPr/>
      <dgm:t>
        <a:bodyPr/>
        <a:lstStyle/>
        <a:p>
          <a:endParaRPr lang="en-US"/>
        </a:p>
      </dgm:t>
    </dgm:pt>
    <dgm:pt modelId="{7B16840F-5494-45CE-9189-F7F911A2009B}" type="sibTrans" cxnId="{CD0CEF01-CADB-4C86-9CB2-F63300FA29B4}">
      <dgm:prSet/>
      <dgm:spPr/>
      <dgm:t>
        <a:bodyPr/>
        <a:lstStyle/>
        <a:p>
          <a:endParaRPr lang="en-US"/>
        </a:p>
      </dgm:t>
    </dgm:pt>
    <dgm:pt modelId="{807F1521-882E-4D39-8BF8-417E16E78EDB}" type="parTrans" cxnId="{92273BE8-A72C-4140-8512-E2D8510A3289}">
      <dgm:prSet/>
      <dgm:spPr/>
      <dgm:t>
        <a:bodyPr/>
        <a:lstStyle/>
        <a:p>
          <a:endParaRPr lang="en-US"/>
        </a:p>
      </dgm:t>
    </dgm:pt>
    <dgm:pt modelId="{89CC7EA6-749B-42BC-978E-A38075F5C72B}">
      <dgm:prSet phldrT="[Text]" custT="1"/>
      <dgm:spPr>
        <a:noFill/>
        <a:ln>
          <a:noFill/>
        </a:ln>
      </dgm:spPr>
      <dgm:t>
        <a:bodyPr/>
        <a:lstStyle/>
        <a:p>
          <a:r>
            <a:rPr lang="pt-BR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Tempo e local</a:t>
          </a:r>
        </a:p>
      </dgm:t>
    </dgm:pt>
    <dgm:pt modelId="{FDC2816E-1A03-468B-9061-AEA76AC6A994}" type="parTrans" cxnId="{C9973451-3D7A-4EF8-AE22-960A5A3AB91A}">
      <dgm:prSet/>
      <dgm:spPr/>
      <dgm:t>
        <a:bodyPr/>
        <a:lstStyle/>
        <a:p>
          <a:endParaRPr lang="en-US"/>
        </a:p>
      </dgm:t>
    </dgm:pt>
    <dgm:pt modelId="{CF86E16C-B51F-4AC4-B847-500574210A22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Há um fluxo fácil de informações para frente e para trás? Ou é, em grande parte, uma conversa unidirecional?</a:t>
          </a:r>
        </a:p>
      </dgm:t>
    </dgm:pt>
    <dgm:pt modelId="{F690D86F-5A1D-4097-8241-2BC5BE27F639}" type="sibTrans" cxnId="{C9973451-3D7A-4EF8-AE22-960A5A3AB91A}">
      <dgm:prSet/>
      <dgm:spPr/>
      <dgm:t>
        <a:bodyPr/>
        <a:lstStyle/>
        <a:p>
          <a:endParaRPr lang="en-US"/>
        </a:p>
      </dgm:t>
    </dgm:pt>
    <dgm:pt modelId="{343B9B90-5CA5-4DF2-A625-3A6F77D8A08D}" type="sibTrans" cxnId="{92273BE8-A72C-4140-8512-E2D8510A3289}">
      <dgm:prSet/>
      <dgm:spPr/>
      <dgm:t>
        <a:bodyPr/>
        <a:lstStyle/>
        <a:p>
          <a:endParaRPr lang="en-US"/>
        </a:p>
      </dgm:t>
    </dgm:pt>
    <dgm:pt modelId="{1D9BFEA0-AC8A-42F4-B30D-03560ADA1EA1}" type="parTrans" cxnId="{87FD8C9B-8B8A-4F2B-B7B7-AD13748258CE}">
      <dgm:prSet/>
      <dgm:spPr/>
      <dgm:t>
        <a:bodyPr/>
        <a:lstStyle/>
        <a:p>
          <a:endParaRPr lang="en-US"/>
        </a:p>
      </dgm:t>
    </dgm:pt>
    <dgm:pt modelId="{D627C789-0051-4A89-95D0-9984E46E197F}">
      <dgm:prSet phldrT="[Text]" custT="1"/>
      <dgm:spPr>
        <a:noFill/>
        <a:ln>
          <a:noFill/>
        </a:ln>
      </dgm:spPr>
      <dgm:t>
        <a:bodyPr/>
        <a:lstStyle/>
        <a:p>
          <a:r>
            <a:rPr lang="pt-BR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Engajamento</a:t>
          </a:r>
        </a:p>
      </dgm:t>
    </dgm:pt>
    <dgm:pt modelId="{EAD9AE3A-A04C-45C7-881F-78EF9496FA8C}" type="parTrans" cxnId="{E8DAAAFE-B5DC-4681-B552-1ED66AC4F5E0}">
      <dgm:prSet/>
      <dgm:spPr/>
      <dgm:t>
        <a:bodyPr/>
        <a:lstStyle/>
        <a:p>
          <a:endParaRPr lang="en-US"/>
        </a:p>
      </dgm:t>
    </dgm:pt>
    <dgm:pt modelId="{DA8ECFEB-D442-451D-8936-BBB3F6B74CCF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 pessoa parece estar gostando da conversa? Ou eles estão procurando uma saída para a interação?</a:t>
          </a:r>
        </a:p>
      </dgm:t>
    </dgm:pt>
    <dgm:pt modelId="{97E46952-7C1B-4E28-9386-BD36EE33617D}" type="sibTrans" cxnId="{E8DAAAFE-B5DC-4681-B552-1ED66AC4F5E0}">
      <dgm:prSet/>
      <dgm:spPr/>
      <dgm:t>
        <a:bodyPr/>
        <a:lstStyle/>
        <a:p>
          <a:endParaRPr lang="en-US"/>
        </a:p>
      </dgm:t>
    </dgm:pt>
    <dgm:pt modelId="{93187921-8FD1-4FDC-8010-6C08D72CF9A5}" type="sibTrans" cxnId="{87FD8C9B-8B8A-4F2B-B7B7-AD13748258CE}">
      <dgm:prSet/>
      <dgm:spPr/>
      <dgm:t>
        <a:bodyPr/>
        <a:lstStyle/>
        <a:p>
          <a:endParaRPr lang="en-US"/>
        </a:p>
      </dgm:t>
    </dgm:pt>
    <dgm:pt modelId="{60E112F2-CD0F-460D-921B-374A913F71ED}" type="pres">
      <dgm:prSet presAssocID="{A9FC8E42-7B95-42F1-983B-A5AE72E8C5C0}" presName="Name0" presStyleCnt="0">
        <dgm:presLayoutVars>
          <dgm:dir/>
          <dgm:animLvl val="lvl"/>
          <dgm:resizeHandles val="exact"/>
        </dgm:presLayoutVars>
      </dgm:prSet>
      <dgm:spPr/>
    </dgm:pt>
    <dgm:pt modelId="{1A038524-604E-4D2F-9D7E-113C69B7C141}" type="pres">
      <dgm:prSet presAssocID="{972C802A-DE7C-4CFB-AB82-96FFF3476E4E}" presName="linNode" presStyleCnt="0"/>
      <dgm:spPr/>
    </dgm:pt>
    <dgm:pt modelId="{66F51E0D-D045-4E2B-AB0C-4F2EC15C2742}" type="pres">
      <dgm:prSet presAssocID="{972C802A-DE7C-4CFB-AB82-96FFF3476E4E}" presName="parTx" presStyleLbl="revTx" presStyleIdx="0" presStyleCnt="6">
        <dgm:presLayoutVars>
          <dgm:chMax val="1"/>
          <dgm:bulletEnabled val="1"/>
        </dgm:presLayoutVars>
      </dgm:prSet>
      <dgm:spPr/>
    </dgm:pt>
    <dgm:pt modelId="{FC80247D-E118-4105-90BF-F29AB52D411B}" type="pres">
      <dgm:prSet presAssocID="{972C802A-DE7C-4CFB-AB82-96FFF3476E4E}" presName="bracket" presStyleLbl="parChTrans1D1" presStyleIdx="0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0FD2FB49-ED8B-4824-AEAF-3A94420311F8}" type="pres">
      <dgm:prSet presAssocID="{972C802A-DE7C-4CFB-AB82-96FFF3476E4E}" presName="spH" presStyleCnt="0"/>
      <dgm:spPr/>
    </dgm:pt>
    <dgm:pt modelId="{D5929079-7C2E-4F45-A6B9-1B7792F83AEF}" type="pres">
      <dgm:prSet presAssocID="{972C802A-DE7C-4CFB-AB82-96FFF3476E4E}" presName="desTx" presStyleLbl="node1" presStyleIdx="0" presStyleCnt="6">
        <dgm:presLayoutVars>
          <dgm:bulletEnabled val="1"/>
        </dgm:presLayoutVars>
      </dgm:prSet>
      <dgm:spPr/>
    </dgm:pt>
    <dgm:pt modelId="{7DF0E247-63B9-4008-A971-6F49D7F9E081}" type="pres">
      <dgm:prSet presAssocID="{256E1FC6-3853-4AE2-86E4-6245C7BF4F37}" presName="spV" presStyleCnt="0"/>
      <dgm:spPr/>
    </dgm:pt>
    <dgm:pt modelId="{E59D26DB-AF0C-4FA9-84AF-32ED08C4AC0A}" type="pres">
      <dgm:prSet presAssocID="{F338A198-B74D-4D23-AE14-A82F11E1DAD8}" presName="linNode" presStyleCnt="0"/>
      <dgm:spPr/>
    </dgm:pt>
    <dgm:pt modelId="{33D9AD84-C2DD-43AA-B8C0-6E15771BE78B}" type="pres">
      <dgm:prSet presAssocID="{F338A198-B74D-4D23-AE14-A82F11E1DAD8}" presName="parTx" presStyleLbl="revTx" presStyleIdx="1" presStyleCnt="6">
        <dgm:presLayoutVars>
          <dgm:chMax val="1"/>
          <dgm:bulletEnabled val="1"/>
        </dgm:presLayoutVars>
      </dgm:prSet>
      <dgm:spPr/>
    </dgm:pt>
    <dgm:pt modelId="{9117B35D-C06B-428F-8A45-50C11E8FFA23}" type="pres">
      <dgm:prSet presAssocID="{F338A198-B74D-4D23-AE14-A82F11E1DAD8}" presName="bracket" presStyleLbl="parChTrans1D1" presStyleIdx="1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EA474D2E-5346-44AA-8F49-9AD64CE626D8}" type="pres">
      <dgm:prSet presAssocID="{F338A198-B74D-4D23-AE14-A82F11E1DAD8}" presName="spH" presStyleCnt="0"/>
      <dgm:spPr/>
    </dgm:pt>
    <dgm:pt modelId="{34E5CFAF-7A5E-4128-8997-A5651A906319}" type="pres">
      <dgm:prSet presAssocID="{F338A198-B74D-4D23-AE14-A82F11E1DAD8}" presName="desTx" presStyleLbl="node1" presStyleIdx="1" presStyleCnt="6">
        <dgm:presLayoutVars>
          <dgm:bulletEnabled val="1"/>
        </dgm:presLayoutVars>
      </dgm:prSet>
      <dgm:spPr/>
    </dgm:pt>
    <dgm:pt modelId="{00C54DFA-A3F8-406C-B094-0E3D2CF0786D}" type="pres">
      <dgm:prSet presAssocID="{C58A6317-70AB-4D9F-B558-C995C9E345F3}" presName="spV" presStyleCnt="0"/>
      <dgm:spPr/>
    </dgm:pt>
    <dgm:pt modelId="{92973F54-1F5B-4C40-BBAB-9E62B4F56DA9}" type="pres">
      <dgm:prSet presAssocID="{9B75E048-2AA5-47D4-B202-E2AF294A9841}" presName="linNode" presStyleCnt="0"/>
      <dgm:spPr/>
    </dgm:pt>
    <dgm:pt modelId="{5400C3F5-CC03-4C92-9C64-BD6ED3005EC2}" type="pres">
      <dgm:prSet presAssocID="{9B75E048-2AA5-47D4-B202-E2AF294A9841}" presName="parTx" presStyleLbl="revTx" presStyleIdx="2" presStyleCnt="6">
        <dgm:presLayoutVars>
          <dgm:chMax val="1"/>
          <dgm:bulletEnabled val="1"/>
        </dgm:presLayoutVars>
      </dgm:prSet>
      <dgm:spPr/>
    </dgm:pt>
    <dgm:pt modelId="{C3AF3EC1-996A-46C1-B710-476892751235}" type="pres">
      <dgm:prSet presAssocID="{9B75E048-2AA5-47D4-B202-E2AF294A9841}" presName="bracket" presStyleLbl="parChTrans1D1" presStyleIdx="2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7A4A087B-252F-42E5-A266-D59FD817BE35}" type="pres">
      <dgm:prSet presAssocID="{9B75E048-2AA5-47D4-B202-E2AF294A9841}" presName="spH" presStyleCnt="0"/>
      <dgm:spPr/>
    </dgm:pt>
    <dgm:pt modelId="{2A87B468-0784-4F3F-9515-BBB3492CC8A0}" type="pres">
      <dgm:prSet presAssocID="{9B75E048-2AA5-47D4-B202-E2AF294A9841}" presName="desTx" presStyleLbl="node1" presStyleIdx="2" presStyleCnt="6">
        <dgm:presLayoutVars>
          <dgm:bulletEnabled val="1"/>
        </dgm:presLayoutVars>
      </dgm:prSet>
      <dgm:spPr/>
    </dgm:pt>
    <dgm:pt modelId="{DB5F5B3A-2AB1-40C7-A339-6D58ABE1BB22}" type="pres">
      <dgm:prSet presAssocID="{98FC8C8A-113E-4040-8FD7-F6E4AEB3E5A7}" presName="spV" presStyleCnt="0"/>
      <dgm:spPr/>
    </dgm:pt>
    <dgm:pt modelId="{308F86B7-D941-4219-B1EF-1DF0218329AF}" type="pres">
      <dgm:prSet presAssocID="{6CBE69AA-1EAC-4424-B2B7-3F6E128CB8BA}" presName="linNode" presStyleCnt="0"/>
      <dgm:spPr/>
    </dgm:pt>
    <dgm:pt modelId="{85BD6EBC-B7BD-4283-9195-03758FD188DF}" type="pres">
      <dgm:prSet presAssocID="{6CBE69AA-1EAC-4424-B2B7-3F6E128CB8BA}" presName="parTx" presStyleLbl="revTx" presStyleIdx="3" presStyleCnt="6">
        <dgm:presLayoutVars>
          <dgm:chMax val="1"/>
          <dgm:bulletEnabled val="1"/>
        </dgm:presLayoutVars>
      </dgm:prSet>
      <dgm:spPr/>
    </dgm:pt>
    <dgm:pt modelId="{E0FC9C9B-F53E-4A4C-8BA2-1529EE697C2B}" type="pres">
      <dgm:prSet presAssocID="{6CBE69AA-1EAC-4424-B2B7-3F6E128CB8BA}" presName="bracket" presStyleLbl="parChTrans1D1" presStyleIdx="3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F34B3F96-6075-42A2-BF96-870BB31D26EF}" type="pres">
      <dgm:prSet presAssocID="{6CBE69AA-1EAC-4424-B2B7-3F6E128CB8BA}" presName="spH" presStyleCnt="0"/>
      <dgm:spPr/>
    </dgm:pt>
    <dgm:pt modelId="{0ECD8488-674C-4C0C-9655-2C89CD3ACFBA}" type="pres">
      <dgm:prSet presAssocID="{6CBE69AA-1EAC-4424-B2B7-3F6E128CB8BA}" presName="desTx" presStyleLbl="node1" presStyleIdx="3" presStyleCnt="6">
        <dgm:presLayoutVars>
          <dgm:bulletEnabled val="1"/>
        </dgm:presLayoutVars>
      </dgm:prSet>
      <dgm:spPr/>
    </dgm:pt>
    <dgm:pt modelId="{6D7C8854-9976-4879-849A-A5B35E279A0D}" type="pres">
      <dgm:prSet presAssocID="{7B16840F-5494-45CE-9189-F7F911A2009B}" presName="spV" presStyleCnt="0"/>
      <dgm:spPr/>
    </dgm:pt>
    <dgm:pt modelId="{24457AD7-6E8B-451C-9C78-107477CEA4C7}" type="pres">
      <dgm:prSet presAssocID="{89CC7EA6-749B-42BC-978E-A38075F5C72B}" presName="linNode" presStyleCnt="0"/>
      <dgm:spPr/>
    </dgm:pt>
    <dgm:pt modelId="{A3CD7AA6-38F4-4A44-AF0C-AA53CC2A4238}" type="pres">
      <dgm:prSet presAssocID="{89CC7EA6-749B-42BC-978E-A38075F5C72B}" presName="parTx" presStyleLbl="revTx" presStyleIdx="4" presStyleCnt="6">
        <dgm:presLayoutVars>
          <dgm:chMax val="1"/>
          <dgm:bulletEnabled val="1"/>
        </dgm:presLayoutVars>
      </dgm:prSet>
      <dgm:spPr/>
    </dgm:pt>
    <dgm:pt modelId="{A0BBA243-A395-4F9E-9DD5-840A3D69F33B}" type="pres">
      <dgm:prSet presAssocID="{89CC7EA6-749B-42BC-978E-A38075F5C72B}" presName="bracket" presStyleLbl="parChTrans1D1" presStyleIdx="4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9650CA60-831C-4DAE-AD3E-09277EDC17F8}" type="pres">
      <dgm:prSet presAssocID="{89CC7EA6-749B-42BC-978E-A38075F5C72B}" presName="spH" presStyleCnt="0"/>
      <dgm:spPr/>
    </dgm:pt>
    <dgm:pt modelId="{66AAEBA6-B695-4691-8B00-49D1E4CA4B7B}" type="pres">
      <dgm:prSet presAssocID="{89CC7EA6-749B-42BC-978E-A38075F5C72B}" presName="desTx" presStyleLbl="node1" presStyleIdx="4" presStyleCnt="6">
        <dgm:presLayoutVars>
          <dgm:bulletEnabled val="1"/>
        </dgm:presLayoutVars>
      </dgm:prSet>
      <dgm:spPr/>
    </dgm:pt>
    <dgm:pt modelId="{A5ED09AD-6A6C-4925-BEC7-2C2EBCB9A713}" type="pres">
      <dgm:prSet presAssocID="{343B9B90-5CA5-4DF2-A625-3A6F77D8A08D}" presName="spV" presStyleCnt="0"/>
      <dgm:spPr/>
    </dgm:pt>
    <dgm:pt modelId="{79C6ACE2-EAD3-40F1-A40D-7C08DA6A36F9}" type="pres">
      <dgm:prSet presAssocID="{D627C789-0051-4A89-95D0-9984E46E197F}" presName="linNode" presStyleCnt="0"/>
      <dgm:spPr/>
    </dgm:pt>
    <dgm:pt modelId="{1165B149-41F8-4D08-BA1A-5857706E9CDE}" type="pres">
      <dgm:prSet presAssocID="{D627C789-0051-4A89-95D0-9984E46E197F}" presName="parTx" presStyleLbl="revTx" presStyleIdx="5" presStyleCnt="6">
        <dgm:presLayoutVars>
          <dgm:chMax val="1"/>
          <dgm:bulletEnabled val="1"/>
        </dgm:presLayoutVars>
      </dgm:prSet>
      <dgm:spPr/>
    </dgm:pt>
    <dgm:pt modelId="{0A6E157B-C627-4B14-8B26-59B96448430A}" type="pres">
      <dgm:prSet presAssocID="{D627C789-0051-4A89-95D0-9984E46E197F}" presName="bracket" presStyleLbl="parChTrans1D1" presStyleIdx="5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2D612181-86BE-42DF-B0C0-83C5CE48BEBE}" type="pres">
      <dgm:prSet presAssocID="{D627C789-0051-4A89-95D0-9984E46E197F}" presName="spH" presStyleCnt="0"/>
      <dgm:spPr/>
    </dgm:pt>
    <dgm:pt modelId="{B846999F-8B22-4EFB-AAE0-C9D0AFC0A833}" type="pres">
      <dgm:prSet presAssocID="{D627C789-0051-4A89-95D0-9984E46E197F}" presName="desTx" presStyleLbl="node1" presStyleIdx="5" presStyleCnt="6">
        <dgm:presLayoutVars>
          <dgm:bulletEnabled val="1"/>
        </dgm:presLayoutVars>
      </dgm:prSet>
      <dgm:spPr/>
    </dgm:pt>
  </dgm:ptLst>
  <dgm:cxnLst>
    <dgm:cxn modelId="{CD0CEF01-CADB-4C86-9CB2-F63300FA29B4}" srcId="{A9FC8E42-7B95-42F1-983B-A5AE72E8C5C0}" destId="{6CBE69AA-1EAC-4424-B2B7-3F6E128CB8BA}" srcOrd="3" destOrd="0" parTransId="{9ACD4190-12A2-49CD-AB0A-A5666B7B7918}" sibTransId="{7B16840F-5494-45CE-9189-F7F911A2009B}"/>
    <dgm:cxn modelId="{60D0660B-0B81-46AE-95B4-A0CED0C676CC}" type="presOf" srcId="{5F062A7C-B06E-4406-B0DD-354232FCE705}" destId="{D5929079-7C2E-4F45-A6B9-1B7792F83AEF}" srcOrd="0" destOrd="0" presId="urn:diagrams.loki3.com/BracketList"/>
    <dgm:cxn modelId="{19D49911-3836-4A7A-8ACF-F86169595783}" type="presOf" srcId="{CF86E16C-B51F-4AC4-B847-500574210A22}" destId="{66AAEBA6-B695-4691-8B00-49D1E4CA4B7B}" srcOrd="0" destOrd="0" presId="urn:diagrams.loki3.com/BracketList"/>
    <dgm:cxn modelId="{AD2CA014-65E2-491A-B386-C6156665B007}" type="presOf" srcId="{D627C789-0051-4A89-95D0-9984E46E197F}" destId="{1165B149-41F8-4D08-BA1A-5857706E9CDE}" srcOrd="0" destOrd="0" presId="urn:diagrams.loki3.com/BracketList"/>
    <dgm:cxn modelId="{5F4E6A19-8C3A-4C7E-B652-B7209627AE53}" type="presOf" srcId="{972C802A-DE7C-4CFB-AB82-96FFF3476E4E}" destId="{66F51E0D-D045-4E2B-AB0C-4F2EC15C2742}" srcOrd="0" destOrd="0" presId="urn:diagrams.loki3.com/BracketList"/>
    <dgm:cxn modelId="{60782B1B-72CA-4B9D-9391-C5BDCC87780A}" srcId="{9B75E048-2AA5-47D4-B202-E2AF294A9841}" destId="{DDF099B8-1FB4-42BC-8CF7-4F0946E8CE06}" srcOrd="0" destOrd="0" parTransId="{9F71C79D-2DD7-4C89-AEFB-6AAFE803B690}" sibTransId="{94CDA1BF-C6A2-44A8-AD23-C61A10A970F6}"/>
    <dgm:cxn modelId="{CE45AD2E-0E3C-4A4E-A125-FB12BCC6AFC3}" srcId="{F338A198-B74D-4D23-AE14-A82F11E1DAD8}" destId="{84A836FC-AAFB-43A3-89CD-795F4C354296}" srcOrd="0" destOrd="0" parTransId="{64C787F3-2068-421D-BD82-D745F1B49B24}" sibTransId="{54346FDA-23C8-4590-AE78-C257FFBA5052}"/>
    <dgm:cxn modelId="{54DF5038-4DA1-4DD9-B7A3-8ACAD146C42F}" srcId="{6CBE69AA-1EAC-4424-B2B7-3F6E128CB8BA}" destId="{BD181532-2AC9-4658-A2DD-0F002D433353}" srcOrd="0" destOrd="0" parTransId="{F38D2D14-BB0A-4111-968D-AD271D79AD40}" sibTransId="{29DE9D28-1260-47FE-910D-47692CA2A79C}"/>
    <dgm:cxn modelId="{E7F6B662-B562-4306-AFFF-39DCFD28F3E2}" srcId="{A9FC8E42-7B95-42F1-983B-A5AE72E8C5C0}" destId="{9B75E048-2AA5-47D4-B202-E2AF294A9841}" srcOrd="2" destOrd="0" parTransId="{37BEA225-0283-4195-B462-B25B05722CBB}" sibTransId="{98FC8C8A-113E-4040-8FD7-F6E4AEB3E5A7}"/>
    <dgm:cxn modelId="{8F8ED449-F80D-4B7E-9502-A64FBDECBDEC}" type="presOf" srcId="{DA8ECFEB-D442-451D-8936-BBB3F6B74CCF}" destId="{B846999F-8B22-4EFB-AAE0-C9D0AFC0A833}" srcOrd="0" destOrd="0" presId="urn:diagrams.loki3.com/BracketList"/>
    <dgm:cxn modelId="{4EABB86C-68C6-41CE-BEEF-5BE1FCC4469F}" srcId="{A9FC8E42-7B95-42F1-983B-A5AE72E8C5C0}" destId="{972C802A-DE7C-4CFB-AB82-96FFF3476E4E}" srcOrd="0" destOrd="0" parTransId="{EB4AC6B5-0AE8-4CF2-984B-CC67AC15CFC5}" sibTransId="{256E1FC6-3853-4AE2-86E4-6245C7BF4F37}"/>
    <dgm:cxn modelId="{C9973451-3D7A-4EF8-AE22-960A5A3AB91A}" srcId="{89CC7EA6-749B-42BC-978E-A38075F5C72B}" destId="{CF86E16C-B51F-4AC4-B847-500574210A22}" srcOrd="0" destOrd="0" parTransId="{FDC2816E-1A03-468B-9061-AEA76AC6A994}" sibTransId="{F690D86F-5A1D-4097-8241-2BC5BE27F639}"/>
    <dgm:cxn modelId="{D3E58355-2E99-4366-AEBB-6B62949BDA9A}" type="presOf" srcId="{DDF099B8-1FB4-42BC-8CF7-4F0946E8CE06}" destId="{2A87B468-0784-4F3F-9515-BBB3492CC8A0}" srcOrd="0" destOrd="0" presId="urn:diagrams.loki3.com/BracketList"/>
    <dgm:cxn modelId="{98AD187B-BA8F-4583-B598-7E2E6262807A}" type="presOf" srcId="{BD181532-2AC9-4658-A2DD-0F002D433353}" destId="{0ECD8488-674C-4C0C-9655-2C89CD3ACFBA}" srcOrd="0" destOrd="0" presId="urn:diagrams.loki3.com/BracketList"/>
    <dgm:cxn modelId="{685D817E-32AA-482D-A7CC-416AAE3DB00F}" type="presOf" srcId="{84A836FC-AAFB-43A3-89CD-795F4C354296}" destId="{34E5CFAF-7A5E-4128-8997-A5651A906319}" srcOrd="0" destOrd="0" presId="urn:diagrams.loki3.com/BracketList"/>
    <dgm:cxn modelId="{E9C2BA82-F13E-4325-9399-5DAA6A69C8A0}" srcId="{A9FC8E42-7B95-42F1-983B-A5AE72E8C5C0}" destId="{F338A198-B74D-4D23-AE14-A82F11E1DAD8}" srcOrd="1" destOrd="0" parTransId="{67B9D431-DA4A-4643-B490-76689F1C1084}" sibTransId="{C58A6317-70AB-4D9F-B558-C995C9E345F3}"/>
    <dgm:cxn modelId="{A3E7058A-336E-4110-B2BF-77F17869DCF4}" type="presOf" srcId="{A9FC8E42-7B95-42F1-983B-A5AE72E8C5C0}" destId="{60E112F2-CD0F-460D-921B-374A913F71ED}" srcOrd="0" destOrd="0" presId="urn:diagrams.loki3.com/BracketList"/>
    <dgm:cxn modelId="{5F26138D-1480-4EA6-8DCC-83FD88235AAE}" type="presOf" srcId="{F338A198-B74D-4D23-AE14-A82F11E1DAD8}" destId="{33D9AD84-C2DD-43AA-B8C0-6E15771BE78B}" srcOrd="0" destOrd="0" presId="urn:diagrams.loki3.com/BracketList"/>
    <dgm:cxn modelId="{64BD7E94-3C21-41C0-9AF4-6FCAE73D0FAD}" srcId="{972C802A-DE7C-4CFB-AB82-96FFF3476E4E}" destId="{5F062A7C-B06E-4406-B0DD-354232FCE705}" srcOrd="0" destOrd="0" parTransId="{FECE0BF8-ECB4-4A4E-8988-734D3D2C1857}" sibTransId="{CA457DF6-CDBB-4DA3-BD1A-617D376AAEBA}"/>
    <dgm:cxn modelId="{A62CF897-3D9F-49F0-AAB0-87666EA4D5BB}" type="presOf" srcId="{89CC7EA6-749B-42BC-978E-A38075F5C72B}" destId="{A3CD7AA6-38F4-4A44-AF0C-AA53CC2A4238}" srcOrd="0" destOrd="0" presId="urn:diagrams.loki3.com/BracketList"/>
    <dgm:cxn modelId="{87FD8C9B-8B8A-4F2B-B7B7-AD13748258CE}" srcId="{A9FC8E42-7B95-42F1-983B-A5AE72E8C5C0}" destId="{D627C789-0051-4A89-95D0-9984E46E197F}" srcOrd="5" destOrd="0" parTransId="{1D9BFEA0-AC8A-42F4-B30D-03560ADA1EA1}" sibTransId="{93187921-8FD1-4FDC-8010-6C08D72CF9A5}"/>
    <dgm:cxn modelId="{C825E3A9-36D8-4F62-9279-991B5FEF2649}" type="presOf" srcId="{6CBE69AA-1EAC-4424-B2B7-3F6E128CB8BA}" destId="{85BD6EBC-B7BD-4283-9195-03758FD188DF}" srcOrd="0" destOrd="0" presId="urn:diagrams.loki3.com/BracketList"/>
    <dgm:cxn modelId="{92273BE8-A72C-4140-8512-E2D8510A3289}" srcId="{A9FC8E42-7B95-42F1-983B-A5AE72E8C5C0}" destId="{89CC7EA6-749B-42BC-978E-A38075F5C72B}" srcOrd="4" destOrd="0" parTransId="{807F1521-882E-4D39-8BF8-417E16E78EDB}" sibTransId="{343B9B90-5CA5-4DF2-A625-3A6F77D8A08D}"/>
    <dgm:cxn modelId="{36C2DBFC-8E40-4A82-885D-B8D935470F23}" type="presOf" srcId="{9B75E048-2AA5-47D4-B202-E2AF294A9841}" destId="{5400C3F5-CC03-4C92-9C64-BD6ED3005EC2}" srcOrd="0" destOrd="0" presId="urn:diagrams.loki3.com/BracketList"/>
    <dgm:cxn modelId="{E8DAAAFE-B5DC-4681-B552-1ED66AC4F5E0}" srcId="{D627C789-0051-4A89-95D0-9984E46E197F}" destId="{DA8ECFEB-D442-451D-8936-BBB3F6B74CCF}" srcOrd="0" destOrd="0" parTransId="{EAD9AE3A-A04C-45C7-881F-78EF9496FA8C}" sibTransId="{97E46952-7C1B-4E28-9386-BD36EE33617D}"/>
    <dgm:cxn modelId="{3D9ED404-0BE6-4205-8C1F-24DD375DD515}" type="presParOf" srcId="{60E112F2-CD0F-460D-921B-374A913F71ED}" destId="{1A038524-604E-4D2F-9D7E-113C69B7C141}" srcOrd="0" destOrd="0" presId="urn:diagrams.loki3.com/BracketList"/>
    <dgm:cxn modelId="{FA6A1C9A-C411-41CF-A7A9-935BC428BEC9}" type="presParOf" srcId="{1A038524-604E-4D2F-9D7E-113C69B7C141}" destId="{66F51E0D-D045-4E2B-AB0C-4F2EC15C2742}" srcOrd="0" destOrd="0" presId="urn:diagrams.loki3.com/BracketList"/>
    <dgm:cxn modelId="{11B0E72C-2980-4BD2-BC6E-3AC96577D1D0}" type="presParOf" srcId="{1A038524-604E-4D2F-9D7E-113C69B7C141}" destId="{FC80247D-E118-4105-90BF-F29AB52D411B}" srcOrd="1" destOrd="0" presId="urn:diagrams.loki3.com/BracketList"/>
    <dgm:cxn modelId="{BF404D01-7C5D-4E40-9073-2AAA66A3C468}" type="presParOf" srcId="{1A038524-604E-4D2F-9D7E-113C69B7C141}" destId="{0FD2FB49-ED8B-4824-AEAF-3A94420311F8}" srcOrd="2" destOrd="0" presId="urn:diagrams.loki3.com/BracketList"/>
    <dgm:cxn modelId="{F35D5545-C9E6-43C8-BBAD-9EDE95CE4EAB}" type="presParOf" srcId="{1A038524-604E-4D2F-9D7E-113C69B7C141}" destId="{D5929079-7C2E-4F45-A6B9-1B7792F83AEF}" srcOrd="3" destOrd="0" presId="urn:diagrams.loki3.com/BracketList"/>
    <dgm:cxn modelId="{96C5E97D-066F-44DE-BCFE-431CF1046257}" type="presParOf" srcId="{60E112F2-CD0F-460D-921B-374A913F71ED}" destId="{7DF0E247-63B9-4008-A971-6F49D7F9E081}" srcOrd="1" destOrd="0" presId="urn:diagrams.loki3.com/BracketList"/>
    <dgm:cxn modelId="{D568BCF1-B8BC-4DDC-80E5-88AAF67648A8}" type="presParOf" srcId="{60E112F2-CD0F-460D-921B-374A913F71ED}" destId="{E59D26DB-AF0C-4FA9-84AF-32ED08C4AC0A}" srcOrd="2" destOrd="0" presId="urn:diagrams.loki3.com/BracketList"/>
    <dgm:cxn modelId="{3675F816-38C9-4525-A11E-F875DB178AEB}" type="presParOf" srcId="{E59D26DB-AF0C-4FA9-84AF-32ED08C4AC0A}" destId="{33D9AD84-C2DD-43AA-B8C0-6E15771BE78B}" srcOrd="0" destOrd="0" presId="urn:diagrams.loki3.com/BracketList"/>
    <dgm:cxn modelId="{DE445267-00D9-443C-A724-E04621997F11}" type="presParOf" srcId="{E59D26DB-AF0C-4FA9-84AF-32ED08C4AC0A}" destId="{9117B35D-C06B-428F-8A45-50C11E8FFA23}" srcOrd="1" destOrd="0" presId="urn:diagrams.loki3.com/BracketList"/>
    <dgm:cxn modelId="{8319874A-6DE3-4C87-9012-DE570D16C25A}" type="presParOf" srcId="{E59D26DB-AF0C-4FA9-84AF-32ED08C4AC0A}" destId="{EA474D2E-5346-44AA-8F49-9AD64CE626D8}" srcOrd="2" destOrd="0" presId="urn:diagrams.loki3.com/BracketList"/>
    <dgm:cxn modelId="{46BC5608-54B0-4E14-9E29-B0F0CC2811B2}" type="presParOf" srcId="{E59D26DB-AF0C-4FA9-84AF-32ED08C4AC0A}" destId="{34E5CFAF-7A5E-4128-8997-A5651A906319}" srcOrd="3" destOrd="0" presId="urn:diagrams.loki3.com/BracketList"/>
    <dgm:cxn modelId="{6EC37929-EB80-45DD-A3F8-E5E97E53FDC7}" type="presParOf" srcId="{60E112F2-CD0F-460D-921B-374A913F71ED}" destId="{00C54DFA-A3F8-406C-B094-0E3D2CF0786D}" srcOrd="3" destOrd="0" presId="urn:diagrams.loki3.com/BracketList"/>
    <dgm:cxn modelId="{F097685A-2486-41A1-8E5F-65D1886731CF}" type="presParOf" srcId="{60E112F2-CD0F-460D-921B-374A913F71ED}" destId="{92973F54-1F5B-4C40-BBAB-9E62B4F56DA9}" srcOrd="4" destOrd="0" presId="urn:diagrams.loki3.com/BracketList"/>
    <dgm:cxn modelId="{1D082319-25D6-49C5-A5A2-09E977DD64CF}" type="presParOf" srcId="{92973F54-1F5B-4C40-BBAB-9E62B4F56DA9}" destId="{5400C3F5-CC03-4C92-9C64-BD6ED3005EC2}" srcOrd="0" destOrd="0" presId="urn:diagrams.loki3.com/BracketList"/>
    <dgm:cxn modelId="{F6A79071-A607-4A63-99CD-E91ACA2EC4DC}" type="presParOf" srcId="{92973F54-1F5B-4C40-BBAB-9E62B4F56DA9}" destId="{C3AF3EC1-996A-46C1-B710-476892751235}" srcOrd="1" destOrd="0" presId="urn:diagrams.loki3.com/BracketList"/>
    <dgm:cxn modelId="{4123BED4-AA7D-45C9-B18E-4ACCBB8F970C}" type="presParOf" srcId="{92973F54-1F5B-4C40-BBAB-9E62B4F56DA9}" destId="{7A4A087B-252F-42E5-A266-D59FD817BE35}" srcOrd="2" destOrd="0" presId="urn:diagrams.loki3.com/BracketList"/>
    <dgm:cxn modelId="{045332C0-3C80-41EE-B492-DC7DB13352E6}" type="presParOf" srcId="{92973F54-1F5B-4C40-BBAB-9E62B4F56DA9}" destId="{2A87B468-0784-4F3F-9515-BBB3492CC8A0}" srcOrd="3" destOrd="0" presId="urn:diagrams.loki3.com/BracketList"/>
    <dgm:cxn modelId="{DDBCC23B-8A58-4F0C-8A2D-98A9F1A0B9DE}" type="presParOf" srcId="{60E112F2-CD0F-460D-921B-374A913F71ED}" destId="{DB5F5B3A-2AB1-40C7-A339-6D58ABE1BB22}" srcOrd="5" destOrd="0" presId="urn:diagrams.loki3.com/BracketList"/>
    <dgm:cxn modelId="{83DD3A27-1799-4484-AA95-F6D53160464F}" type="presParOf" srcId="{60E112F2-CD0F-460D-921B-374A913F71ED}" destId="{308F86B7-D941-4219-B1EF-1DF0218329AF}" srcOrd="6" destOrd="0" presId="urn:diagrams.loki3.com/BracketList"/>
    <dgm:cxn modelId="{8E32189A-90BC-4E30-AD12-1F2C419D8E1F}" type="presParOf" srcId="{308F86B7-D941-4219-B1EF-1DF0218329AF}" destId="{85BD6EBC-B7BD-4283-9195-03758FD188DF}" srcOrd="0" destOrd="0" presId="urn:diagrams.loki3.com/BracketList"/>
    <dgm:cxn modelId="{4D0DAD9F-B53C-487B-94D1-85DBC55B0BA5}" type="presParOf" srcId="{308F86B7-D941-4219-B1EF-1DF0218329AF}" destId="{E0FC9C9B-F53E-4A4C-8BA2-1529EE697C2B}" srcOrd="1" destOrd="0" presId="urn:diagrams.loki3.com/BracketList"/>
    <dgm:cxn modelId="{47FED0A6-E4A5-4EE7-9EB3-C78D1153BA85}" type="presParOf" srcId="{308F86B7-D941-4219-B1EF-1DF0218329AF}" destId="{F34B3F96-6075-42A2-BF96-870BB31D26EF}" srcOrd="2" destOrd="0" presId="urn:diagrams.loki3.com/BracketList"/>
    <dgm:cxn modelId="{55D6B95B-CA6E-4EAC-9A50-27973983B7B3}" type="presParOf" srcId="{308F86B7-D941-4219-B1EF-1DF0218329AF}" destId="{0ECD8488-674C-4C0C-9655-2C89CD3ACFBA}" srcOrd="3" destOrd="0" presId="urn:diagrams.loki3.com/BracketList"/>
    <dgm:cxn modelId="{2E217327-C94A-4929-8F9A-01424ACD2884}" type="presParOf" srcId="{60E112F2-CD0F-460D-921B-374A913F71ED}" destId="{6D7C8854-9976-4879-849A-A5B35E279A0D}" srcOrd="7" destOrd="0" presId="urn:diagrams.loki3.com/BracketList"/>
    <dgm:cxn modelId="{D5574FEA-7124-46B1-BD5B-1C6E70A88229}" type="presParOf" srcId="{60E112F2-CD0F-460D-921B-374A913F71ED}" destId="{24457AD7-6E8B-451C-9C78-107477CEA4C7}" srcOrd="8" destOrd="0" presId="urn:diagrams.loki3.com/BracketList"/>
    <dgm:cxn modelId="{C7256515-7148-4D9F-AA22-265391EBB4BA}" type="presParOf" srcId="{24457AD7-6E8B-451C-9C78-107477CEA4C7}" destId="{A3CD7AA6-38F4-4A44-AF0C-AA53CC2A4238}" srcOrd="0" destOrd="0" presId="urn:diagrams.loki3.com/BracketList"/>
    <dgm:cxn modelId="{32789192-A1EB-45F3-91B1-ACCC504F1890}" type="presParOf" srcId="{24457AD7-6E8B-451C-9C78-107477CEA4C7}" destId="{A0BBA243-A395-4F9E-9DD5-840A3D69F33B}" srcOrd="1" destOrd="0" presId="urn:diagrams.loki3.com/BracketList"/>
    <dgm:cxn modelId="{0B949E16-BD4F-4C70-8BE3-EFB9910EB258}" type="presParOf" srcId="{24457AD7-6E8B-451C-9C78-107477CEA4C7}" destId="{9650CA60-831C-4DAE-AD3E-09277EDC17F8}" srcOrd="2" destOrd="0" presId="urn:diagrams.loki3.com/BracketList"/>
    <dgm:cxn modelId="{BB2BC4C4-60D8-4BA1-BE6A-C6AF6F690456}" type="presParOf" srcId="{24457AD7-6E8B-451C-9C78-107477CEA4C7}" destId="{66AAEBA6-B695-4691-8B00-49D1E4CA4B7B}" srcOrd="3" destOrd="0" presId="urn:diagrams.loki3.com/BracketList"/>
    <dgm:cxn modelId="{78C6E599-3CC6-4B98-AA6A-382B41BA5EA9}" type="presParOf" srcId="{60E112F2-CD0F-460D-921B-374A913F71ED}" destId="{A5ED09AD-6A6C-4925-BEC7-2C2EBCB9A713}" srcOrd="9" destOrd="0" presId="urn:diagrams.loki3.com/BracketList"/>
    <dgm:cxn modelId="{BA5081FA-C691-4808-A42B-30FF98D3EEE4}" type="presParOf" srcId="{60E112F2-CD0F-460D-921B-374A913F71ED}" destId="{79C6ACE2-EAD3-40F1-A40D-7C08DA6A36F9}" srcOrd="10" destOrd="0" presId="urn:diagrams.loki3.com/BracketList"/>
    <dgm:cxn modelId="{12139F73-BEBB-4FDC-B6CE-01ADFD2EB9B3}" type="presParOf" srcId="{79C6ACE2-EAD3-40F1-A40D-7C08DA6A36F9}" destId="{1165B149-41F8-4D08-BA1A-5857706E9CDE}" srcOrd="0" destOrd="0" presId="urn:diagrams.loki3.com/BracketList"/>
    <dgm:cxn modelId="{EC70EFFC-3F43-4F83-A211-FADB033AC169}" type="presParOf" srcId="{79C6ACE2-EAD3-40F1-A40D-7C08DA6A36F9}" destId="{0A6E157B-C627-4B14-8B26-59B96448430A}" srcOrd="1" destOrd="0" presId="urn:diagrams.loki3.com/BracketList"/>
    <dgm:cxn modelId="{4059F582-B15A-43E9-9672-2246ACD28071}" type="presParOf" srcId="{79C6ACE2-EAD3-40F1-A40D-7C08DA6A36F9}" destId="{2D612181-86BE-42DF-B0C0-83C5CE48BEBE}" srcOrd="2" destOrd="0" presId="urn:diagrams.loki3.com/BracketList"/>
    <dgm:cxn modelId="{408E0353-BFC1-4023-B880-7BFF9281CA84}" type="presParOf" srcId="{79C6ACE2-EAD3-40F1-A40D-7C08DA6A36F9}" destId="{B846999F-8B22-4EFB-AAE0-C9D0AFC0A83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85AF7C-53D6-44AD-87E4-4EA338F4D7FA}" type="doc">
      <dgm:prSet loTypeId="urn:microsoft.com/office/officeart/2018/5/layout/IconLeaf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2A297BC-DA42-4860-A108-8EE79AEB2CA0}" type="parTrans" cxnId="{01605955-9E3E-4B71-AD3F-4B3D3AAEE8CE}">
      <dgm:prSet/>
      <dgm:spPr/>
      <dgm:t>
        <a:bodyPr/>
        <a:lstStyle/>
        <a:p>
          <a:endParaRPr lang="en-US"/>
        </a:p>
      </dgm:t>
    </dgm:pt>
    <dgm:pt modelId="{EBD060C5-95F5-4EE7-A21D-4D675CDEDCC3}">
      <dgm:prSet custT="1"/>
      <dgm:spPr>
        <a:noFill/>
        <a:ln>
          <a:noFill/>
        </a:ln>
      </dgm:spPr>
      <dgm:t>
        <a:bodyPr/>
        <a:lstStyle/>
        <a:p>
          <a:pPr>
            <a:defRPr cap="all"/>
          </a:pPr>
          <a:r>
            <a:rPr lang="pt-BR" sz="1110" b="0" i="0" strike="noStrike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Interrompa, confronte, apoie – mas apenas o iF é apropriado!</a:t>
          </a:r>
          <a:endParaRPr lang="en-US"/>
        </a:p>
      </dgm:t>
    </dgm:pt>
    <dgm:pt modelId="{08F2C995-22F9-446E-8812-A0D5B508C4C6}" type="sibTrans" cxnId="{01605955-9E3E-4B71-AD3F-4B3D3AAEE8CE}">
      <dgm:prSet/>
      <dgm:spPr/>
      <dgm:t>
        <a:bodyPr/>
        <a:lstStyle/>
        <a:p>
          <a:endParaRPr lang="en-US"/>
        </a:p>
      </dgm:t>
    </dgm:pt>
    <dgm:pt modelId="{C06B86FE-9873-4154-8479-7797CFC38831}" type="parTrans" cxnId="{E548C0EC-F1ED-42F5-8CA3-93F05AB949E3}">
      <dgm:prSet/>
      <dgm:spPr/>
      <dgm:t>
        <a:bodyPr/>
        <a:lstStyle/>
        <a:p>
          <a:endParaRPr lang="en-US"/>
        </a:p>
      </dgm:t>
    </dgm:pt>
    <dgm:pt modelId="{215514A5-DF66-4904-9406-77784F162B95}">
      <dgm:prSet custT="1"/>
      <dgm:spPr>
        <a:noFill/>
        <a:ln>
          <a:noFill/>
        </a:ln>
      </dgm:spPr>
      <dgm:t>
        <a:bodyPr/>
        <a:lstStyle/>
        <a:p>
          <a:pPr>
            <a:defRPr cap="all"/>
          </a:pPr>
          <a:r>
            <a:rPr lang="pt-BR" sz="1110" b="0" i="0" strike="noStrike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Queremos saber se você acha que o comportamento de alguém é inadequado ou ilegal. </a:t>
          </a:r>
          <a:endParaRPr lang="en-US"/>
        </a:p>
      </dgm:t>
    </dgm:pt>
    <dgm:pt modelId="{B250ECC4-DD4B-44B9-9935-6E9734B98612}" type="sibTrans" cxnId="{E548C0EC-F1ED-42F5-8CA3-93F05AB949E3}">
      <dgm:prSet/>
      <dgm:spPr/>
      <dgm:t>
        <a:bodyPr/>
        <a:lstStyle/>
        <a:p>
          <a:endParaRPr lang="en-US"/>
        </a:p>
      </dgm:t>
    </dgm:pt>
    <dgm:pt modelId="{56605AA0-B23C-41CB-A9E9-FB42C77D3F9B}" type="parTrans" cxnId="{7B3B89BB-327D-479B-A802-A6C8235355F3}">
      <dgm:prSet/>
      <dgm:spPr/>
      <dgm:t>
        <a:bodyPr/>
        <a:lstStyle/>
        <a:p>
          <a:endParaRPr lang="en-US"/>
        </a:p>
      </dgm:t>
    </dgm:pt>
    <dgm:pt modelId="{22C75CE3-3B87-4E45-A239-769E3391166C}">
      <dgm:prSet custT="1"/>
      <dgm:spPr>
        <a:noFill/>
        <a:ln>
          <a:noFill/>
        </a:ln>
      </dgm:spPr>
      <dgm:t>
        <a:bodyPr/>
        <a:lstStyle/>
        <a:p>
          <a:pPr>
            <a:defRPr cap="all"/>
          </a:pPr>
          <a:r>
            <a:rPr lang="pt-BR" sz="1110" b="0" i="0" strike="noStrike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Todas as reclamações serão levadas a sério, investigadas e tratadas, se apropriado. </a:t>
          </a:r>
          <a:endParaRPr lang="en-US"/>
        </a:p>
      </dgm:t>
    </dgm:pt>
    <dgm:pt modelId="{873C7F80-16FF-4C2A-9AB6-7A5889C0339F}" type="sibTrans" cxnId="{7B3B89BB-327D-479B-A802-A6C8235355F3}">
      <dgm:prSet/>
      <dgm:spPr/>
      <dgm:t>
        <a:bodyPr/>
        <a:lstStyle/>
        <a:p>
          <a:endParaRPr lang="en-US"/>
        </a:p>
      </dgm:t>
    </dgm:pt>
    <dgm:pt modelId="{F47EF451-94B4-4BD6-A5AE-ADAECA63667A}" type="parTrans" cxnId="{9FC73411-7C6B-43F0-BF0A-FA07BFF26950}">
      <dgm:prSet/>
      <dgm:spPr/>
      <dgm:t>
        <a:bodyPr/>
        <a:lstStyle/>
        <a:p>
          <a:endParaRPr lang="en-US"/>
        </a:p>
      </dgm:t>
    </dgm:pt>
    <dgm:pt modelId="{544412E3-BEF3-41AF-9D5A-7DA5FBAE64B4}">
      <dgm:prSet custT="1"/>
      <dgm:spPr>
        <a:noFill/>
        <a:ln>
          <a:noFill/>
        </a:ln>
      </dgm:spPr>
      <dgm:t>
        <a:bodyPr/>
        <a:lstStyle/>
        <a:p>
          <a:pPr>
            <a:defRPr cap="all"/>
          </a:pPr>
          <a:r>
            <a:rPr lang="pt-BR" sz="1110" b="0" i="0" strike="noStrike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Entre em contato com seu gerente, o horário local, a equipe de conformidade de rpm ou a linha direta</a:t>
          </a:r>
          <a:endParaRPr lang="en-US"/>
        </a:p>
      </dgm:t>
    </dgm:pt>
    <dgm:pt modelId="{32D20FFA-0D8A-4FAF-9CB1-AE232A3FCBE7}" type="sibTrans" cxnId="{9FC73411-7C6B-43F0-BF0A-FA07BFF26950}">
      <dgm:prSet/>
      <dgm:spPr/>
      <dgm:t>
        <a:bodyPr/>
        <a:lstStyle/>
        <a:p>
          <a:endParaRPr lang="en-US"/>
        </a:p>
      </dgm:t>
    </dgm:pt>
    <dgm:pt modelId="{F99DBA00-032E-4B6D-BCA8-3FF88387C013}" type="pres">
      <dgm:prSet presAssocID="{3985AF7C-53D6-44AD-87E4-4EA338F4D7FA}" presName="root" presStyleCnt="0">
        <dgm:presLayoutVars>
          <dgm:dir/>
          <dgm:resizeHandles val="exact"/>
        </dgm:presLayoutVars>
      </dgm:prSet>
      <dgm:spPr/>
    </dgm:pt>
    <dgm:pt modelId="{786B84CB-C00B-40AB-8D9F-DE78A427A091}" type="pres">
      <dgm:prSet presAssocID="{EBD060C5-95F5-4EE7-A21D-4D675CDEDCC3}" presName="compNode" presStyleCnt="0"/>
      <dgm:spPr/>
    </dgm:pt>
    <dgm:pt modelId="{073D0F38-1697-4DDF-87B5-31AB4FDDCA6E}" type="pres">
      <dgm:prSet presAssocID="{EBD060C5-95F5-4EE7-A21D-4D675CDEDCC3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972CB9A9-E8F4-48A6-863C-3857BF4A1898}" type="pres">
      <dgm:prSet presAssocID="{EBD060C5-95F5-4EE7-A21D-4D675CDEDCC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0F2B5B2A-8E93-4FB1-A7B8-4DBAF9E36D1F}" type="pres">
      <dgm:prSet presAssocID="{EBD060C5-95F5-4EE7-A21D-4D675CDEDCC3}" presName="spaceRect" presStyleCnt="0"/>
      <dgm:spPr/>
    </dgm:pt>
    <dgm:pt modelId="{6AA18965-2D4D-4724-835A-2A765ACE07BF}" type="pres">
      <dgm:prSet presAssocID="{EBD060C5-95F5-4EE7-A21D-4D675CDEDCC3}" presName="textRect" presStyleLbl="revTx" presStyleIdx="0" presStyleCnt="4">
        <dgm:presLayoutVars>
          <dgm:chMax val="1"/>
          <dgm:chPref val="1"/>
        </dgm:presLayoutVars>
      </dgm:prSet>
      <dgm:spPr/>
    </dgm:pt>
    <dgm:pt modelId="{8760EC41-2AED-4DF9-BBCD-2EB65F816AD5}" type="pres">
      <dgm:prSet presAssocID="{08F2C995-22F9-446E-8812-A0D5B508C4C6}" presName="sibTrans" presStyleCnt="0"/>
      <dgm:spPr/>
    </dgm:pt>
    <dgm:pt modelId="{3622DCD7-14D2-4476-A1D7-9FC0F2DF9AEC}" type="pres">
      <dgm:prSet presAssocID="{215514A5-DF66-4904-9406-77784F162B95}" presName="compNode" presStyleCnt="0"/>
      <dgm:spPr/>
    </dgm:pt>
    <dgm:pt modelId="{71CADC7A-C1B0-44C3-93BB-21CE4C51B4F2}" type="pres">
      <dgm:prSet presAssocID="{215514A5-DF66-4904-9406-77784F162B95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CE7A4B8A-9FB1-49BB-AD5F-E16F4D6B1202}" type="pres">
      <dgm:prSet presAssocID="{215514A5-DF66-4904-9406-77784F162B9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77223BB5-08AB-4699-B274-66F6273C5AEC}" type="pres">
      <dgm:prSet presAssocID="{215514A5-DF66-4904-9406-77784F162B95}" presName="spaceRect" presStyleCnt="0"/>
      <dgm:spPr/>
    </dgm:pt>
    <dgm:pt modelId="{6FF8B6D1-5618-4F35-9FB1-447D4C8D3EB4}" type="pres">
      <dgm:prSet presAssocID="{215514A5-DF66-4904-9406-77784F162B95}" presName="textRect" presStyleLbl="revTx" presStyleIdx="1" presStyleCnt="4">
        <dgm:presLayoutVars>
          <dgm:chMax val="1"/>
          <dgm:chPref val="1"/>
        </dgm:presLayoutVars>
      </dgm:prSet>
      <dgm:spPr/>
    </dgm:pt>
    <dgm:pt modelId="{EAB3F13C-5F23-491D-9F8A-D25748D3216F}" type="pres">
      <dgm:prSet presAssocID="{B250ECC4-DD4B-44B9-9935-6E9734B98612}" presName="sibTrans" presStyleCnt="0"/>
      <dgm:spPr/>
    </dgm:pt>
    <dgm:pt modelId="{0F7AB7E7-3384-4E1C-A41F-020CE1D72EA1}" type="pres">
      <dgm:prSet presAssocID="{22C75CE3-3B87-4E45-A239-769E3391166C}" presName="compNode" presStyleCnt="0"/>
      <dgm:spPr/>
    </dgm:pt>
    <dgm:pt modelId="{1FE7E204-545F-440C-8C97-4A51872D9726}" type="pres">
      <dgm:prSet presAssocID="{22C75CE3-3B87-4E45-A239-769E3391166C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85FF4209-844A-4978-977D-D9B2596F75E9}" type="pres">
      <dgm:prSet presAssocID="{22C75CE3-3B87-4E45-A239-769E3391166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19232F93-B28C-4008-9D2C-5CC2B171F6BF}" type="pres">
      <dgm:prSet presAssocID="{22C75CE3-3B87-4E45-A239-769E3391166C}" presName="spaceRect" presStyleCnt="0"/>
      <dgm:spPr/>
    </dgm:pt>
    <dgm:pt modelId="{30BC5A38-EAF4-4B1E-9660-0ECB3613D90C}" type="pres">
      <dgm:prSet presAssocID="{22C75CE3-3B87-4E45-A239-769E3391166C}" presName="textRect" presStyleLbl="revTx" presStyleIdx="2" presStyleCnt="4">
        <dgm:presLayoutVars>
          <dgm:chMax val="1"/>
          <dgm:chPref val="1"/>
        </dgm:presLayoutVars>
      </dgm:prSet>
      <dgm:spPr/>
    </dgm:pt>
    <dgm:pt modelId="{E20E414B-C7F7-4B94-A0E0-F90A48E33FBB}" type="pres">
      <dgm:prSet presAssocID="{873C7F80-16FF-4C2A-9AB6-7A5889C0339F}" presName="sibTrans" presStyleCnt="0"/>
      <dgm:spPr/>
    </dgm:pt>
    <dgm:pt modelId="{4B26835B-4D7D-49AA-8750-6FD0C36A7C28}" type="pres">
      <dgm:prSet presAssocID="{544412E3-BEF3-41AF-9D5A-7DA5FBAE64B4}" presName="compNode" presStyleCnt="0"/>
      <dgm:spPr/>
    </dgm:pt>
    <dgm:pt modelId="{10143779-9C38-42BF-84D1-1850484485B4}" type="pres">
      <dgm:prSet presAssocID="{544412E3-BEF3-41AF-9D5A-7DA5FBAE64B4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537D5008-931D-4678-B3D6-809AC5E131FA}" type="pres">
      <dgm:prSet presAssocID="{544412E3-BEF3-41AF-9D5A-7DA5FBAE64B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3D256092-D4EE-4D98-9242-1FDD6ED656DA}" type="pres">
      <dgm:prSet presAssocID="{544412E3-BEF3-41AF-9D5A-7DA5FBAE64B4}" presName="spaceRect" presStyleCnt="0"/>
      <dgm:spPr/>
    </dgm:pt>
    <dgm:pt modelId="{6CB0CDB9-D0AE-470D-ABFC-DED3FE7A9B30}" type="pres">
      <dgm:prSet presAssocID="{544412E3-BEF3-41AF-9D5A-7DA5FBAE64B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9DA480C-4361-40C9-8443-4E8EF43F8DC1}" type="presOf" srcId="{EBD060C5-95F5-4EE7-A21D-4D675CDEDCC3}" destId="{6AA18965-2D4D-4724-835A-2A765ACE07BF}" srcOrd="0" destOrd="0" presId="urn:microsoft.com/office/officeart/2018/5/layout/IconLeafLabelList"/>
    <dgm:cxn modelId="{9FC73411-7C6B-43F0-BF0A-FA07BFF26950}" srcId="{3985AF7C-53D6-44AD-87E4-4EA338F4D7FA}" destId="{544412E3-BEF3-41AF-9D5A-7DA5FBAE64B4}" srcOrd="3" destOrd="0" parTransId="{F47EF451-94B4-4BD6-A5AE-ADAECA63667A}" sibTransId="{32D20FFA-0D8A-4FAF-9CB1-AE232A3FCBE7}"/>
    <dgm:cxn modelId="{019B6445-B9A4-4906-AC35-15A0D889023C}" type="presOf" srcId="{544412E3-BEF3-41AF-9D5A-7DA5FBAE64B4}" destId="{6CB0CDB9-D0AE-470D-ABFC-DED3FE7A9B30}" srcOrd="0" destOrd="0" presId="urn:microsoft.com/office/officeart/2018/5/layout/IconLeafLabelList"/>
    <dgm:cxn modelId="{01605955-9E3E-4B71-AD3F-4B3D3AAEE8CE}" srcId="{3985AF7C-53D6-44AD-87E4-4EA338F4D7FA}" destId="{EBD060C5-95F5-4EE7-A21D-4D675CDEDCC3}" srcOrd="0" destOrd="0" parTransId="{C2A297BC-DA42-4860-A108-8EE79AEB2CA0}" sibTransId="{08F2C995-22F9-446E-8812-A0D5B508C4C6}"/>
    <dgm:cxn modelId="{9C3469AA-53BC-4D04-9466-B1E9A3ABE6F2}" type="presOf" srcId="{3985AF7C-53D6-44AD-87E4-4EA338F4D7FA}" destId="{F99DBA00-032E-4B6D-BCA8-3FF88387C013}" srcOrd="0" destOrd="0" presId="urn:microsoft.com/office/officeart/2018/5/layout/IconLeafLabelList"/>
    <dgm:cxn modelId="{7B3B89BB-327D-479B-A802-A6C8235355F3}" srcId="{3985AF7C-53D6-44AD-87E4-4EA338F4D7FA}" destId="{22C75CE3-3B87-4E45-A239-769E3391166C}" srcOrd="2" destOrd="0" parTransId="{56605AA0-B23C-41CB-A9E9-FB42C77D3F9B}" sibTransId="{873C7F80-16FF-4C2A-9AB6-7A5889C0339F}"/>
    <dgm:cxn modelId="{E548C0EC-F1ED-42F5-8CA3-93F05AB949E3}" srcId="{3985AF7C-53D6-44AD-87E4-4EA338F4D7FA}" destId="{215514A5-DF66-4904-9406-77784F162B95}" srcOrd="1" destOrd="0" parTransId="{C06B86FE-9873-4154-8479-7797CFC38831}" sibTransId="{B250ECC4-DD4B-44B9-9935-6E9734B98612}"/>
    <dgm:cxn modelId="{F3FDE3F4-F126-4AC7-A31F-2E9D673BF5F1}" type="presOf" srcId="{215514A5-DF66-4904-9406-77784F162B95}" destId="{6FF8B6D1-5618-4F35-9FB1-447D4C8D3EB4}" srcOrd="0" destOrd="0" presId="urn:microsoft.com/office/officeart/2018/5/layout/IconLeafLabelList"/>
    <dgm:cxn modelId="{BA9397F6-BD9D-4CC7-BE4B-E350606030D5}" type="presOf" srcId="{22C75CE3-3B87-4E45-A239-769E3391166C}" destId="{30BC5A38-EAF4-4B1E-9660-0ECB3613D90C}" srcOrd="0" destOrd="0" presId="urn:microsoft.com/office/officeart/2018/5/layout/IconLeafLabelList"/>
    <dgm:cxn modelId="{85B7918E-FDEF-4498-B2AA-A85DAA028C37}" type="presParOf" srcId="{F99DBA00-032E-4B6D-BCA8-3FF88387C013}" destId="{786B84CB-C00B-40AB-8D9F-DE78A427A091}" srcOrd="0" destOrd="0" presId="urn:microsoft.com/office/officeart/2018/5/layout/IconLeafLabelList"/>
    <dgm:cxn modelId="{A0560070-ED5A-4B16-AC55-C6D291CC7394}" type="presParOf" srcId="{786B84CB-C00B-40AB-8D9F-DE78A427A091}" destId="{073D0F38-1697-4DDF-87B5-31AB4FDDCA6E}" srcOrd="0" destOrd="0" presId="urn:microsoft.com/office/officeart/2018/5/layout/IconLeafLabelList"/>
    <dgm:cxn modelId="{319DE912-5FBB-40A7-848D-3D42C71132F3}" type="presParOf" srcId="{786B84CB-C00B-40AB-8D9F-DE78A427A091}" destId="{972CB9A9-E8F4-48A6-863C-3857BF4A1898}" srcOrd="1" destOrd="0" presId="urn:microsoft.com/office/officeart/2018/5/layout/IconLeafLabelList"/>
    <dgm:cxn modelId="{90DA8843-5433-420F-B8C8-E59978009AC1}" type="presParOf" srcId="{786B84CB-C00B-40AB-8D9F-DE78A427A091}" destId="{0F2B5B2A-8E93-4FB1-A7B8-4DBAF9E36D1F}" srcOrd="2" destOrd="0" presId="urn:microsoft.com/office/officeart/2018/5/layout/IconLeafLabelList"/>
    <dgm:cxn modelId="{054E25C5-6B7A-4485-B1BC-9F59FBDCEFC8}" type="presParOf" srcId="{786B84CB-C00B-40AB-8D9F-DE78A427A091}" destId="{6AA18965-2D4D-4724-835A-2A765ACE07BF}" srcOrd="3" destOrd="0" presId="urn:microsoft.com/office/officeart/2018/5/layout/IconLeafLabelList"/>
    <dgm:cxn modelId="{85666386-F1EC-4C18-B504-C49C71BCFBF2}" type="presParOf" srcId="{F99DBA00-032E-4B6D-BCA8-3FF88387C013}" destId="{8760EC41-2AED-4DF9-BBCD-2EB65F816AD5}" srcOrd="1" destOrd="0" presId="urn:microsoft.com/office/officeart/2018/5/layout/IconLeafLabelList"/>
    <dgm:cxn modelId="{9A9B8079-15E1-4E0F-90E0-88BCAEAC828E}" type="presParOf" srcId="{F99DBA00-032E-4B6D-BCA8-3FF88387C013}" destId="{3622DCD7-14D2-4476-A1D7-9FC0F2DF9AEC}" srcOrd="2" destOrd="0" presId="urn:microsoft.com/office/officeart/2018/5/layout/IconLeafLabelList"/>
    <dgm:cxn modelId="{47BE7AED-6B78-432C-9FDD-3D1F27A01ECE}" type="presParOf" srcId="{3622DCD7-14D2-4476-A1D7-9FC0F2DF9AEC}" destId="{71CADC7A-C1B0-44C3-93BB-21CE4C51B4F2}" srcOrd="0" destOrd="0" presId="urn:microsoft.com/office/officeart/2018/5/layout/IconLeafLabelList"/>
    <dgm:cxn modelId="{96B998F0-015D-447D-8E13-6D03CECEA042}" type="presParOf" srcId="{3622DCD7-14D2-4476-A1D7-9FC0F2DF9AEC}" destId="{CE7A4B8A-9FB1-49BB-AD5F-E16F4D6B1202}" srcOrd="1" destOrd="0" presId="urn:microsoft.com/office/officeart/2018/5/layout/IconLeafLabelList"/>
    <dgm:cxn modelId="{A99BE120-EE7F-4436-A93C-202728E769E7}" type="presParOf" srcId="{3622DCD7-14D2-4476-A1D7-9FC0F2DF9AEC}" destId="{77223BB5-08AB-4699-B274-66F6273C5AEC}" srcOrd="2" destOrd="0" presId="urn:microsoft.com/office/officeart/2018/5/layout/IconLeafLabelList"/>
    <dgm:cxn modelId="{05B51697-8352-4929-86AD-A83941418F20}" type="presParOf" srcId="{3622DCD7-14D2-4476-A1D7-9FC0F2DF9AEC}" destId="{6FF8B6D1-5618-4F35-9FB1-447D4C8D3EB4}" srcOrd="3" destOrd="0" presId="urn:microsoft.com/office/officeart/2018/5/layout/IconLeafLabelList"/>
    <dgm:cxn modelId="{AF958ADB-CF81-44B3-A8F6-F6489CFA0306}" type="presParOf" srcId="{F99DBA00-032E-4B6D-BCA8-3FF88387C013}" destId="{EAB3F13C-5F23-491D-9F8A-D25748D3216F}" srcOrd="3" destOrd="0" presId="urn:microsoft.com/office/officeart/2018/5/layout/IconLeafLabelList"/>
    <dgm:cxn modelId="{9AC78DFF-E53E-4861-ACA9-44B05F6F0181}" type="presParOf" srcId="{F99DBA00-032E-4B6D-BCA8-3FF88387C013}" destId="{0F7AB7E7-3384-4E1C-A41F-020CE1D72EA1}" srcOrd="4" destOrd="0" presId="urn:microsoft.com/office/officeart/2018/5/layout/IconLeafLabelList"/>
    <dgm:cxn modelId="{75540848-4F08-4FCB-9130-702843DF9815}" type="presParOf" srcId="{0F7AB7E7-3384-4E1C-A41F-020CE1D72EA1}" destId="{1FE7E204-545F-440C-8C97-4A51872D9726}" srcOrd="0" destOrd="0" presId="urn:microsoft.com/office/officeart/2018/5/layout/IconLeafLabelList"/>
    <dgm:cxn modelId="{4548EB5E-AF00-43EE-B4C7-C958D93FDD70}" type="presParOf" srcId="{0F7AB7E7-3384-4E1C-A41F-020CE1D72EA1}" destId="{85FF4209-844A-4978-977D-D9B2596F75E9}" srcOrd="1" destOrd="0" presId="urn:microsoft.com/office/officeart/2018/5/layout/IconLeafLabelList"/>
    <dgm:cxn modelId="{8E0FB561-4A65-453C-8488-8AA4DB5D4834}" type="presParOf" srcId="{0F7AB7E7-3384-4E1C-A41F-020CE1D72EA1}" destId="{19232F93-B28C-4008-9D2C-5CC2B171F6BF}" srcOrd="2" destOrd="0" presId="urn:microsoft.com/office/officeart/2018/5/layout/IconLeafLabelList"/>
    <dgm:cxn modelId="{4683C809-58D9-4231-8A9D-69B1143B9D5F}" type="presParOf" srcId="{0F7AB7E7-3384-4E1C-A41F-020CE1D72EA1}" destId="{30BC5A38-EAF4-4B1E-9660-0ECB3613D90C}" srcOrd="3" destOrd="0" presId="urn:microsoft.com/office/officeart/2018/5/layout/IconLeafLabelList"/>
    <dgm:cxn modelId="{9AFDC0A9-015C-499C-B60A-C2BA74B79AFB}" type="presParOf" srcId="{F99DBA00-032E-4B6D-BCA8-3FF88387C013}" destId="{E20E414B-C7F7-4B94-A0E0-F90A48E33FBB}" srcOrd="5" destOrd="0" presId="urn:microsoft.com/office/officeart/2018/5/layout/IconLeafLabelList"/>
    <dgm:cxn modelId="{DF6BB881-6FEC-4EE6-8CBB-7FDA5381E8CC}" type="presParOf" srcId="{F99DBA00-032E-4B6D-BCA8-3FF88387C013}" destId="{4B26835B-4D7D-49AA-8750-6FD0C36A7C28}" srcOrd="6" destOrd="0" presId="urn:microsoft.com/office/officeart/2018/5/layout/IconLeafLabelList"/>
    <dgm:cxn modelId="{2140F2F0-F087-4CB0-9ADF-CC33419BDD24}" type="presParOf" srcId="{4B26835B-4D7D-49AA-8750-6FD0C36A7C28}" destId="{10143779-9C38-42BF-84D1-1850484485B4}" srcOrd="0" destOrd="0" presId="urn:microsoft.com/office/officeart/2018/5/layout/IconLeafLabelList"/>
    <dgm:cxn modelId="{EDC3367B-02ED-461F-98D0-284217D78ADA}" type="presParOf" srcId="{4B26835B-4D7D-49AA-8750-6FD0C36A7C28}" destId="{537D5008-931D-4678-B3D6-809AC5E131FA}" srcOrd="1" destOrd="0" presId="urn:microsoft.com/office/officeart/2018/5/layout/IconLeafLabelList"/>
    <dgm:cxn modelId="{E7708E9D-ACC6-4AA5-BED6-D8F83FF6A7E1}" type="presParOf" srcId="{4B26835B-4D7D-49AA-8750-6FD0C36A7C28}" destId="{3D256092-D4EE-4D98-9242-1FDD6ED656DA}" srcOrd="2" destOrd="0" presId="urn:microsoft.com/office/officeart/2018/5/layout/IconLeafLabelList"/>
    <dgm:cxn modelId="{24A0FB1D-63AC-4C1F-AB36-E1A4E0B627E4}" type="presParOf" srcId="{4B26835B-4D7D-49AA-8750-6FD0C36A7C28}" destId="{6CB0CDB9-D0AE-470D-ABFC-DED3FE7A9B3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7EA9A9-2A7E-4FE6-BE29-8DF151ECBC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97E0D1-58FC-466E-A76A-0F9A90D32313}" type="parTrans" cxnId="{97CFA0C7-0329-4F89-883A-5901E307ABA4}">
      <dgm:prSet/>
      <dgm:spPr/>
      <dgm:t>
        <a:bodyPr/>
        <a:lstStyle/>
        <a:p>
          <a:endParaRPr lang="en-US"/>
        </a:p>
      </dgm:t>
    </dgm:pt>
    <dgm:pt modelId="{79707194-1D02-4749-851A-78251A8D6A8E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t-BR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Demissão</a:t>
          </a:r>
          <a:endParaRPr lang="en-US"/>
        </a:p>
      </dgm:t>
    </dgm:pt>
    <dgm:pt modelId="{CE8F1689-E460-49B6-A0B4-2F42C7441D1E}" type="sibTrans" cxnId="{97CFA0C7-0329-4F89-883A-5901E307ABA4}">
      <dgm:prSet/>
      <dgm:spPr/>
      <dgm:t>
        <a:bodyPr/>
        <a:lstStyle/>
        <a:p>
          <a:endParaRPr lang="en-US"/>
        </a:p>
      </dgm:t>
    </dgm:pt>
    <dgm:pt modelId="{AC4E4FE5-E6E9-4735-AABB-0C6819A38BD3}" type="parTrans" cxnId="{30408349-7DB0-4DC0-90C4-C0F97CAA0BAC}">
      <dgm:prSet/>
      <dgm:spPr/>
      <dgm:t>
        <a:bodyPr/>
        <a:lstStyle/>
        <a:p>
          <a:endParaRPr lang="en-US"/>
        </a:p>
      </dgm:t>
    </dgm:pt>
    <dgm:pt modelId="{75B6AE6A-9B0F-4ADC-B232-83EB04025669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t-BR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Rebaixamento</a:t>
          </a:r>
          <a:endParaRPr lang="en-US"/>
        </a:p>
      </dgm:t>
    </dgm:pt>
    <dgm:pt modelId="{55B0ED60-47A9-4C9D-BED3-2A9BE70A9BE5}" type="sibTrans" cxnId="{30408349-7DB0-4DC0-90C4-C0F97CAA0BAC}">
      <dgm:prSet/>
      <dgm:spPr/>
      <dgm:t>
        <a:bodyPr/>
        <a:lstStyle/>
        <a:p>
          <a:endParaRPr lang="en-US"/>
        </a:p>
      </dgm:t>
    </dgm:pt>
    <dgm:pt modelId="{4F78A490-1C23-4BBF-8016-997EFAAE478F}" type="parTrans" cxnId="{80FE3884-9CB7-47E4-8A74-145BEE773F9C}">
      <dgm:prSet/>
      <dgm:spPr/>
      <dgm:t>
        <a:bodyPr/>
        <a:lstStyle/>
        <a:p>
          <a:endParaRPr lang="en-US"/>
        </a:p>
      </dgm:t>
    </dgm:pt>
    <dgm:pt modelId="{0C3E5329-EB5E-4889-9701-0849A8CD9D82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t-BR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Transferência</a:t>
          </a:r>
          <a:endParaRPr lang="en-US"/>
        </a:p>
      </dgm:t>
    </dgm:pt>
    <dgm:pt modelId="{1E1AEB77-E215-409E-B983-A154334C1190}" type="sibTrans" cxnId="{80FE3884-9CB7-47E4-8A74-145BEE773F9C}">
      <dgm:prSet/>
      <dgm:spPr/>
      <dgm:t>
        <a:bodyPr/>
        <a:lstStyle/>
        <a:p>
          <a:endParaRPr lang="en-US"/>
        </a:p>
      </dgm:t>
    </dgm:pt>
    <dgm:pt modelId="{ADCB2420-3E8D-4D10-815F-BFB534DBDEEC}" type="parTrans" cxnId="{CAB3AC46-0E67-4D6B-A84E-6F9289DBCE90}">
      <dgm:prSet/>
      <dgm:spPr/>
      <dgm:t>
        <a:bodyPr/>
        <a:lstStyle/>
        <a:p>
          <a:endParaRPr lang="en-US"/>
        </a:p>
      </dgm:t>
    </dgm:pt>
    <dgm:pt modelId="{49DA00EC-20E3-4959-92DB-5FE0DB4E1078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t-BR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Atribuições ou cronograma de trabalho menos favoráveis</a:t>
          </a:r>
          <a:endParaRPr lang="en-US"/>
        </a:p>
      </dgm:t>
    </dgm:pt>
    <dgm:pt modelId="{1407D1F4-DC74-4D0C-B033-11CE032EE418}" type="sibTrans" cxnId="{CAB3AC46-0E67-4D6B-A84E-6F9289DBCE90}">
      <dgm:prSet/>
      <dgm:spPr/>
      <dgm:t>
        <a:bodyPr/>
        <a:lstStyle/>
        <a:p>
          <a:endParaRPr lang="en-US"/>
        </a:p>
      </dgm:t>
    </dgm:pt>
    <dgm:pt modelId="{5ADD28B4-A80F-4093-AC94-16D6D563B90B}" type="parTrans" cxnId="{50F1EE01-02E7-40A2-9754-8E2463D654F3}">
      <dgm:prSet/>
      <dgm:spPr/>
      <dgm:t>
        <a:bodyPr/>
        <a:lstStyle/>
        <a:p>
          <a:endParaRPr lang="en-US"/>
        </a:p>
      </dgm:t>
    </dgm:pt>
    <dgm:pt modelId="{1EB4BC62-DA52-4EFC-9CA8-418C08D2348D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t-BR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Vazamento de arquivos pessoais para depreciar ou desacreditar uma vítima ou testemunha de discriminação</a:t>
          </a:r>
          <a:endParaRPr lang="en-US"/>
        </a:p>
      </dgm:t>
    </dgm:pt>
    <dgm:pt modelId="{C9EFA232-B22D-4D18-BF81-0244D2085864}" type="sibTrans" cxnId="{50F1EE01-02E7-40A2-9754-8E2463D654F3}">
      <dgm:prSet/>
      <dgm:spPr/>
      <dgm:t>
        <a:bodyPr/>
        <a:lstStyle/>
        <a:p>
          <a:endParaRPr lang="en-US"/>
        </a:p>
      </dgm:t>
    </dgm:pt>
    <dgm:pt modelId="{2BC36E68-80C0-47FE-9E60-1D6E80AC1868}" type="parTrans" cxnId="{F6AB8975-98DE-4702-8455-638A6F739EC7}">
      <dgm:prSet/>
      <dgm:spPr/>
      <dgm:t>
        <a:bodyPr/>
        <a:lstStyle/>
        <a:p>
          <a:endParaRPr lang="en-US"/>
        </a:p>
      </dgm:t>
    </dgm:pt>
    <dgm:pt modelId="{231A5E3E-BEAC-4643-AEC0-494E55F94A3B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t-BR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Ser evitado ou ostracizado por colegas de trabalho</a:t>
          </a:r>
          <a:endParaRPr lang="en-US"/>
        </a:p>
      </dgm:t>
    </dgm:pt>
    <dgm:pt modelId="{8F061D4F-67C0-462D-98B5-6197DF537B08}" type="sibTrans" cxnId="{F6AB8975-98DE-4702-8455-638A6F739EC7}">
      <dgm:prSet/>
      <dgm:spPr/>
      <dgm:t>
        <a:bodyPr/>
        <a:lstStyle/>
        <a:p>
          <a:endParaRPr lang="en-US"/>
        </a:p>
      </dgm:t>
    </dgm:pt>
    <dgm:pt modelId="{8CE7926D-684E-4318-8AD1-74B82DCD2295}" type="parTrans" cxnId="{EA032AA0-5534-4DA6-A908-39F2D37D05DA}">
      <dgm:prSet/>
      <dgm:spPr/>
      <dgm:t>
        <a:bodyPr/>
        <a:lstStyle/>
        <a:p>
          <a:endParaRPr lang="en-US"/>
        </a:p>
      </dgm:t>
    </dgm:pt>
    <dgm:pt modelId="{66759DA8-7923-4702-8294-94150FFE7905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t-BR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Ser sabotado por colegas de trabalho</a:t>
          </a:r>
          <a:endParaRPr lang="en-US"/>
        </a:p>
      </dgm:t>
    </dgm:pt>
    <dgm:pt modelId="{94499F2B-AD42-41F6-B221-73712FCD1BC6}" type="sibTrans" cxnId="{EA032AA0-5534-4DA6-A908-39F2D37D05DA}">
      <dgm:prSet/>
      <dgm:spPr/>
      <dgm:t>
        <a:bodyPr/>
        <a:lstStyle/>
        <a:p>
          <a:endParaRPr lang="en-US"/>
        </a:p>
      </dgm:t>
    </dgm:pt>
    <dgm:pt modelId="{41503E0F-AB6D-4568-9453-ABA59B82A4CC}" type="pres">
      <dgm:prSet presAssocID="{847EA9A9-2A7E-4FE6-BE29-8DF151ECBC7E}" presName="root" presStyleCnt="0">
        <dgm:presLayoutVars>
          <dgm:dir/>
          <dgm:resizeHandles val="exact"/>
        </dgm:presLayoutVars>
      </dgm:prSet>
      <dgm:spPr/>
    </dgm:pt>
    <dgm:pt modelId="{818C0BB3-442E-42EB-B956-37DA187B65FF}" type="pres">
      <dgm:prSet presAssocID="{79707194-1D02-4749-851A-78251A8D6A8E}" presName="compNode" presStyleCnt="0"/>
      <dgm:spPr/>
    </dgm:pt>
    <dgm:pt modelId="{52A512D9-B40D-47F9-A846-C726F51B1EC6}" type="pres">
      <dgm:prSet presAssocID="{79707194-1D02-4749-851A-78251A8D6A8E}" presName="bgRect" presStyleLbl="bgShp" presStyleIdx="0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CA508474-D63E-4A16-9167-594C791466C4}" type="pres">
      <dgm:prSet presAssocID="{79707194-1D02-4749-851A-78251A8D6A8E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58DC08D3-6ECA-4AC7-A6C4-0D833EF8AF69}" type="pres">
      <dgm:prSet presAssocID="{79707194-1D02-4749-851A-78251A8D6A8E}" presName="spaceRect" presStyleCnt="0"/>
      <dgm:spPr/>
    </dgm:pt>
    <dgm:pt modelId="{DCAD54F1-4A2A-422E-A86B-590182CAB8AA}" type="pres">
      <dgm:prSet presAssocID="{79707194-1D02-4749-851A-78251A8D6A8E}" presName="parTx" presStyleLbl="revTx" presStyleIdx="0" presStyleCnt="7">
        <dgm:presLayoutVars>
          <dgm:chMax val="0"/>
          <dgm:chPref val="0"/>
        </dgm:presLayoutVars>
      </dgm:prSet>
      <dgm:spPr/>
    </dgm:pt>
    <dgm:pt modelId="{446014D1-B799-4496-B82A-4DBBC3131499}" type="pres">
      <dgm:prSet presAssocID="{CE8F1689-E460-49B6-A0B4-2F42C7441D1E}" presName="sibTrans" presStyleCnt="0"/>
      <dgm:spPr/>
    </dgm:pt>
    <dgm:pt modelId="{4FFB4288-2951-440D-A775-60785C73E6AA}" type="pres">
      <dgm:prSet presAssocID="{75B6AE6A-9B0F-4ADC-B232-83EB04025669}" presName="compNode" presStyleCnt="0"/>
      <dgm:spPr/>
    </dgm:pt>
    <dgm:pt modelId="{02EE004D-26FC-47D1-8269-69D20901CA23}" type="pres">
      <dgm:prSet presAssocID="{75B6AE6A-9B0F-4ADC-B232-83EB04025669}" presName="bgRect" presStyleLbl="bgShp" presStyleIdx="1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9E412361-0DD8-455E-ABDC-E515BF65EB9D}" type="pres">
      <dgm:prSet presAssocID="{75B6AE6A-9B0F-4ADC-B232-83EB0402566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C21354FB-AD36-42B0-93BE-5F83ED150F04}" type="pres">
      <dgm:prSet presAssocID="{75B6AE6A-9B0F-4ADC-B232-83EB04025669}" presName="spaceRect" presStyleCnt="0"/>
      <dgm:spPr/>
    </dgm:pt>
    <dgm:pt modelId="{A97B8EB0-C577-4054-84C1-818EA38BF5B9}" type="pres">
      <dgm:prSet presAssocID="{75B6AE6A-9B0F-4ADC-B232-83EB04025669}" presName="parTx" presStyleLbl="revTx" presStyleIdx="1" presStyleCnt="7">
        <dgm:presLayoutVars>
          <dgm:chMax val="0"/>
          <dgm:chPref val="0"/>
        </dgm:presLayoutVars>
      </dgm:prSet>
      <dgm:spPr/>
    </dgm:pt>
    <dgm:pt modelId="{9D06C7C4-FB12-4400-9E9F-3C637653350D}" type="pres">
      <dgm:prSet presAssocID="{55B0ED60-47A9-4C9D-BED3-2A9BE70A9BE5}" presName="sibTrans" presStyleCnt="0"/>
      <dgm:spPr/>
    </dgm:pt>
    <dgm:pt modelId="{40ADC1F3-7B7B-415D-B1A9-2DD20BC18B22}" type="pres">
      <dgm:prSet presAssocID="{0C3E5329-EB5E-4889-9701-0849A8CD9D82}" presName="compNode" presStyleCnt="0"/>
      <dgm:spPr/>
    </dgm:pt>
    <dgm:pt modelId="{3951A61D-F069-4616-989D-20A828000FE1}" type="pres">
      <dgm:prSet presAssocID="{0C3E5329-EB5E-4889-9701-0849A8CD9D82}" presName="bgRect" presStyleLbl="bgShp" presStyleIdx="2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B2C44930-8854-438D-90B1-22C51B82B008}" type="pres">
      <dgm:prSet presAssocID="{0C3E5329-EB5E-4889-9701-0849A8CD9D82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BFF2EDA0-9815-4D23-9634-A8908693BE85}" type="pres">
      <dgm:prSet presAssocID="{0C3E5329-EB5E-4889-9701-0849A8CD9D82}" presName="spaceRect" presStyleCnt="0"/>
      <dgm:spPr/>
    </dgm:pt>
    <dgm:pt modelId="{635091B8-29C0-4ABE-8DEC-334A61052E0C}" type="pres">
      <dgm:prSet presAssocID="{0C3E5329-EB5E-4889-9701-0849A8CD9D82}" presName="parTx" presStyleLbl="revTx" presStyleIdx="2" presStyleCnt="7">
        <dgm:presLayoutVars>
          <dgm:chMax val="0"/>
          <dgm:chPref val="0"/>
        </dgm:presLayoutVars>
      </dgm:prSet>
      <dgm:spPr/>
    </dgm:pt>
    <dgm:pt modelId="{935AB0F7-C73A-4D15-9A92-396AE39B2FBF}" type="pres">
      <dgm:prSet presAssocID="{1E1AEB77-E215-409E-B983-A154334C1190}" presName="sibTrans" presStyleCnt="0"/>
      <dgm:spPr/>
    </dgm:pt>
    <dgm:pt modelId="{5668A616-B452-4CEF-8524-26589C63C0B2}" type="pres">
      <dgm:prSet presAssocID="{49DA00EC-20E3-4959-92DB-5FE0DB4E1078}" presName="compNode" presStyleCnt="0"/>
      <dgm:spPr/>
    </dgm:pt>
    <dgm:pt modelId="{2B9FBFC2-2DA2-4537-8E9D-0102188BB8DA}" type="pres">
      <dgm:prSet presAssocID="{49DA00EC-20E3-4959-92DB-5FE0DB4E1078}" presName="bgRect" presStyleLbl="bgShp" presStyleIdx="3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098824A6-FCA5-4A1B-9C93-02EBF6CE40C2}" type="pres">
      <dgm:prSet presAssocID="{49DA00EC-20E3-4959-92DB-5FE0DB4E1078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3A4532D-A95C-4D67-8544-DF90B65AF08C}" type="pres">
      <dgm:prSet presAssocID="{49DA00EC-20E3-4959-92DB-5FE0DB4E1078}" presName="spaceRect" presStyleCnt="0"/>
      <dgm:spPr/>
    </dgm:pt>
    <dgm:pt modelId="{CDB89971-F98F-4B5E-A3E6-D8B427874E72}" type="pres">
      <dgm:prSet presAssocID="{49DA00EC-20E3-4959-92DB-5FE0DB4E1078}" presName="parTx" presStyleLbl="revTx" presStyleIdx="3" presStyleCnt="7">
        <dgm:presLayoutVars>
          <dgm:chMax val="0"/>
          <dgm:chPref val="0"/>
        </dgm:presLayoutVars>
      </dgm:prSet>
      <dgm:spPr/>
    </dgm:pt>
    <dgm:pt modelId="{C8798EC8-CDEE-4D35-BD8F-FAC6BDEAA192}" type="pres">
      <dgm:prSet presAssocID="{1407D1F4-DC74-4D0C-B033-11CE032EE418}" presName="sibTrans" presStyleCnt="0"/>
      <dgm:spPr/>
    </dgm:pt>
    <dgm:pt modelId="{4729E7F1-7AFB-47B7-90AD-2020F44037FA}" type="pres">
      <dgm:prSet presAssocID="{1EB4BC62-DA52-4EFC-9CA8-418C08D2348D}" presName="compNode" presStyleCnt="0"/>
      <dgm:spPr/>
    </dgm:pt>
    <dgm:pt modelId="{5A0D2530-66A5-456F-BF2D-18FEAD527C88}" type="pres">
      <dgm:prSet presAssocID="{1EB4BC62-DA52-4EFC-9CA8-418C08D2348D}" presName="bgRect" presStyleLbl="bgShp" presStyleIdx="4" presStyleCnt="7" custScaleY="137041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D114D602-97C4-4F4E-85C6-8EC0B97D38A5}" type="pres">
      <dgm:prSet presAssocID="{1EB4BC62-DA52-4EFC-9CA8-418C08D2348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F68ED1C6-C795-4016-B7C9-7ECEB42F8720}" type="pres">
      <dgm:prSet presAssocID="{1EB4BC62-DA52-4EFC-9CA8-418C08D2348D}" presName="spaceRect" presStyleCnt="0"/>
      <dgm:spPr/>
    </dgm:pt>
    <dgm:pt modelId="{01E7E8D9-EBEA-4B3C-B1F3-7D20DA711A7B}" type="pres">
      <dgm:prSet presAssocID="{1EB4BC62-DA52-4EFC-9CA8-418C08D2348D}" presName="parTx" presStyleLbl="revTx" presStyleIdx="4" presStyleCnt="7">
        <dgm:presLayoutVars>
          <dgm:chMax val="0"/>
          <dgm:chPref val="0"/>
        </dgm:presLayoutVars>
      </dgm:prSet>
      <dgm:spPr/>
    </dgm:pt>
    <dgm:pt modelId="{6D0477B7-4235-4AC0-8113-107D722676B1}" type="pres">
      <dgm:prSet presAssocID="{C9EFA232-B22D-4D18-BF81-0244D2085864}" presName="sibTrans" presStyleCnt="0"/>
      <dgm:spPr/>
    </dgm:pt>
    <dgm:pt modelId="{9953D956-CD16-4C82-BDAF-7032F64A9D82}" type="pres">
      <dgm:prSet presAssocID="{231A5E3E-BEAC-4643-AEC0-494E55F94A3B}" presName="compNode" presStyleCnt="0"/>
      <dgm:spPr/>
    </dgm:pt>
    <dgm:pt modelId="{82650058-36C7-4EF2-A510-6B2A3BC56CBA}" type="pres">
      <dgm:prSet presAssocID="{231A5E3E-BEAC-4643-AEC0-494E55F94A3B}" presName="bgRect" presStyleLbl="bgShp" presStyleIdx="5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572EC3DD-4747-4D08-8080-FEFD01566235}" type="pres">
      <dgm:prSet presAssocID="{231A5E3E-BEAC-4643-AEC0-494E55F94A3B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C07ACDF1-B1C1-4585-90B0-3E3EA7B79A09}" type="pres">
      <dgm:prSet presAssocID="{231A5E3E-BEAC-4643-AEC0-494E55F94A3B}" presName="spaceRect" presStyleCnt="0"/>
      <dgm:spPr/>
    </dgm:pt>
    <dgm:pt modelId="{1D5AEC99-75BD-4251-A255-724AD0F0A785}" type="pres">
      <dgm:prSet presAssocID="{231A5E3E-BEAC-4643-AEC0-494E55F94A3B}" presName="parTx" presStyleLbl="revTx" presStyleIdx="5" presStyleCnt="7">
        <dgm:presLayoutVars>
          <dgm:chMax val="0"/>
          <dgm:chPref val="0"/>
        </dgm:presLayoutVars>
      </dgm:prSet>
      <dgm:spPr/>
    </dgm:pt>
    <dgm:pt modelId="{0F635DEF-46EA-4A08-8E08-AA4EB08FB4FB}" type="pres">
      <dgm:prSet presAssocID="{8F061D4F-67C0-462D-98B5-6197DF537B08}" presName="sibTrans" presStyleCnt="0"/>
      <dgm:spPr/>
    </dgm:pt>
    <dgm:pt modelId="{BD66F62F-8C23-456A-8572-580B0566BB24}" type="pres">
      <dgm:prSet presAssocID="{66759DA8-7923-4702-8294-94150FFE7905}" presName="compNode" presStyleCnt="0"/>
      <dgm:spPr/>
    </dgm:pt>
    <dgm:pt modelId="{BE66F222-4B7E-4DCF-98CD-4A27921714C6}" type="pres">
      <dgm:prSet presAssocID="{66759DA8-7923-4702-8294-94150FFE7905}" presName="bgRect" presStyleLbl="bgShp" presStyleIdx="6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ABDFA904-3FD3-466E-BD6D-472D480E10CF}" type="pres">
      <dgm:prSet presAssocID="{66759DA8-7923-4702-8294-94150FFE7905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8FA247E0-6072-457B-89A1-DED4048B43F8}" type="pres">
      <dgm:prSet presAssocID="{66759DA8-7923-4702-8294-94150FFE7905}" presName="spaceRect" presStyleCnt="0"/>
      <dgm:spPr/>
    </dgm:pt>
    <dgm:pt modelId="{D7759015-1B81-45A3-B24B-BC9FC83003A9}" type="pres">
      <dgm:prSet presAssocID="{66759DA8-7923-4702-8294-94150FFE7905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50F1EE01-02E7-40A2-9754-8E2463D654F3}" srcId="{847EA9A9-2A7E-4FE6-BE29-8DF151ECBC7E}" destId="{1EB4BC62-DA52-4EFC-9CA8-418C08D2348D}" srcOrd="4" destOrd="0" parTransId="{5ADD28B4-A80F-4093-AC94-16D6D563B90B}" sibTransId="{C9EFA232-B22D-4D18-BF81-0244D2085864}"/>
    <dgm:cxn modelId="{FDE76D06-B958-405E-A477-3EF5C807B7C0}" type="presOf" srcId="{79707194-1D02-4749-851A-78251A8D6A8E}" destId="{DCAD54F1-4A2A-422E-A86B-590182CAB8AA}" srcOrd="0" destOrd="0" presId="urn:microsoft.com/office/officeart/2018/2/layout/IconVerticalSolidList"/>
    <dgm:cxn modelId="{D164150F-F3BC-493B-B9D5-AEA34B091E37}" type="presOf" srcId="{231A5E3E-BEAC-4643-AEC0-494E55F94A3B}" destId="{1D5AEC99-75BD-4251-A255-724AD0F0A785}" srcOrd="0" destOrd="0" presId="urn:microsoft.com/office/officeart/2018/2/layout/IconVerticalSolidList"/>
    <dgm:cxn modelId="{B06CE13A-0B0B-4A82-9DCC-D64E64BAE55F}" type="presOf" srcId="{49DA00EC-20E3-4959-92DB-5FE0DB4E1078}" destId="{CDB89971-F98F-4B5E-A3E6-D8B427874E72}" srcOrd="0" destOrd="0" presId="urn:microsoft.com/office/officeart/2018/2/layout/IconVerticalSolidList"/>
    <dgm:cxn modelId="{9C748C3E-A185-46CD-821A-34E2C9C115FE}" type="presOf" srcId="{75B6AE6A-9B0F-4ADC-B232-83EB04025669}" destId="{A97B8EB0-C577-4054-84C1-818EA38BF5B9}" srcOrd="0" destOrd="0" presId="urn:microsoft.com/office/officeart/2018/2/layout/IconVerticalSolidList"/>
    <dgm:cxn modelId="{CAB3AC46-0E67-4D6B-A84E-6F9289DBCE90}" srcId="{847EA9A9-2A7E-4FE6-BE29-8DF151ECBC7E}" destId="{49DA00EC-20E3-4959-92DB-5FE0DB4E1078}" srcOrd="3" destOrd="0" parTransId="{ADCB2420-3E8D-4D10-815F-BFB534DBDEEC}" sibTransId="{1407D1F4-DC74-4D0C-B033-11CE032EE418}"/>
    <dgm:cxn modelId="{6BCF3C67-9034-4E10-8202-2E56BCD5BAE5}" type="presOf" srcId="{1EB4BC62-DA52-4EFC-9CA8-418C08D2348D}" destId="{01E7E8D9-EBEA-4B3C-B1F3-7D20DA711A7B}" srcOrd="0" destOrd="0" presId="urn:microsoft.com/office/officeart/2018/2/layout/IconVerticalSolidList"/>
    <dgm:cxn modelId="{30408349-7DB0-4DC0-90C4-C0F97CAA0BAC}" srcId="{847EA9A9-2A7E-4FE6-BE29-8DF151ECBC7E}" destId="{75B6AE6A-9B0F-4ADC-B232-83EB04025669}" srcOrd="1" destOrd="0" parTransId="{AC4E4FE5-E6E9-4735-AABB-0C6819A38BD3}" sibTransId="{55B0ED60-47A9-4C9D-BED3-2A9BE70A9BE5}"/>
    <dgm:cxn modelId="{F6AB8975-98DE-4702-8455-638A6F739EC7}" srcId="{847EA9A9-2A7E-4FE6-BE29-8DF151ECBC7E}" destId="{231A5E3E-BEAC-4643-AEC0-494E55F94A3B}" srcOrd="5" destOrd="0" parTransId="{2BC36E68-80C0-47FE-9E60-1D6E80AC1868}" sibTransId="{8F061D4F-67C0-462D-98B5-6197DF537B08}"/>
    <dgm:cxn modelId="{80FE3884-9CB7-47E4-8A74-145BEE773F9C}" srcId="{847EA9A9-2A7E-4FE6-BE29-8DF151ECBC7E}" destId="{0C3E5329-EB5E-4889-9701-0849A8CD9D82}" srcOrd="2" destOrd="0" parTransId="{4F78A490-1C23-4BBF-8016-997EFAAE478F}" sibTransId="{1E1AEB77-E215-409E-B983-A154334C1190}"/>
    <dgm:cxn modelId="{ACEB3F94-4CB0-43BE-9111-DAAC662F9DB2}" type="presOf" srcId="{0C3E5329-EB5E-4889-9701-0849A8CD9D82}" destId="{635091B8-29C0-4ABE-8DEC-334A61052E0C}" srcOrd="0" destOrd="0" presId="urn:microsoft.com/office/officeart/2018/2/layout/IconVerticalSolidList"/>
    <dgm:cxn modelId="{EA032AA0-5534-4DA6-A908-39F2D37D05DA}" srcId="{847EA9A9-2A7E-4FE6-BE29-8DF151ECBC7E}" destId="{66759DA8-7923-4702-8294-94150FFE7905}" srcOrd="6" destOrd="0" parTransId="{8CE7926D-684E-4318-8AD1-74B82DCD2295}" sibTransId="{94499F2B-AD42-41F6-B221-73712FCD1BC6}"/>
    <dgm:cxn modelId="{B687D9B2-E97E-4155-890B-C770AD3853A7}" type="presOf" srcId="{847EA9A9-2A7E-4FE6-BE29-8DF151ECBC7E}" destId="{41503E0F-AB6D-4568-9453-ABA59B82A4CC}" srcOrd="0" destOrd="0" presId="urn:microsoft.com/office/officeart/2018/2/layout/IconVerticalSolidList"/>
    <dgm:cxn modelId="{97CFA0C7-0329-4F89-883A-5901E307ABA4}" srcId="{847EA9A9-2A7E-4FE6-BE29-8DF151ECBC7E}" destId="{79707194-1D02-4749-851A-78251A8D6A8E}" srcOrd="0" destOrd="0" parTransId="{B397E0D1-58FC-466E-A76A-0F9A90D32313}" sibTransId="{CE8F1689-E460-49B6-A0B4-2F42C7441D1E}"/>
    <dgm:cxn modelId="{001AAFFE-FC28-41D2-99EB-DFD9B522F645}" type="presOf" srcId="{66759DA8-7923-4702-8294-94150FFE7905}" destId="{D7759015-1B81-45A3-B24B-BC9FC83003A9}" srcOrd="0" destOrd="0" presId="urn:microsoft.com/office/officeart/2018/2/layout/IconVerticalSolidList"/>
    <dgm:cxn modelId="{1E32312B-EE1C-4F33-A9C5-2680DE842885}" type="presParOf" srcId="{41503E0F-AB6D-4568-9453-ABA59B82A4CC}" destId="{818C0BB3-442E-42EB-B956-37DA187B65FF}" srcOrd="0" destOrd="0" presId="urn:microsoft.com/office/officeart/2018/2/layout/IconVerticalSolidList"/>
    <dgm:cxn modelId="{6B306EC8-187F-41E8-8D31-C3BAEE99049B}" type="presParOf" srcId="{818C0BB3-442E-42EB-B956-37DA187B65FF}" destId="{52A512D9-B40D-47F9-A846-C726F51B1EC6}" srcOrd="0" destOrd="0" presId="urn:microsoft.com/office/officeart/2018/2/layout/IconVerticalSolidList"/>
    <dgm:cxn modelId="{09927B9D-693E-4D65-AFFF-CA2305B7784A}" type="presParOf" srcId="{818C0BB3-442E-42EB-B956-37DA187B65FF}" destId="{CA508474-D63E-4A16-9167-594C791466C4}" srcOrd="1" destOrd="0" presId="urn:microsoft.com/office/officeart/2018/2/layout/IconVerticalSolidList"/>
    <dgm:cxn modelId="{852A8238-F89F-4A52-9FF9-1AE0EC2121B2}" type="presParOf" srcId="{818C0BB3-442E-42EB-B956-37DA187B65FF}" destId="{58DC08D3-6ECA-4AC7-A6C4-0D833EF8AF69}" srcOrd="2" destOrd="0" presId="urn:microsoft.com/office/officeart/2018/2/layout/IconVerticalSolidList"/>
    <dgm:cxn modelId="{291B2F6D-6ED0-4663-AB5A-1568C7D14BF6}" type="presParOf" srcId="{818C0BB3-442E-42EB-B956-37DA187B65FF}" destId="{DCAD54F1-4A2A-422E-A86B-590182CAB8AA}" srcOrd="3" destOrd="0" presId="urn:microsoft.com/office/officeart/2018/2/layout/IconVerticalSolidList"/>
    <dgm:cxn modelId="{B93D53C9-E249-4306-991D-6EF013F182FB}" type="presParOf" srcId="{41503E0F-AB6D-4568-9453-ABA59B82A4CC}" destId="{446014D1-B799-4496-B82A-4DBBC3131499}" srcOrd="1" destOrd="0" presId="urn:microsoft.com/office/officeart/2018/2/layout/IconVerticalSolidList"/>
    <dgm:cxn modelId="{3A27ACB1-2866-48CA-BF4F-547B61458500}" type="presParOf" srcId="{41503E0F-AB6D-4568-9453-ABA59B82A4CC}" destId="{4FFB4288-2951-440D-A775-60785C73E6AA}" srcOrd="2" destOrd="0" presId="urn:microsoft.com/office/officeart/2018/2/layout/IconVerticalSolidList"/>
    <dgm:cxn modelId="{B5F21E06-34F4-480E-9A4A-425226317BC2}" type="presParOf" srcId="{4FFB4288-2951-440D-A775-60785C73E6AA}" destId="{02EE004D-26FC-47D1-8269-69D20901CA23}" srcOrd="0" destOrd="0" presId="urn:microsoft.com/office/officeart/2018/2/layout/IconVerticalSolidList"/>
    <dgm:cxn modelId="{15E2ED5F-9821-43A9-AA87-1BC09DC823E2}" type="presParOf" srcId="{4FFB4288-2951-440D-A775-60785C73E6AA}" destId="{9E412361-0DD8-455E-ABDC-E515BF65EB9D}" srcOrd="1" destOrd="0" presId="urn:microsoft.com/office/officeart/2018/2/layout/IconVerticalSolidList"/>
    <dgm:cxn modelId="{BF2C61BD-C253-47AF-A485-B02F9A95349E}" type="presParOf" srcId="{4FFB4288-2951-440D-A775-60785C73E6AA}" destId="{C21354FB-AD36-42B0-93BE-5F83ED150F04}" srcOrd="2" destOrd="0" presId="urn:microsoft.com/office/officeart/2018/2/layout/IconVerticalSolidList"/>
    <dgm:cxn modelId="{5B85795F-4520-4F02-B8FF-C28CC81A2F06}" type="presParOf" srcId="{4FFB4288-2951-440D-A775-60785C73E6AA}" destId="{A97B8EB0-C577-4054-84C1-818EA38BF5B9}" srcOrd="3" destOrd="0" presId="urn:microsoft.com/office/officeart/2018/2/layout/IconVerticalSolidList"/>
    <dgm:cxn modelId="{93A192FB-EE78-49AC-B427-2FF9C37BDD6E}" type="presParOf" srcId="{41503E0F-AB6D-4568-9453-ABA59B82A4CC}" destId="{9D06C7C4-FB12-4400-9E9F-3C637653350D}" srcOrd="3" destOrd="0" presId="urn:microsoft.com/office/officeart/2018/2/layout/IconVerticalSolidList"/>
    <dgm:cxn modelId="{0FF5A38B-F0A6-4002-9A6E-74714CEF47D9}" type="presParOf" srcId="{41503E0F-AB6D-4568-9453-ABA59B82A4CC}" destId="{40ADC1F3-7B7B-415D-B1A9-2DD20BC18B22}" srcOrd="4" destOrd="0" presId="urn:microsoft.com/office/officeart/2018/2/layout/IconVerticalSolidList"/>
    <dgm:cxn modelId="{9CDF8F60-5694-4919-ACF9-D366086755BD}" type="presParOf" srcId="{40ADC1F3-7B7B-415D-B1A9-2DD20BC18B22}" destId="{3951A61D-F069-4616-989D-20A828000FE1}" srcOrd="0" destOrd="0" presId="urn:microsoft.com/office/officeart/2018/2/layout/IconVerticalSolidList"/>
    <dgm:cxn modelId="{29A508FB-8623-422E-8493-D655E177D455}" type="presParOf" srcId="{40ADC1F3-7B7B-415D-B1A9-2DD20BC18B22}" destId="{B2C44930-8854-438D-90B1-22C51B82B008}" srcOrd="1" destOrd="0" presId="urn:microsoft.com/office/officeart/2018/2/layout/IconVerticalSolidList"/>
    <dgm:cxn modelId="{2FAC988E-A638-4F77-B336-DEA4487FC6C6}" type="presParOf" srcId="{40ADC1F3-7B7B-415D-B1A9-2DD20BC18B22}" destId="{BFF2EDA0-9815-4D23-9634-A8908693BE85}" srcOrd="2" destOrd="0" presId="urn:microsoft.com/office/officeart/2018/2/layout/IconVerticalSolidList"/>
    <dgm:cxn modelId="{A5291160-1A0E-453D-B0A3-C8270AA8B850}" type="presParOf" srcId="{40ADC1F3-7B7B-415D-B1A9-2DD20BC18B22}" destId="{635091B8-29C0-4ABE-8DEC-334A61052E0C}" srcOrd="3" destOrd="0" presId="urn:microsoft.com/office/officeart/2018/2/layout/IconVerticalSolidList"/>
    <dgm:cxn modelId="{9000E39B-DEB8-480F-81DF-183D712DA75E}" type="presParOf" srcId="{41503E0F-AB6D-4568-9453-ABA59B82A4CC}" destId="{935AB0F7-C73A-4D15-9A92-396AE39B2FBF}" srcOrd="5" destOrd="0" presId="urn:microsoft.com/office/officeart/2018/2/layout/IconVerticalSolidList"/>
    <dgm:cxn modelId="{D9EBD610-52B4-4276-9741-B80AD19025C7}" type="presParOf" srcId="{41503E0F-AB6D-4568-9453-ABA59B82A4CC}" destId="{5668A616-B452-4CEF-8524-26589C63C0B2}" srcOrd="6" destOrd="0" presId="urn:microsoft.com/office/officeart/2018/2/layout/IconVerticalSolidList"/>
    <dgm:cxn modelId="{ECCB240C-06F0-4D19-88CD-BC9CBF282B33}" type="presParOf" srcId="{5668A616-B452-4CEF-8524-26589C63C0B2}" destId="{2B9FBFC2-2DA2-4537-8E9D-0102188BB8DA}" srcOrd="0" destOrd="0" presId="urn:microsoft.com/office/officeart/2018/2/layout/IconVerticalSolidList"/>
    <dgm:cxn modelId="{DDB2369D-25F0-4064-9AB0-5C5DB3740102}" type="presParOf" srcId="{5668A616-B452-4CEF-8524-26589C63C0B2}" destId="{098824A6-FCA5-4A1B-9C93-02EBF6CE40C2}" srcOrd="1" destOrd="0" presId="urn:microsoft.com/office/officeart/2018/2/layout/IconVerticalSolidList"/>
    <dgm:cxn modelId="{D24E501C-A602-4BB3-B4FC-6A86A63F4F2D}" type="presParOf" srcId="{5668A616-B452-4CEF-8524-26589C63C0B2}" destId="{73A4532D-A95C-4D67-8544-DF90B65AF08C}" srcOrd="2" destOrd="0" presId="urn:microsoft.com/office/officeart/2018/2/layout/IconVerticalSolidList"/>
    <dgm:cxn modelId="{A8ECC54E-2AA6-4AF3-8FF5-46726BB610D7}" type="presParOf" srcId="{5668A616-B452-4CEF-8524-26589C63C0B2}" destId="{CDB89971-F98F-4B5E-A3E6-D8B427874E72}" srcOrd="3" destOrd="0" presId="urn:microsoft.com/office/officeart/2018/2/layout/IconVerticalSolidList"/>
    <dgm:cxn modelId="{A560CE21-7B6A-4BFC-8656-4BEC179F1946}" type="presParOf" srcId="{41503E0F-AB6D-4568-9453-ABA59B82A4CC}" destId="{C8798EC8-CDEE-4D35-BD8F-FAC6BDEAA192}" srcOrd="7" destOrd="0" presId="urn:microsoft.com/office/officeart/2018/2/layout/IconVerticalSolidList"/>
    <dgm:cxn modelId="{F862ECBD-465C-4B9D-BC3E-AAE2496C3303}" type="presParOf" srcId="{41503E0F-AB6D-4568-9453-ABA59B82A4CC}" destId="{4729E7F1-7AFB-47B7-90AD-2020F44037FA}" srcOrd="8" destOrd="0" presId="urn:microsoft.com/office/officeart/2018/2/layout/IconVerticalSolidList"/>
    <dgm:cxn modelId="{20181639-212E-46BD-BD42-0AB9D35C301F}" type="presParOf" srcId="{4729E7F1-7AFB-47B7-90AD-2020F44037FA}" destId="{5A0D2530-66A5-456F-BF2D-18FEAD527C88}" srcOrd="0" destOrd="0" presId="urn:microsoft.com/office/officeart/2018/2/layout/IconVerticalSolidList"/>
    <dgm:cxn modelId="{235303AC-3433-4457-9C8D-4509427E01F6}" type="presParOf" srcId="{4729E7F1-7AFB-47B7-90AD-2020F44037FA}" destId="{D114D602-97C4-4F4E-85C6-8EC0B97D38A5}" srcOrd="1" destOrd="0" presId="urn:microsoft.com/office/officeart/2018/2/layout/IconVerticalSolidList"/>
    <dgm:cxn modelId="{1FB30BA5-1223-49F0-B57B-57E48730EF95}" type="presParOf" srcId="{4729E7F1-7AFB-47B7-90AD-2020F44037FA}" destId="{F68ED1C6-C795-4016-B7C9-7ECEB42F8720}" srcOrd="2" destOrd="0" presId="urn:microsoft.com/office/officeart/2018/2/layout/IconVerticalSolidList"/>
    <dgm:cxn modelId="{C836843C-66A4-4844-8E5B-103D1570F3E6}" type="presParOf" srcId="{4729E7F1-7AFB-47B7-90AD-2020F44037FA}" destId="{01E7E8D9-EBEA-4B3C-B1F3-7D20DA711A7B}" srcOrd="3" destOrd="0" presId="urn:microsoft.com/office/officeart/2018/2/layout/IconVerticalSolidList"/>
    <dgm:cxn modelId="{F3065080-23A8-48DE-966C-A9A230F5DBEF}" type="presParOf" srcId="{41503E0F-AB6D-4568-9453-ABA59B82A4CC}" destId="{6D0477B7-4235-4AC0-8113-107D722676B1}" srcOrd="9" destOrd="0" presId="urn:microsoft.com/office/officeart/2018/2/layout/IconVerticalSolidList"/>
    <dgm:cxn modelId="{92E62FB5-C560-4A03-9CF3-BDFC0F7CB4F2}" type="presParOf" srcId="{41503E0F-AB6D-4568-9453-ABA59B82A4CC}" destId="{9953D956-CD16-4C82-BDAF-7032F64A9D82}" srcOrd="10" destOrd="0" presId="urn:microsoft.com/office/officeart/2018/2/layout/IconVerticalSolidList"/>
    <dgm:cxn modelId="{B5E3E428-173F-47E1-AB70-A81EB7E38F40}" type="presParOf" srcId="{9953D956-CD16-4C82-BDAF-7032F64A9D82}" destId="{82650058-36C7-4EF2-A510-6B2A3BC56CBA}" srcOrd="0" destOrd="0" presId="urn:microsoft.com/office/officeart/2018/2/layout/IconVerticalSolidList"/>
    <dgm:cxn modelId="{8132F166-1F93-480C-9D77-CC0463CB19FA}" type="presParOf" srcId="{9953D956-CD16-4C82-BDAF-7032F64A9D82}" destId="{572EC3DD-4747-4D08-8080-FEFD01566235}" srcOrd="1" destOrd="0" presId="urn:microsoft.com/office/officeart/2018/2/layout/IconVerticalSolidList"/>
    <dgm:cxn modelId="{DE58F52F-445E-4EF2-9E13-3D89D3C7074B}" type="presParOf" srcId="{9953D956-CD16-4C82-BDAF-7032F64A9D82}" destId="{C07ACDF1-B1C1-4585-90B0-3E3EA7B79A09}" srcOrd="2" destOrd="0" presId="urn:microsoft.com/office/officeart/2018/2/layout/IconVerticalSolidList"/>
    <dgm:cxn modelId="{F06BE866-0FAE-42AB-8856-09EDB08DB12B}" type="presParOf" srcId="{9953D956-CD16-4C82-BDAF-7032F64A9D82}" destId="{1D5AEC99-75BD-4251-A255-724AD0F0A785}" srcOrd="3" destOrd="0" presId="urn:microsoft.com/office/officeart/2018/2/layout/IconVerticalSolidList"/>
    <dgm:cxn modelId="{9CFF7433-37EC-4C1E-B6A6-E2434D752866}" type="presParOf" srcId="{41503E0F-AB6D-4568-9453-ABA59B82A4CC}" destId="{0F635DEF-46EA-4A08-8E08-AA4EB08FB4FB}" srcOrd="11" destOrd="0" presId="urn:microsoft.com/office/officeart/2018/2/layout/IconVerticalSolidList"/>
    <dgm:cxn modelId="{8B65C0F9-0A0E-442A-912E-FD33C0AAD164}" type="presParOf" srcId="{41503E0F-AB6D-4568-9453-ABA59B82A4CC}" destId="{BD66F62F-8C23-456A-8572-580B0566BB24}" srcOrd="12" destOrd="0" presId="urn:microsoft.com/office/officeart/2018/2/layout/IconVerticalSolidList"/>
    <dgm:cxn modelId="{D9172B0F-B84D-48A0-A47C-A5E78C97AB15}" type="presParOf" srcId="{BD66F62F-8C23-456A-8572-580B0566BB24}" destId="{BE66F222-4B7E-4DCF-98CD-4A27921714C6}" srcOrd="0" destOrd="0" presId="urn:microsoft.com/office/officeart/2018/2/layout/IconVerticalSolidList"/>
    <dgm:cxn modelId="{87335341-6F09-4AC7-86DA-95FFFF71FB23}" type="presParOf" srcId="{BD66F62F-8C23-456A-8572-580B0566BB24}" destId="{ABDFA904-3FD3-466E-BD6D-472D480E10CF}" srcOrd="1" destOrd="0" presId="urn:microsoft.com/office/officeart/2018/2/layout/IconVerticalSolidList"/>
    <dgm:cxn modelId="{907D5085-F82B-42BC-990A-899C593F4CEF}" type="presParOf" srcId="{BD66F62F-8C23-456A-8572-580B0566BB24}" destId="{8FA247E0-6072-457B-89A1-DED4048B43F8}" srcOrd="2" destOrd="0" presId="urn:microsoft.com/office/officeart/2018/2/layout/IconVerticalSolidList"/>
    <dgm:cxn modelId="{B1CE7B9A-77BC-426C-9276-B1A20F8D6E74}" type="presParOf" srcId="{BD66F62F-8C23-456A-8572-580B0566BB24}" destId="{D7759015-1B81-45A3-B24B-BC9FC83003A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06EB90-98C5-4859-922A-0B07742D82AD}" type="doc">
      <dgm:prSet loTypeId="urn:microsoft.com/office/officeart/2005/8/layout/h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FD113CBC-AF41-4DDD-A93A-E07E64820BFB}" type="parTrans" cxnId="{8D6E2765-A6B1-4F93-99EA-EB958E9DF003}">
      <dgm:prSet/>
      <dgm:spPr/>
      <dgm:t>
        <a:bodyPr/>
        <a:lstStyle/>
        <a:p>
          <a:endParaRPr lang="en-GB"/>
        </a:p>
      </dgm:t>
    </dgm:pt>
    <dgm:pt modelId="{C29D6BEC-58D3-4007-A770-E0D07CF2E858}">
      <dgm:prSet phldrT="[Text]"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21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Assédio no local de trabalho</a:t>
          </a:r>
          <a:endParaRPr lang="en-GB"/>
        </a:p>
      </dgm:t>
    </dgm:pt>
    <dgm:pt modelId="{E4D8EC6F-60EA-4903-9AE3-265F0EC19DDD}" type="parTrans" cxnId="{93D1D0E3-0D1C-49E6-9A31-A92DCCA075A9}">
      <dgm:prSet/>
      <dgm:spPr/>
      <dgm:t>
        <a:bodyPr/>
        <a:lstStyle/>
        <a:p>
          <a:endParaRPr lang="en-GB"/>
        </a:p>
      </dgm:t>
    </dgm:pt>
    <dgm:pt modelId="{F6E8E447-F8CD-43F1-87DE-F74AE20E1C91}">
      <dgm:prSet phldrT="[Text]"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pt-BR" sz="21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Conduta indesejável ou ofensiva baseada em </a:t>
          </a:r>
          <a:r>
            <a:rPr lang="pt-BR" sz="2100" b="0" i="1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qualquer base </a:t>
          </a:r>
          <a:r>
            <a:rPr lang="pt-BR" sz="21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protegida.</a:t>
          </a:r>
        </a:p>
      </dgm:t>
    </dgm:pt>
    <dgm:pt modelId="{21C90245-59AD-4456-922C-A50A5148DBF2}" type="sibTrans" cxnId="{93D1D0E3-0D1C-49E6-9A31-A92DCCA075A9}">
      <dgm:prSet/>
      <dgm:spPr/>
      <dgm:t>
        <a:bodyPr/>
        <a:lstStyle/>
        <a:p>
          <a:endParaRPr lang="en-GB"/>
        </a:p>
      </dgm:t>
    </dgm:pt>
    <dgm:pt modelId="{234ECDCA-080C-43A2-ACFE-8CED12658805}" type="sibTrans" cxnId="{8D6E2765-A6B1-4F93-99EA-EB958E9DF003}">
      <dgm:prSet/>
      <dgm:spPr/>
      <dgm:t>
        <a:bodyPr/>
        <a:lstStyle/>
        <a:p>
          <a:endParaRPr lang="en-GB"/>
        </a:p>
      </dgm:t>
    </dgm:pt>
    <dgm:pt modelId="{5826039D-93BE-4C3C-BF14-BA91B7E8A1CC}" type="parTrans" cxnId="{ABE4F1E0-98F9-497F-966E-FE383B41CB09}">
      <dgm:prSet/>
      <dgm:spPr/>
      <dgm:t>
        <a:bodyPr/>
        <a:lstStyle/>
        <a:p>
          <a:endParaRPr lang="en-GB"/>
        </a:p>
      </dgm:t>
    </dgm:pt>
    <dgm:pt modelId="{2DC141A4-B592-435C-823C-677788188CBD}">
      <dgm:prSet phldrT="[Text]"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21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Terras protegidas</a:t>
          </a:r>
          <a:endParaRPr lang="en-GB"/>
        </a:p>
      </dgm:t>
    </dgm:pt>
    <dgm:pt modelId="{6673230B-FBEF-4439-B2A7-4E383CCD7B9A}" type="parTrans" cxnId="{4FA0ED8F-513F-4FB8-8146-1AA5E8AB8E27}">
      <dgm:prSet/>
      <dgm:spPr/>
      <dgm:t>
        <a:bodyPr/>
        <a:lstStyle/>
        <a:p>
          <a:endParaRPr lang="en-GB"/>
        </a:p>
      </dgm:t>
    </dgm:pt>
    <dgm:pt modelId="{223E87BF-8BFA-4539-B616-ECF59C7A60AB}">
      <dgm:prSet phldrT="[Text]"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pt-BR" sz="21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Características pessoais que não têm permissão para afetar o emprego ou decisões relacionadas ao emprego. </a:t>
          </a:r>
        </a:p>
      </dgm:t>
    </dgm:pt>
    <dgm:pt modelId="{4BBBD690-4134-49AB-AC0C-39A005EB0B05}" type="sibTrans" cxnId="{4FA0ED8F-513F-4FB8-8146-1AA5E8AB8E27}">
      <dgm:prSet/>
      <dgm:spPr/>
      <dgm:t>
        <a:bodyPr/>
        <a:lstStyle/>
        <a:p>
          <a:endParaRPr lang="en-GB"/>
        </a:p>
      </dgm:t>
    </dgm:pt>
    <dgm:pt modelId="{6BB0F509-FF30-4DCA-9060-AF24BAB8AA60}" type="parTrans" cxnId="{B0807C76-8027-4BA2-A9D6-1FF8361CDC29}">
      <dgm:prSet/>
      <dgm:spPr/>
      <dgm:t>
        <a:bodyPr/>
        <a:lstStyle/>
        <a:p>
          <a:endParaRPr lang="en-GB"/>
        </a:p>
      </dgm:t>
    </dgm:pt>
    <dgm:pt modelId="{7D531FA8-26FB-40E8-8E51-E296BACB2531}">
      <dgm:prSet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lnSpc>
              <a:spcPct val="100000"/>
            </a:lnSpc>
          </a:pPr>
          <a:r>
            <a:rPr lang="pt-BR" sz="21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As pessoas podem ter mais de um terreno protegido</a:t>
          </a:r>
        </a:p>
      </dgm:t>
    </dgm:pt>
    <dgm:pt modelId="{E3D22D90-1931-4C1B-AA8B-D22F38EAF7EE}" type="sibTrans" cxnId="{B0807C76-8027-4BA2-A9D6-1FF8361CDC29}">
      <dgm:prSet/>
      <dgm:spPr/>
      <dgm:t>
        <a:bodyPr/>
        <a:lstStyle/>
        <a:p>
          <a:endParaRPr lang="en-GB"/>
        </a:p>
      </dgm:t>
    </dgm:pt>
    <dgm:pt modelId="{C216D1D6-3A84-44F9-B1FF-E74F77D90E6D}" type="sibTrans" cxnId="{ABE4F1E0-98F9-497F-966E-FE383B41CB09}">
      <dgm:prSet/>
      <dgm:spPr/>
      <dgm:t>
        <a:bodyPr/>
        <a:lstStyle/>
        <a:p>
          <a:endParaRPr lang="en-GB"/>
        </a:p>
      </dgm:t>
    </dgm:pt>
    <dgm:pt modelId="{B714127B-1401-4012-8F90-450026D014FF}" type="parTrans" cxnId="{4BD411F2-C33B-4895-888B-7352D8D32D4B}">
      <dgm:prSet/>
      <dgm:spPr/>
      <dgm:t>
        <a:bodyPr/>
        <a:lstStyle/>
        <a:p>
          <a:endParaRPr lang="en-GB"/>
        </a:p>
      </dgm:t>
    </dgm:pt>
    <dgm:pt modelId="{4488291A-BD94-4685-A34F-B885F3B8EFAD}">
      <dgm:prSet phldrT="[Text]"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21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Comportamento interseccional</a:t>
          </a:r>
          <a:endParaRPr lang="en-GB"/>
        </a:p>
      </dgm:t>
    </dgm:pt>
    <dgm:pt modelId="{4B04EFF0-8494-45E6-8388-35E677B94DE7}" type="parTrans" cxnId="{34E928C8-2629-44B6-B62A-58F2484DBD7F}">
      <dgm:prSet/>
      <dgm:spPr/>
      <dgm:t>
        <a:bodyPr/>
        <a:lstStyle/>
        <a:p>
          <a:endParaRPr lang="en-GB"/>
        </a:p>
      </dgm:t>
    </dgm:pt>
    <dgm:pt modelId="{2C970401-B79F-44D8-840F-AFC1E28EEAE5}">
      <dgm:prSet phldrT="[Text]"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pt-BR" sz="21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Conduta inadequada direcionada a mais de um solo protegido.</a:t>
          </a:r>
        </a:p>
      </dgm:t>
    </dgm:pt>
    <dgm:pt modelId="{7A00C314-1333-4C01-ACD9-D8DA13F98F78}" type="sibTrans" cxnId="{34E928C8-2629-44B6-B62A-58F2484DBD7F}">
      <dgm:prSet/>
      <dgm:spPr/>
      <dgm:t>
        <a:bodyPr/>
        <a:lstStyle/>
        <a:p>
          <a:endParaRPr lang="en-GB"/>
        </a:p>
      </dgm:t>
    </dgm:pt>
    <dgm:pt modelId="{746779FD-0831-4795-B732-3F2981C93DCE}" type="parTrans" cxnId="{34FF16A1-8CB4-4A0B-813E-A6F52154D9BB}">
      <dgm:prSet/>
      <dgm:spPr/>
      <dgm:t>
        <a:bodyPr/>
        <a:lstStyle/>
        <a:p>
          <a:endParaRPr lang="en-GB"/>
        </a:p>
      </dgm:t>
    </dgm:pt>
    <dgm:pt modelId="{D4BEA0F3-CE19-48A9-A8C5-5635AF03EA29}">
      <dgm:prSet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lnSpc>
              <a:spcPct val="100000"/>
            </a:lnSpc>
            <a:buNone/>
          </a:pPr>
          <a:endParaRPr lang="en-GB"/>
        </a:p>
      </dgm:t>
    </dgm:pt>
    <dgm:pt modelId="{39491536-F75E-4C10-899B-200BA7EC66DC}" type="sibTrans" cxnId="{34FF16A1-8CB4-4A0B-813E-A6F52154D9BB}">
      <dgm:prSet/>
      <dgm:spPr/>
      <dgm:t>
        <a:bodyPr/>
        <a:lstStyle/>
        <a:p>
          <a:endParaRPr lang="en-GB"/>
        </a:p>
      </dgm:t>
    </dgm:pt>
    <dgm:pt modelId="{8656FD64-C920-4C1A-B228-DDB0A8E05BB7}" type="sibTrans" cxnId="{4BD411F2-C33B-4895-888B-7352D8D32D4B}">
      <dgm:prSet/>
      <dgm:spPr/>
      <dgm:t>
        <a:bodyPr/>
        <a:lstStyle/>
        <a:p>
          <a:endParaRPr lang="en-GB"/>
        </a:p>
      </dgm:t>
    </dgm:pt>
    <dgm:pt modelId="{0FEB684E-E113-451E-B492-3E45F5FEF5C1}" type="pres">
      <dgm:prSet presAssocID="{5B06EB90-98C5-4859-922A-0B07742D82AD}" presName="Name0" presStyleCnt="0">
        <dgm:presLayoutVars>
          <dgm:dir/>
          <dgm:animLvl val="lvl"/>
          <dgm:resizeHandles val="exact"/>
        </dgm:presLayoutVars>
      </dgm:prSet>
      <dgm:spPr/>
    </dgm:pt>
    <dgm:pt modelId="{17481383-1DBB-4595-AEFE-D8D1DA23F699}" type="pres">
      <dgm:prSet presAssocID="{C29D6BEC-58D3-4007-A770-E0D07CF2E858}" presName="composite" presStyleCnt="0"/>
      <dgm:spPr/>
    </dgm:pt>
    <dgm:pt modelId="{B77136BE-66B6-43CA-ABD3-5EC058011C77}" type="pres">
      <dgm:prSet presAssocID="{C29D6BEC-58D3-4007-A770-E0D07CF2E85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A01AD50-A4BE-433F-882C-7262AEE7DECE}" type="pres">
      <dgm:prSet presAssocID="{C29D6BEC-58D3-4007-A770-E0D07CF2E858}" presName="desTx" presStyleLbl="alignAccFollowNode1" presStyleIdx="0" presStyleCnt="3">
        <dgm:presLayoutVars>
          <dgm:bulletEnabled val="1"/>
        </dgm:presLayoutVars>
      </dgm:prSet>
      <dgm:spPr/>
    </dgm:pt>
    <dgm:pt modelId="{60AC7C03-037F-4D1B-9634-D54EE3C5640B}" type="pres">
      <dgm:prSet presAssocID="{234ECDCA-080C-43A2-ACFE-8CED12658805}" presName="space" presStyleCnt="0"/>
      <dgm:spPr/>
    </dgm:pt>
    <dgm:pt modelId="{ECE42E4D-E658-4135-AE0B-4C8C74A989ED}" type="pres">
      <dgm:prSet presAssocID="{2DC141A4-B592-435C-823C-677788188CBD}" presName="composite" presStyleCnt="0"/>
      <dgm:spPr/>
    </dgm:pt>
    <dgm:pt modelId="{88EAAD68-E779-4ABE-A5DA-0983BBEBC27F}" type="pres">
      <dgm:prSet presAssocID="{2DC141A4-B592-435C-823C-677788188CB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09FF709-B9A1-467B-BBF8-2127A63B2EF3}" type="pres">
      <dgm:prSet presAssocID="{2DC141A4-B592-435C-823C-677788188CBD}" presName="desTx" presStyleLbl="alignAccFollowNode1" presStyleIdx="1" presStyleCnt="3">
        <dgm:presLayoutVars>
          <dgm:bulletEnabled val="1"/>
        </dgm:presLayoutVars>
      </dgm:prSet>
      <dgm:spPr/>
    </dgm:pt>
    <dgm:pt modelId="{9C741542-FC0D-4FA2-8EF6-9DC8D76C0ADD}" type="pres">
      <dgm:prSet presAssocID="{C216D1D6-3A84-44F9-B1FF-E74F77D90E6D}" presName="space" presStyleCnt="0"/>
      <dgm:spPr/>
    </dgm:pt>
    <dgm:pt modelId="{16AA0DCF-6F46-4C2E-80CE-761D09CFA840}" type="pres">
      <dgm:prSet presAssocID="{4488291A-BD94-4685-A34F-B885F3B8EFAD}" presName="composite" presStyleCnt="0"/>
      <dgm:spPr/>
    </dgm:pt>
    <dgm:pt modelId="{F96EBAB5-2385-44A0-9DAE-378482389753}" type="pres">
      <dgm:prSet presAssocID="{4488291A-BD94-4685-A34F-B885F3B8EFA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05221B7-809E-408A-8761-924C5606E944}" type="pres">
      <dgm:prSet presAssocID="{4488291A-BD94-4685-A34F-B885F3B8EFA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4DC9000-DCB4-4884-BEF9-27B81CC25943}" type="presOf" srcId="{C29D6BEC-58D3-4007-A770-E0D07CF2E858}" destId="{B77136BE-66B6-43CA-ABD3-5EC058011C77}" srcOrd="0" destOrd="0" presId="urn:microsoft.com/office/officeart/2005/8/layout/hList1"/>
    <dgm:cxn modelId="{67C40204-73C8-4973-82DD-D0047199F451}" type="presOf" srcId="{D4BEA0F3-CE19-48A9-A8C5-5635AF03EA29}" destId="{205221B7-809E-408A-8761-924C5606E944}" srcOrd="0" destOrd="1" presId="urn:microsoft.com/office/officeart/2005/8/layout/hList1"/>
    <dgm:cxn modelId="{8D6E2765-A6B1-4F93-99EA-EB958E9DF003}" srcId="{5B06EB90-98C5-4859-922A-0B07742D82AD}" destId="{C29D6BEC-58D3-4007-A770-E0D07CF2E858}" srcOrd="0" destOrd="0" parTransId="{FD113CBC-AF41-4DDD-A93A-E07E64820BFB}" sibTransId="{234ECDCA-080C-43A2-ACFE-8CED12658805}"/>
    <dgm:cxn modelId="{3E4E2153-3448-4FAC-98FA-A35FDB8603B4}" type="presOf" srcId="{223E87BF-8BFA-4539-B616-ECF59C7A60AB}" destId="{E09FF709-B9A1-467B-BBF8-2127A63B2EF3}" srcOrd="0" destOrd="0" presId="urn:microsoft.com/office/officeart/2005/8/layout/hList1"/>
    <dgm:cxn modelId="{B0807C76-8027-4BA2-A9D6-1FF8361CDC29}" srcId="{2DC141A4-B592-435C-823C-677788188CBD}" destId="{7D531FA8-26FB-40E8-8E51-E296BACB2531}" srcOrd="1" destOrd="0" parTransId="{6BB0F509-FF30-4DCA-9060-AF24BAB8AA60}" sibTransId="{E3D22D90-1931-4C1B-AA8B-D22F38EAF7EE}"/>
    <dgm:cxn modelId="{12B36D7E-6A11-45BE-93AC-35E56EF3E10B}" type="presOf" srcId="{4488291A-BD94-4685-A34F-B885F3B8EFAD}" destId="{F96EBAB5-2385-44A0-9DAE-378482389753}" srcOrd="0" destOrd="0" presId="urn:microsoft.com/office/officeart/2005/8/layout/hList1"/>
    <dgm:cxn modelId="{4FA0ED8F-513F-4FB8-8146-1AA5E8AB8E27}" srcId="{2DC141A4-B592-435C-823C-677788188CBD}" destId="{223E87BF-8BFA-4539-B616-ECF59C7A60AB}" srcOrd="0" destOrd="0" parTransId="{6673230B-FBEF-4439-B2A7-4E383CCD7B9A}" sibTransId="{4BBBD690-4134-49AB-AC0C-39A005EB0B05}"/>
    <dgm:cxn modelId="{34FF16A1-8CB4-4A0B-813E-A6F52154D9BB}" srcId="{4488291A-BD94-4685-A34F-B885F3B8EFAD}" destId="{D4BEA0F3-CE19-48A9-A8C5-5635AF03EA29}" srcOrd="1" destOrd="0" parTransId="{746779FD-0831-4795-B732-3F2981C93DCE}" sibTransId="{39491536-F75E-4C10-899B-200BA7EC66DC}"/>
    <dgm:cxn modelId="{17AA2DA3-28DE-4F12-B813-E1EFA301AC6C}" type="presOf" srcId="{5B06EB90-98C5-4859-922A-0B07742D82AD}" destId="{0FEB684E-E113-451E-B492-3E45F5FEF5C1}" srcOrd="0" destOrd="0" presId="urn:microsoft.com/office/officeart/2005/8/layout/hList1"/>
    <dgm:cxn modelId="{5577CAAA-9E06-4946-B70C-D45E08177ADA}" type="presOf" srcId="{F6E8E447-F8CD-43F1-87DE-F74AE20E1C91}" destId="{5A01AD50-A4BE-433F-882C-7262AEE7DECE}" srcOrd="0" destOrd="0" presId="urn:microsoft.com/office/officeart/2005/8/layout/hList1"/>
    <dgm:cxn modelId="{3F0ED6AF-756E-43E3-9ED8-A28F7CA32C94}" type="presOf" srcId="{2DC141A4-B592-435C-823C-677788188CBD}" destId="{88EAAD68-E779-4ABE-A5DA-0983BBEBC27F}" srcOrd="0" destOrd="0" presId="urn:microsoft.com/office/officeart/2005/8/layout/hList1"/>
    <dgm:cxn modelId="{34E928C8-2629-44B6-B62A-58F2484DBD7F}" srcId="{4488291A-BD94-4685-A34F-B885F3B8EFAD}" destId="{2C970401-B79F-44D8-840F-AFC1E28EEAE5}" srcOrd="0" destOrd="0" parTransId="{4B04EFF0-8494-45E6-8388-35E677B94DE7}" sibTransId="{7A00C314-1333-4C01-ACD9-D8DA13F98F78}"/>
    <dgm:cxn modelId="{ABE4F1E0-98F9-497F-966E-FE383B41CB09}" srcId="{5B06EB90-98C5-4859-922A-0B07742D82AD}" destId="{2DC141A4-B592-435C-823C-677788188CBD}" srcOrd="1" destOrd="0" parTransId="{5826039D-93BE-4C3C-BF14-BA91B7E8A1CC}" sibTransId="{C216D1D6-3A84-44F9-B1FF-E74F77D90E6D}"/>
    <dgm:cxn modelId="{93D1D0E3-0D1C-49E6-9A31-A92DCCA075A9}" srcId="{C29D6BEC-58D3-4007-A770-E0D07CF2E858}" destId="{F6E8E447-F8CD-43F1-87DE-F74AE20E1C91}" srcOrd="0" destOrd="0" parTransId="{E4D8EC6F-60EA-4903-9AE3-265F0EC19DDD}" sibTransId="{21C90245-59AD-4456-922C-A50A5148DBF2}"/>
    <dgm:cxn modelId="{617EEFEB-BD22-4B0A-A790-266B4F1547C5}" type="presOf" srcId="{7D531FA8-26FB-40E8-8E51-E296BACB2531}" destId="{E09FF709-B9A1-467B-BBF8-2127A63B2EF3}" srcOrd="0" destOrd="1" presId="urn:microsoft.com/office/officeart/2005/8/layout/hList1"/>
    <dgm:cxn modelId="{4BD411F2-C33B-4895-888B-7352D8D32D4B}" srcId="{5B06EB90-98C5-4859-922A-0B07742D82AD}" destId="{4488291A-BD94-4685-A34F-B885F3B8EFAD}" srcOrd="2" destOrd="0" parTransId="{B714127B-1401-4012-8F90-450026D014FF}" sibTransId="{8656FD64-C920-4C1A-B228-DDB0A8E05BB7}"/>
    <dgm:cxn modelId="{310D80FC-94F0-487A-9B01-FD1492EA783C}" type="presOf" srcId="{2C970401-B79F-44D8-840F-AFC1E28EEAE5}" destId="{205221B7-809E-408A-8761-924C5606E944}" srcOrd="0" destOrd="0" presId="urn:microsoft.com/office/officeart/2005/8/layout/hList1"/>
    <dgm:cxn modelId="{EA2E1F7A-36C8-468D-9B63-13E57E7BDF54}" type="presParOf" srcId="{0FEB684E-E113-451E-B492-3E45F5FEF5C1}" destId="{17481383-1DBB-4595-AEFE-D8D1DA23F699}" srcOrd="0" destOrd="0" presId="urn:microsoft.com/office/officeart/2005/8/layout/hList1"/>
    <dgm:cxn modelId="{22154E9F-65D4-4196-99B9-070BFE7C5391}" type="presParOf" srcId="{17481383-1DBB-4595-AEFE-D8D1DA23F699}" destId="{B77136BE-66B6-43CA-ABD3-5EC058011C77}" srcOrd="0" destOrd="0" presId="urn:microsoft.com/office/officeart/2005/8/layout/hList1"/>
    <dgm:cxn modelId="{28576ED9-B2F5-4822-8D6F-D57B0ECDFF2A}" type="presParOf" srcId="{17481383-1DBB-4595-AEFE-D8D1DA23F699}" destId="{5A01AD50-A4BE-433F-882C-7262AEE7DECE}" srcOrd="1" destOrd="0" presId="urn:microsoft.com/office/officeart/2005/8/layout/hList1"/>
    <dgm:cxn modelId="{F36DF62D-5F4E-41A7-BA6D-7988C00DD140}" type="presParOf" srcId="{0FEB684E-E113-451E-B492-3E45F5FEF5C1}" destId="{60AC7C03-037F-4D1B-9634-D54EE3C5640B}" srcOrd="1" destOrd="0" presId="urn:microsoft.com/office/officeart/2005/8/layout/hList1"/>
    <dgm:cxn modelId="{CDC3A1F5-FE2A-47D4-81A0-8754BBAA382B}" type="presParOf" srcId="{0FEB684E-E113-451E-B492-3E45F5FEF5C1}" destId="{ECE42E4D-E658-4135-AE0B-4C8C74A989ED}" srcOrd="2" destOrd="0" presId="urn:microsoft.com/office/officeart/2005/8/layout/hList1"/>
    <dgm:cxn modelId="{166D145A-720C-47EA-A7DF-24ACB2149DCB}" type="presParOf" srcId="{ECE42E4D-E658-4135-AE0B-4C8C74A989ED}" destId="{88EAAD68-E779-4ABE-A5DA-0983BBEBC27F}" srcOrd="0" destOrd="0" presId="urn:microsoft.com/office/officeart/2005/8/layout/hList1"/>
    <dgm:cxn modelId="{7F4166CA-4215-452C-AEA4-70268817249C}" type="presParOf" srcId="{ECE42E4D-E658-4135-AE0B-4C8C74A989ED}" destId="{E09FF709-B9A1-467B-BBF8-2127A63B2EF3}" srcOrd="1" destOrd="0" presId="urn:microsoft.com/office/officeart/2005/8/layout/hList1"/>
    <dgm:cxn modelId="{226AD106-0AB5-4E7D-BA0C-AF29C13B5028}" type="presParOf" srcId="{0FEB684E-E113-451E-B492-3E45F5FEF5C1}" destId="{9C741542-FC0D-4FA2-8EF6-9DC8D76C0ADD}" srcOrd="3" destOrd="0" presId="urn:microsoft.com/office/officeart/2005/8/layout/hList1"/>
    <dgm:cxn modelId="{9E14BC43-5285-41E6-B0E7-E477F02CCBA2}" type="presParOf" srcId="{0FEB684E-E113-451E-B492-3E45F5FEF5C1}" destId="{16AA0DCF-6F46-4C2E-80CE-761D09CFA840}" srcOrd="4" destOrd="0" presId="urn:microsoft.com/office/officeart/2005/8/layout/hList1"/>
    <dgm:cxn modelId="{5625081F-8D2D-47B4-BAE5-926C4E6501C2}" type="presParOf" srcId="{16AA0DCF-6F46-4C2E-80CE-761D09CFA840}" destId="{F96EBAB5-2385-44A0-9DAE-378482389753}" srcOrd="0" destOrd="0" presId="urn:microsoft.com/office/officeart/2005/8/layout/hList1"/>
    <dgm:cxn modelId="{AC3074FD-989D-40CE-A064-BCC402A3D8AF}" type="presParOf" srcId="{16AA0DCF-6F46-4C2E-80CE-761D09CFA840}" destId="{205221B7-809E-408A-8761-924C5606E9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A8BE3A-9990-4232-8912-110E6E121807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486EE9A-3E6E-43FB-AD24-21CD026C9C41}" type="parTrans" cxnId="{A64EA3A7-54A4-4240-B937-B150B7CE3E6F}">
      <dgm:prSet/>
      <dgm:spPr/>
      <dgm:t>
        <a:bodyPr/>
        <a:lstStyle/>
        <a:p>
          <a:endParaRPr lang="en-US"/>
        </a:p>
      </dgm:t>
    </dgm:pt>
    <dgm:pt modelId="{30B572C5-5221-4FD0-8E3E-DC053333C8C3}">
      <dgm:prSet custT="1"/>
      <dgm:spPr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Idade (40 anos ou mais)</a:t>
          </a:r>
          <a:endParaRPr lang="en-US"/>
        </a:p>
      </dgm:t>
    </dgm:pt>
    <dgm:pt modelId="{C98A1F1B-A0C7-43B9-9E01-A003135CB10F}" type="sibTrans" cxnId="{A64EA3A7-54A4-4240-B937-B150B7CE3E6F}">
      <dgm:prSet/>
      <dgm:spPr/>
      <dgm:t>
        <a:bodyPr/>
        <a:lstStyle/>
        <a:p>
          <a:endParaRPr lang="en-US"/>
        </a:p>
      </dgm:t>
    </dgm:pt>
    <dgm:pt modelId="{C650762C-5077-45D8-90A5-966139F10F0D}" type="parTrans" cxnId="{A3B8E981-ADAD-4AEA-882C-B1EBE70E4C6D}">
      <dgm:prSet/>
      <dgm:spPr/>
      <dgm:t>
        <a:bodyPr/>
        <a:lstStyle/>
        <a:p>
          <a:endParaRPr lang="en-US"/>
        </a:p>
      </dgm:t>
    </dgm:pt>
    <dgm:pt modelId="{84B79948-5B19-4C78-9BA7-00828FCB7C0C}">
      <dgm:prSet custT="1"/>
      <dgm:spPr>
        <a:solidFill>
          <a:schemeClr val="accent1">
            <a:shade val="80000"/>
            <a:hueOff val="24660"/>
            <a:satOff val="470"/>
            <a:lumOff val="2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Raça/cor</a:t>
          </a:r>
          <a:endParaRPr lang="en-US"/>
        </a:p>
      </dgm:t>
    </dgm:pt>
    <dgm:pt modelId="{B0A30908-0AEB-414E-B9D4-8F235A79FC3D}" type="sibTrans" cxnId="{A3B8E981-ADAD-4AEA-882C-B1EBE70E4C6D}">
      <dgm:prSet/>
      <dgm:spPr/>
      <dgm:t>
        <a:bodyPr/>
        <a:lstStyle/>
        <a:p>
          <a:endParaRPr lang="en-US"/>
        </a:p>
      </dgm:t>
    </dgm:pt>
    <dgm:pt modelId="{265C025C-70C6-4FA8-99B2-955218BA8D42}" type="parTrans" cxnId="{28508146-AB6F-45D6-8D68-D4754B9FEE25}">
      <dgm:prSet/>
      <dgm:spPr/>
      <dgm:t>
        <a:bodyPr/>
        <a:lstStyle/>
        <a:p>
          <a:endParaRPr lang="en-US"/>
        </a:p>
      </dgm:t>
    </dgm:pt>
    <dgm:pt modelId="{AA483315-E412-498F-B60E-0DFFBECDA905}">
      <dgm:prSet custT="1"/>
      <dgm:spPr>
        <a:solidFill>
          <a:schemeClr val="accent1">
            <a:shade val="80000"/>
            <a:hueOff val="49321"/>
            <a:satOff val="941"/>
            <a:lumOff val="4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Origem nacional/cidadania</a:t>
          </a:r>
          <a:endParaRPr lang="en-US"/>
        </a:p>
      </dgm:t>
    </dgm:pt>
    <dgm:pt modelId="{1D3EF33A-9E18-4617-9552-E7C811B5A57C}" type="sibTrans" cxnId="{28508146-AB6F-45D6-8D68-D4754B9FEE25}">
      <dgm:prSet/>
      <dgm:spPr/>
      <dgm:t>
        <a:bodyPr/>
        <a:lstStyle/>
        <a:p>
          <a:endParaRPr lang="en-US"/>
        </a:p>
      </dgm:t>
    </dgm:pt>
    <dgm:pt modelId="{E697FD85-26BA-4676-826E-0DDA05BB8786}" type="parTrans" cxnId="{B8B40DCE-9F41-429C-8844-CE45E711BEA4}">
      <dgm:prSet/>
      <dgm:spPr/>
      <dgm:t>
        <a:bodyPr/>
        <a:lstStyle/>
        <a:p>
          <a:endParaRPr lang="en-US"/>
        </a:p>
      </dgm:t>
    </dgm:pt>
    <dgm:pt modelId="{1A32B718-F6E8-49ED-B712-04CBBA6EA4EA}">
      <dgm:prSet custT="1"/>
      <dgm:spPr>
        <a:solidFill>
          <a:schemeClr val="accent1">
            <a:shade val="80000"/>
            <a:hueOff val="73981"/>
            <a:satOff val="1411"/>
            <a:lumOff val="6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Informações genéticas</a:t>
          </a:r>
          <a:endParaRPr lang="en-US"/>
        </a:p>
      </dgm:t>
    </dgm:pt>
    <dgm:pt modelId="{2AC6CF8D-EA7B-4E6B-AAA0-36E8122C0BAF}" type="sibTrans" cxnId="{B8B40DCE-9F41-429C-8844-CE45E711BEA4}">
      <dgm:prSet/>
      <dgm:spPr/>
      <dgm:t>
        <a:bodyPr/>
        <a:lstStyle/>
        <a:p>
          <a:endParaRPr lang="en-US"/>
        </a:p>
      </dgm:t>
    </dgm:pt>
    <dgm:pt modelId="{71FB683F-DBE8-4F7D-BA4C-BDE8C98C24ED}" type="parTrans" cxnId="{DB3A87CA-44CB-4924-9FCD-8BAB851B0A29}">
      <dgm:prSet/>
      <dgm:spPr/>
      <dgm:t>
        <a:bodyPr/>
        <a:lstStyle/>
        <a:p>
          <a:endParaRPr lang="en-US"/>
        </a:p>
      </dgm:t>
    </dgm:pt>
    <dgm:pt modelId="{8E97A603-FEBF-4B61-9C74-AEF3D1F4B7BC}">
      <dgm:prSet custT="1"/>
      <dgm:spPr>
        <a:solidFill>
          <a:schemeClr val="accent1">
            <a:shade val="80000"/>
            <a:hueOff val="98641"/>
            <a:satOff val="1882"/>
            <a:lumOff val="8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Idioma</a:t>
          </a:r>
          <a:endParaRPr lang="en-US"/>
        </a:p>
      </dgm:t>
    </dgm:pt>
    <dgm:pt modelId="{8F0B935F-DBF3-4CCD-BF3C-D39AF35CD421}" type="sibTrans" cxnId="{DB3A87CA-44CB-4924-9FCD-8BAB851B0A29}">
      <dgm:prSet/>
      <dgm:spPr/>
      <dgm:t>
        <a:bodyPr/>
        <a:lstStyle/>
        <a:p>
          <a:endParaRPr lang="en-US"/>
        </a:p>
      </dgm:t>
    </dgm:pt>
    <dgm:pt modelId="{2B5865D3-CFDB-4A67-A55A-89F722393BB5}" type="parTrans" cxnId="{13C068AB-4D7C-4B8E-813E-9385BDE69DAA}">
      <dgm:prSet/>
      <dgm:spPr/>
      <dgm:t>
        <a:bodyPr/>
        <a:lstStyle/>
        <a:p>
          <a:endParaRPr lang="en-US"/>
        </a:p>
      </dgm:t>
    </dgm:pt>
    <dgm:pt modelId="{BA24A286-25D9-46BA-BE57-54676FA1E3DF}">
      <dgm:prSet custT="1"/>
      <dgm:spPr>
        <a:solidFill>
          <a:schemeClr val="accent1">
            <a:shade val="80000"/>
            <a:hueOff val="123302"/>
            <a:satOff val="2352"/>
            <a:lumOff val="103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Religião ou crença</a:t>
          </a:r>
          <a:endParaRPr lang="en-US"/>
        </a:p>
      </dgm:t>
    </dgm:pt>
    <dgm:pt modelId="{A34CF339-3BCF-4C8D-A48C-3B167F1D3083}" type="sibTrans" cxnId="{13C068AB-4D7C-4B8E-813E-9385BDE69DAA}">
      <dgm:prSet/>
      <dgm:spPr/>
      <dgm:t>
        <a:bodyPr/>
        <a:lstStyle/>
        <a:p>
          <a:endParaRPr lang="en-US"/>
        </a:p>
      </dgm:t>
    </dgm:pt>
    <dgm:pt modelId="{8B8931D4-C5B0-4122-874C-804A44376DD5}" type="parTrans" cxnId="{CF258584-E18D-4CA7-BDCC-EB407EE80757}">
      <dgm:prSet/>
      <dgm:spPr/>
      <dgm:t>
        <a:bodyPr/>
        <a:lstStyle/>
        <a:p>
          <a:endParaRPr lang="en-US"/>
        </a:p>
      </dgm:t>
    </dgm:pt>
    <dgm:pt modelId="{D0895D99-5AA0-4CCE-8B73-FE41472C79C3}">
      <dgm:prSet custT="1"/>
      <dgm:spPr>
        <a:solidFill>
          <a:schemeClr val="accent1">
            <a:shade val="80000"/>
            <a:hueOff val="147962"/>
            <a:satOff val="2823"/>
            <a:lumOff val="124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Ideias políticas ou sindicais</a:t>
          </a:r>
          <a:endParaRPr lang="en-US"/>
        </a:p>
      </dgm:t>
    </dgm:pt>
    <dgm:pt modelId="{4A32E3D9-A3F8-4709-A336-BCF80D717EB0}" type="sibTrans" cxnId="{CF258584-E18D-4CA7-BDCC-EB407EE80757}">
      <dgm:prSet/>
      <dgm:spPr/>
      <dgm:t>
        <a:bodyPr/>
        <a:lstStyle/>
        <a:p>
          <a:endParaRPr lang="en-US"/>
        </a:p>
      </dgm:t>
    </dgm:pt>
    <dgm:pt modelId="{D6F1117D-7524-408D-A5EE-39AD838EE339}" type="parTrans" cxnId="{3C08FDC9-6340-442B-AF1A-6B0FFBD0EBCA}">
      <dgm:prSet/>
      <dgm:spPr/>
      <dgm:t>
        <a:bodyPr/>
        <a:lstStyle/>
        <a:p>
          <a:endParaRPr lang="en-US"/>
        </a:p>
      </dgm:t>
    </dgm:pt>
    <dgm:pt modelId="{96179C8C-1DD2-46BA-9583-4CA22832C5E1}">
      <dgm:prSet custT="1"/>
      <dgm:spPr>
        <a:solidFill>
          <a:schemeClr val="accent1">
            <a:shade val="80000"/>
            <a:hueOff val="172622"/>
            <a:satOff val="3293"/>
            <a:lumOff val="145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Status de veterano</a:t>
          </a:r>
          <a:endParaRPr lang="en-US"/>
        </a:p>
      </dgm:t>
    </dgm:pt>
    <dgm:pt modelId="{5DC5A7CA-3518-405F-8121-71430A94FFBC}" type="sibTrans" cxnId="{3C08FDC9-6340-442B-AF1A-6B0FFBD0EBCA}">
      <dgm:prSet/>
      <dgm:spPr/>
      <dgm:t>
        <a:bodyPr/>
        <a:lstStyle/>
        <a:p>
          <a:endParaRPr lang="en-US"/>
        </a:p>
      </dgm:t>
    </dgm:pt>
    <dgm:pt modelId="{AC8A5AFF-175A-4F41-AF35-DBEC5235A8A5}" type="parTrans" cxnId="{B8203BC6-94C5-4A8C-9716-83E01941C0A4}">
      <dgm:prSet/>
      <dgm:spPr/>
      <dgm:t>
        <a:bodyPr/>
        <a:lstStyle/>
        <a:p>
          <a:endParaRPr lang="en-US"/>
        </a:p>
      </dgm:t>
    </dgm:pt>
    <dgm:pt modelId="{6CCC8163-9C03-44DC-8CD0-BE8BB1ECA829}">
      <dgm:prSet custT="1"/>
      <dgm:spPr>
        <a:solidFill>
          <a:schemeClr val="accent1">
            <a:shade val="80000"/>
            <a:hueOff val="197282"/>
            <a:satOff val="3764"/>
            <a:lumOff val="166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Sexo (inclui gravidez/parto)</a:t>
          </a:r>
        </a:p>
      </dgm:t>
    </dgm:pt>
    <dgm:pt modelId="{C8FCAC15-A25E-40E0-A3EB-7826ADFD9AB3}" type="sibTrans" cxnId="{B8203BC6-94C5-4A8C-9716-83E01941C0A4}">
      <dgm:prSet/>
      <dgm:spPr/>
      <dgm:t>
        <a:bodyPr/>
        <a:lstStyle/>
        <a:p>
          <a:endParaRPr lang="en-US"/>
        </a:p>
      </dgm:t>
    </dgm:pt>
    <dgm:pt modelId="{3BA743DB-F0C7-4C18-8B32-924A3D02F4D8}" type="parTrans" cxnId="{94E246A5-0A58-4764-8845-A9F509A43A58}">
      <dgm:prSet/>
      <dgm:spPr/>
      <dgm:t>
        <a:bodyPr/>
        <a:lstStyle/>
        <a:p>
          <a:endParaRPr lang="en-US"/>
        </a:p>
      </dgm:t>
    </dgm:pt>
    <dgm:pt modelId="{F2479D3B-5491-487C-B349-8B92252484F4}">
      <dgm:prSet custT="1"/>
      <dgm:spPr>
        <a:solidFill>
          <a:schemeClr val="accent1">
            <a:shade val="80000"/>
            <a:hueOff val="221943"/>
            <a:satOff val="4234"/>
            <a:lumOff val="18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Identidade de gênero</a:t>
          </a:r>
          <a:endParaRPr lang="en-US"/>
        </a:p>
      </dgm:t>
    </dgm:pt>
    <dgm:pt modelId="{88371F9B-07F6-4868-A36C-998E067F5033}" type="sibTrans" cxnId="{94E246A5-0A58-4764-8845-A9F509A43A58}">
      <dgm:prSet/>
      <dgm:spPr/>
      <dgm:t>
        <a:bodyPr/>
        <a:lstStyle/>
        <a:p>
          <a:endParaRPr lang="en-US"/>
        </a:p>
      </dgm:t>
    </dgm:pt>
    <dgm:pt modelId="{A7E3C7F5-9C15-4A8B-8A1C-CED1AEA2A46A}" type="parTrans" cxnId="{944B2F8B-99DC-484E-B690-A5CA67896434}">
      <dgm:prSet/>
      <dgm:spPr/>
      <dgm:t>
        <a:bodyPr/>
        <a:lstStyle/>
        <a:p>
          <a:endParaRPr lang="en-US"/>
        </a:p>
      </dgm:t>
    </dgm:pt>
    <dgm:pt modelId="{8F92365D-1570-436B-9D3F-98B02DFD5219}">
      <dgm:prSet custT="1"/>
      <dgm:spPr>
        <a:solidFill>
          <a:schemeClr val="accent1">
            <a:shade val="80000"/>
            <a:hueOff val="246603"/>
            <a:satOff val="4705"/>
            <a:lumOff val="20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Deficiência física ou mental </a:t>
          </a:r>
          <a:endParaRPr lang="en-US"/>
        </a:p>
      </dgm:t>
    </dgm:pt>
    <dgm:pt modelId="{59892764-B9F5-4CE6-A33E-886B13C45D5C}" type="sibTrans" cxnId="{944B2F8B-99DC-484E-B690-A5CA67896434}">
      <dgm:prSet/>
      <dgm:spPr/>
      <dgm:t>
        <a:bodyPr/>
        <a:lstStyle/>
        <a:p>
          <a:endParaRPr lang="en-US"/>
        </a:p>
      </dgm:t>
    </dgm:pt>
    <dgm:pt modelId="{CABA8938-F305-40CB-BC7C-E6D2B75C5E50}" type="parTrans" cxnId="{7C809356-4807-4A1C-86EF-B0C7BC98F26B}">
      <dgm:prSet/>
      <dgm:spPr/>
      <dgm:t>
        <a:bodyPr/>
        <a:lstStyle/>
        <a:p>
          <a:endParaRPr lang="en-US"/>
        </a:p>
      </dgm:t>
    </dgm:pt>
    <dgm:pt modelId="{3A4AD095-B8AF-4668-916C-D465093EA655}">
      <dgm:prSet custT="1"/>
      <dgm:spPr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Orientação sexual</a:t>
          </a:r>
          <a:endParaRPr lang="en-US"/>
        </a:p>
      </dgm:t>
    </dgm:pt>
    <dgm:pt modelId="{6DEF558F-1461-40A3-B660-305F6075B3AD}" type="sibTrans" cxnId="{7C809356-4807-4A1C-86EF-B0C7BC98F26B}">
      <dgm:prSet/>
      <dgm:spPr/>
      <dgm:t>
        <a:bodyPr/>
        <a:lstStyle/>
        <a:p>
          <a:endParaRPr lang="en-US"/>
        </a:p>
      </dgm:t>
    </dgm:pt>
    <dgm:pt modelId="{15814E76-000F-4776-B97F-8B899AD44BAC}" type="pres">
      <dgm:prSet presAssocID="{A5A8BE3A-9990-4232-8912-110E6E121807}" presName="diagram" presStyleCnt="0">
        <dgm:presLayoutVars>
          <dgm:dir/>
          <dgm:resizeHandles val="exact"/>
        </dgm:presLayoutVars>
      </dgm:prSet>
      <dgm:spPr/>
    </dgm:pt>
    <dgm:pt modelId="{6956F062-E831-4C9D-8295-EBD859E85986}" type="pres">
      <dgm:prSet presAssocID="{30B572C5-5221-4FD0-8E3E-DC053333C8C3}" presName="node" presStyleLbl="node1" presStyleIdx="0" presStyleCnt="12">
        <dgm:presLayoutVars>
          <dgm:bulletEnabled val="1"/>
        </dgm:presLayoutVars>
      </dgm:prSet>
      <dgm:spPr/>
    </dgm:pt>
    <dgm:pt modelId="{83BE6824-ECE8-467C-8569-E2F8B857E995}" type="pres">
      <dgm:prSet presAssocID="{C98A1F1B-A0C7-43B9-9E01-A003135CB10F}" presName="sibTrans" presStyleCnt="0"/>
      <dgm:spPr/>
    </dgm:pt>
    <dgm:pt modelId="{314BF5E9-6D32-4139-B1EF-52F90BD3589D}" type="pres">
      <dgm:prSet presAssocID="{84B79948-5B19-4C78-9BA7-00828FCB7C0C}" presName="node" presStyleLbl="node1" presStyleIdx="1" presStyleCnt="12">
        <dgm:presLayoutVars>
          <dgm:bulletEnabled val="1"/>
        </dgm:presLayoutVars>
      </dgm:prSet>
      <dgm:spPr/>
    </dgm:pt>
    <dgm:pt modelId="{4877B61D-64F6-4AE7-BC77-59AA8DC2C961}" type="pres">
      <dgm:prSet presAssocID="{B0A30908-0AEB-414E-B9D4-8F235A79FC3D}" presName="sibTrans" presStyleCnt="0"/>
      <dgm:spPr/>
    </dgm:pt>
    <dgm:pt modelId="{65B48DC4-277D-4510-87DB-C69F1B7D6DD3}" type="pres">
      <dgm:prSet presAssocID="{AA483315-E412-498F-B60E-0DFFBECDA905}" presName="node" presStyleLbl="node1" presStyleIdx="2" presStyleCnt="12">
        <dgm:presLayoutVars>
          <dgm:bulletEnabled val="1"/>
        </dgm:presLayoutVars>
      </dgm:prSet>
      <dgm:spPr/>
    </dgm:pt>
    <dgm:pt modelId="{783803F8-6E7F-4EEA-AAD0-483B213E43F0}" type="pres">
      <dgm:prSet presAssocID="{1D3EF33A-9E18-4617-9552-E7C811B5A57C}" presName="sibTrans" presStyleCnt="0"/>
      <dgm:spPr/>
    </dgm:pt>
    <dgm:pt modelId="{C28451D7-32EE-4871-A93E-B1ABC49EF3AC}" type="pres">
      <dgm:prSet presAssocID="{1A32B718-F6E8-49ED-B712-04CBBA6EA4EA}" presName="node" presStyleLbl="node1" presStyleIdx="3" presStyleCnt="12">
        <dgm:presLayoutVars>
          <dgm:bulletEnabled val="1"/>
        </dgm:presLayoutVars>
      </dgm:prSet>
      <dgm:spPr/>
    </dgm:pt>
    <dgm:pt modelId="{A43E9D34-925F-4655-AC4B-A55B519327B9}" type="pres">
      <dgm:prSet presAssocID="{2AC6CF8D-EA7B-4E6B-AAA0-36E8122C0BAF}" presName="sibTrans" presStyleCnt="0"/>
      <dgm:spPr/>
    </dgm:pt>
    <dgm:pt modelId="{B97059E4-569B-439D-ACCE-C703E8EBB9E0}" type="pres">
      <dgm:prSet presAssocID="{8E97A603-FEBF-4B61-9C74-AEF3D1F4B7BC}" presName="node" presStyleLbl="node1" presStyleIdx="4" presStyleCnt="12">
        <dgm:presLayoutVars>
          <dgm:bulletEnabled val="1"/>
        </dgm:presLayoutVars>
      </dgm:prSet>
      <dgm:spPr/>
    </dgm:pt>
    <dgm:pt modelId="{F6EE2DDB-A1DE-4893-B327-CFE95B44129A}" type="pres">
      <dgm:prSet presAssocID="{8F0B935F-DBF3-4CCD-BF3C-D39AF35CD421}" presName="sibTrans" presStyleCnt="0"/>
      <dgm:spPr/>
    </dgm:pt>
    <dgm:pt modelId="{1C95E413-6173-413A-912F-7DA1BB34D98F}" type="pres">
      <dgm:prSet presAssocID="{BA24A286-25D9-46BA-BE57-54676FA1E3DF}" presName="node" presStyleLbl="node1" presStyleIdx="5" presStyleCnt="12">
        <dgm:presLayoutVars>
          <dgm:bulletEnabled val="1"/>
        </dgm:presLayoutVars>
      </dgm:prSet>
      <dgm:spPr/>
    </dgm:pt>
    <dgm:pt modelId="{68AC4E92-8AE2-4175-AC30-74BB205C523D}" type="pres">
      <dgm:prSet presAssocID="{A34CF339-3BCF-4C8D-A48C-3B167F1D3083}" presName="sibTrans" presStyleCnt="0"/>
      <dgm:spPr/>
    </dgm:pt>
    <dgm:pt modelId="{A26D54B5-B4E7-40E8-9B74-824A0E4BCFBB}" type="pres">
      <dgm:prSet presAssocID="{D0895D99-5AA0-4CCE-8B73-FE41472C79C3}" presName="node" presStyleLbl="node1" presStyleIdx="6" presStyleCnt="12">
        <dgm:presLayoutVars>
          <dgm:bulletEnabled val="1"/>
        </dgm:presLayoutVars>
      </dgm:prSet>
      <dgm:spPr/>
    </dgm:pt>
    <dgm:pt modelId="{68EBFB17-CAB3-420D-837A-15718F4AFEC2}" type="pres">
      <dgm:prSet presAssocID="{4A32E3D9-A3F8-4709-A336-BCF80D717EB0}" presName="sibTrans" presStyleCnt="0"/>
      <dgm:spPr/>
    </dgm:pt>
    <dgm:pt modelId="{00672C99-BC32-447E-BE26-36407AA2BDB2}" type="pres">
      <dgm:prSet presAssocID="{96179C8C-1DD2-46BA-9583-4CA22832C5E1}" presName="node" presStyleLbl="node1" presStyleIdx="7" presStyleCnt="12">
        <dgm:presLayoutVars>
          <dgm:bulletEnabled val="1"/>
        </dgm:presLayoutVars>
      </dgm:prSet>
      <dgm:spPr/>
    </dgm:pt>
    <dgm:pt modelId="{04BA77DB-C2CB-4B5C-B33C-74BA13CCFBA4}" type="pres">
      <dgm:prSet presAssocID="{5DC5A7CA-3518-405F-8121-71430A94FFBC}" presName="sibTrans" presStyleCnt="0"/>
      <dgm:spPr/>
    </dgm:pt>
    <dgm:pt modelId="{4CCD97D0-30AC-4C6D-BD06-F8D29050925E}" type="pres">
      <dgm:prSet presAssocID="{6CCC8163-9C03-44DC-8CD0-BE8BB1ECA829}" presName="node" presStyleLbl="node1" presStyleIdx="8" presStyleCnt="12">
        <dgm:presLayoutVars>
          <dgm:bulletEnabled val="1"/>
        </dgm:presLayoutVars>
      </dgm:prSet>
      <dgm:spPr/>
    </dgm:pt>
    <dgm:pt modelId="{F5570305-EA47-43E3-A112-D29B322D979B}" type="pres">
      <dgm:prSet presAssocID="{C8FCAC15-A25E-40E0-A3EB-7826ADFD9AB3}" presName="sibTrans" presStyleCnt="0"/>
      <dgm:spPr/>
    </dgm:pt>
    <dgm:pt modelId="{483AB9CE-7E99-4641-8A28-E74959ABA064}" type="pres">
      <dgm:prSet presAssocID="{F2479D3B-5491-487C-B349-8B92252484F4}" presName="node" presStyleLbl="node1" presStyleIdx="9" presStyleCnt="12">
        <dgm:presLayoutVars>
          <dgm:bulletEnabled val="1"/>
        </dgm:presLayoutVars>
      </dgm:prSet>
      <dgm:spPr/>
    </dgm:pt>
    <dgm:pt modelId="{3ED9C730-58CB-48F6-A44B-7F354F869F48}" type="pres">
      <dgm:prSet presAssocID="{88371F9B-07F6-4868-A36C-998E067F5033}" presName="sibTrans" presStyleCnt="0"/>
      <dgm:spPr/>
    </dgm:pt>
    <dgm:pt modelId="{EAD55615-8E89-44DC-83A8-7C3F87D1D88C}" type="pres">
      <dgm:prSet presAssocID="{8F92365D-1570-436B-9D3F-98B02DFD5219}" presName="node" presStyleLbl="node1" presStyleIdx="10" presStyleCnt="12">
        <dgm:presLayoutVars>
          <dgm:bulletEnabled val="1"/>
        </dgm:presLayoutVars>
      </dgm:prSet>
      <dgm:spPr/>
    </dgm:pt>
    <dgm:pt modelId="{35A960D8-ECEB-4390-9F81-F1AAB2ECC6FC}" type="pres">
      <dgm:prSet presAssocID="{59892764-B9F5-4CE6-A33E-886B13C45D5C}" presName="sibTrans" presStyleCnt="0"/>
      <dgm:spPr/>
    </dgm:pt>
    <dgm:pt modelId="{498343EC-04AC-4CAD-8B5E-ABC16ACC2F20}" type="pres">
      <dgm:prSet presAssocID="{3A4AD095-B8AF-4668-916C-D465093EA65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4B9B1009-7F6A-4427-9214-C5691B0B0B34}" type="presOf" srcId="{AA483315-E412-498F-B60E-0DFFBECDA905}" destId="{65B48DC4-277D-4510-87DB-C69F1B7D6DD3}" srcOrd="0" destOrd="0" presId="urn:microsoft.com/office/officeart/2005/8/layout/default"/>
    <dgm:cxn modelId="{5C181018-0186-4A95-90E8-F5A1085EF45E}" type="presOf" srcId="{D0895D99-5AA0-4CCE-8B73-FE41472C79C3}" destId="{A26D54B5-B4E7-40E8-9B74-824A0E4BCFBB}" srcOrd="0" destOrd="0" presId="urn:microsoft.com/office/officeart/2005/8/layout/default"/>
    <dgm:cxn modelId="{3FC7D434-9F15-4451-B18C-B44BD2C027FF}" type="presOf" srcId="{8E97A603-FEBF-4B61-9C74-AEF3D1F4B7BC}" destId="{B97059E4-569B-439D-ACCE-C703E8EBB9E0}" srcOrd="0" destOrd="0" presId="urn:microsoft.com/office/officeart/2005/8/layout/default"/>
    <dgm:cxn modelId="{B5A9103F-14E2-4BB2-918F-41CF4F48E827}" type="presOf" srcId="{6CCC8163-9C03-44DC-8CD0-BE8BB1ECA829}" destId="{4CCD97D0-30AC-4C6D-BD06-F8D29050925E}" srcOrd="0" destOrd="0" presId="urn:microsoft.com/office/officeart/2005/8/layout/default"/>
    <dgm:cxn modelId="{C621F841-FA66-4C17-A205-85FBB8AEAC97}" type="presOf" srcId="{84B79948-5B19-4C78-9BA7-00828FCB7C0C}" destId="{314BF5E9-6D32-4139-B1EF-52F90BD3589D}" srcOrd="0" destOrd="0" presId="urn:microsoft.com/office/officeart/2005/8/layout/default"/>
    <dgm:cxn modelId="{69A1F742-5FD5-4B9F-B582-2C115363D12B}" type="presOf" srcId="{1A32B718-F6E8-49ED-B712-04CBBA6EA4EA}" destId="{C28451D7-32EE-4871-A93E-B1ABC49EF3AC}" srcOrd="0" destOrd="0" presId="urn:microsoft.com/office/officeart/2005/8/layout/default"/>
    <dgm:cxn modelId="{28508146-AB6F-45D6-8D68-D4754B9FEE25}" srcId="{A5A8BE3A-9990-4232-8912-110E6E121807}" destId="{AA483315-E412-498F-B60E-0DFFBECDA905}" srcOrd="2" destOrd="0" parTransId="{265C025C-70C6-4FA8-99B2-955218BA8D42}" sibTransId="{1D3EF33A-9E18-4617-9552-E7C811B5A57C}"/>
    <dgm:cxn modelId="{4100DF70-4783-4D00-91C2-00377C517CDF}" type="presOf" srcId="{8F92365D-1570-436B-9D3F-98B02DFD5219}" destId="{EAD55615-8E89-44DC-83A8-7C3F87D1D88C}" srcOrd="0" destOrd="0" presId="urn:microsoft.com/office/officeart/2005/8/layout/default"/>
    <dgm:cxn modelId="{7C809356-4807-4A1C-86EF-B0C7BC98F26B}" srcId="{A5A8BE3A-9990-4232-8912-110E6E121807}" destId="{3A4AD095-B8AF-4668-916C-D465093EA655}" srcOrd="11" destOrd="0" parTransId="{CABA8938-F305-40CB-BC7C-E6D2B75C5E50}" sibTransId="{6DEF558F-1461-40A3-B660-305F6075B3AD}"/>
    <dgm:cxn modelId="{A3B8E981-ADAD-4AEA-882C-B1EBE70E4C6D}" srcId="{A5A8BE3A-9990-4232-8912-110E6E121807}" destId="{84B79948-5B19-4C78-9BA7-00828FCB7C0C}" srcOrd="1" destOrd="0" parTransId="{C650762C-5077-45D8-90A5-966139F10F0D}" sibTransId="{B0A30908-0AEB-414E-B9D4-8F235A79FC3D}"/>
    <dgm:cxn modelId="{CF258584-E18D-4CA7-BDCC-EB407EE80757}" srcId="{A5A8BE3A-9990-4232-8912-110E6E121807}" destId="{D0895D99-5AA0-4CCE-8B73-FE41472C79C3}" srcOrd="6" destOrd="0" parTransId="{8B8931D4-C5B0-4122-874C-804A44376DD5}" sibTransId="{4A32E3D9-A3F8-4709-A336-BCF80D717EB0}"/>
    <dgm:cxn modelId="{944B2F8B-99DC-484E-B690-A5CA67896434}" srcId="{A5A8BE3A-9990-4232-8912-110E6E121807}" destId="{8F92365D-1570-436B-9D3F-98B02DFD5219}" srcOrd="10" destOrd="0" parTransId="{A7E3C7F5-9C15-4A8B-8A1C-CED1AEA2A46A}" sibTransId="{59892764-B9F5-4CE6-A33E-886B13C45D5C}"/>
    <dgm:cxn modelId="{C0FA988F-359B-4904-9EDA-955489F7EC53}" type="presOf" srcId="{30B572C5-5221-4FD0-8E3E-DC053333C8C3}" destId="{6956F062-E831-4C9D-8295-EBD859E85986}" srcOrd="0" destOrd="0" presId="urn:microsoft.com/office/officeart/2005/8/layout/default"/>
    <dgm:cxn modelId="{94E246A5-0A58-4764-8845-A9F509A43A58}" srcId="{A5A8BE3A-9990-4232-8912-110E6E121807}" destId="{F2479D3B-5491-487C-B349-8B92252484F4}" srcOrd="9" destOrd="0" parTransId="{3BA743DB-F0C7-4C18-8B32-924A3D02F4D8}" sibTransId="{88371F9B-07F6-4868-A36C-998E067F5033}"/>
    <dgm:cxn modelId="{A64EA3A7-54A4-4240-B937-B150B7CE3E6F}" srcId="{A5A8BE3A-9990-4232-8912-110E6E121807}" destId="{30B572C5-5221-4FD0-8E3E-DC053333C8C3}" srcOrd="0" destOrd="0" parTransId="{0486EE9A-3E6E-43FB-AD24-21CD026C9C41}" sibTransId="{C98A1F1B-A0C7-43B9-9E01-A003135CB10F}"/>
    <dgm:cxn modelId="{13C068AB-4D7C-4B8E-813E-9385BDE69DAA}" srcId="{A5A8BE3A-9990-4232-8912-110E6E121807}" destId="{BA24A286-25D9-46BA-BE57-54676FA1E3DF}" srcOrd="5" destOrd="0" parTransId="{2B5865D3-CFDB-4A67-A55A-89F722393BB5}" sibTransId="{A34CF339-3BCF-4C8D-A48C-3B167F1D3083}"/>
    <dgm:cxn modelId="{EA99E3AF-A3CD-4D2E-9066-0C2DED9E147B}" type="presOf" srcId="{96179C8C-1DD2-46BA-9583-4CA22832C5E1}" destId="{00672C99-BC32-447E-BE26-36407AA2BDB2}" srcOrd="0" destOrd="0" presId="urn:microsoft.com/office/officeart/2005/8/layout/default"/>
    <dgm:cxn modelId="{B8203BC6-94C5-4A8C-9716-83E01941C0A4}" srcId="{A5A8BE3A-9990-4232-8912-110E6E121807}" destId="{6CCC8163-9C03-44DC-8CD0-BE8BB1ECA829}" srcOrd="8" destOrd="0" parTransId="{AC8A5AFF-175A-4F41-AF35-DBEC5235A8A5}" sibTransId="{C8FCAC15-A25E-40E0-A3EB-7826ADFD9AB3}"/>
    <dgm:cxn modelId="{878A17C9-D595-4355-AB11-E794B2386169}" type="presOf" srcId="{A5A8BE3A-9990-4232-8912-110E6E121807}" destId="{15814E76-000F-4776-B97F-8B899AD44BAC}" srcOrd="0" destOrd="0" presId="urn:microsoft.com/office/officeart/2005/8/layout/default"/>
    <dgm:cxn modelId="{3C08FDC9-6340-442B-AF1A-6B0FFBD0EBCA}" srcId="{A5A8BE3A-9990-4232-8912-110E6E121807}" destId="{96179C8C-1DD2-46BA-9583-4CA22832C5E1}" srcOrd="7" destOrd="0" parTransId="{D6F1117D-7524-408D-A5EE-39AD838EE339}" sibTransId="{5DC5A7CA-3518-405F-8121-71430A94FFBC}"/>
    <dgm:cxn modelId="{DB3A87CA-44CB-4924-9FCD-8BAB851B0A29}" srcId="{A5A8BE3A-9990-4232-8912-110E6E121807}" destId="{8E97A603-FEBF-4B61-9C74-AEF3D1F4B7BC}" srcOrd="4" destOrd="0" parTransId="{71FB683F-DBE8-4F7D-BA4C-BDE8C98C24ED}" sibTransId="{8F0B935F-DBF3-4CCD-BF3C-D39AF35CD421}"/>
    <dgm:cxn modelId="{B8B40DCE-9F41-429C-8844-CE45E711BEA4}" srcId="{A5A8BE3A-9990-4232-8912-110E6E121807}" destId="{1A32B718-F6E8-49ED-B712-04CBBA6EA4EA}" srcOrd="3" destOrd="0" parTransId="{E697FD85-26BA-4676-826E-0DDA05BB8786}" sibTransId="{2AC6CF8D-EA7B-4E6B-AAA0-36E8122C0BAF}"/>
    <dgm:cxn modelId="{10528ED9-1C8D-49A1-8DD5-79A6E2242208}" type="presOf" srcId="{3A4AD095-B8AF-4668-916C-D465093EA655}" destId="{498343EC-04AC-4CAD-8B5E-ABC16ACC2F20}" srcOrd="0" destOrd="0" presId="urn:microsoft.com/office/officeart/2005/8/layout/default"/>
    <dgm:cxn modelId="{743123DF-B423-41FD-BB53-7BF20CC87762}" type="presOf" srcId="{BA24A286-25D9-46BA-BE57-54676FA1E3DF}" destId="{1C95E413-6173-413A-912F-7DA1BB34D98F}" srcOrd="0" destOrd="0" presId="urn:microsoft.com/office/officeart/2005/8/layout/default"/>
    <dgm:cxn modelId="{BFC750E8-F631-4718-A665-DBFC8071E905}" type="presOf" srcId="{F2479D3B-5491-487C-B349-8B92252484F4}" destId="{483AB9CE-7E99-4641-8A28-E74959ABA064}" srcOrd="0" destOrd="0" presId="urn:microsoft.com/office/officeart/2005/8/layout/default"/>
    <dgm:cxn modelId="{F67F4BA4-661E-4CBA-8105-6A6275E0197E}" type="presParOf" srcId="{15814E76-000F-4776-B97F-8B899AD44BAC}" destId="{6956F062-E831-4C9D-8295-EBD859E85986}" srcOrd="0" destOrd="0" presId="urn:microsoft.com/office/officeart/2005/8/layout/default"/>
    <dgm:cxn modelId="{C31B93A4-BBA9-42CA-A6B7-3AF0CC2D4876}" type="presParOf" srcId="{15814E76-000F-4776-B97F-8B899AD44BAC}" destId="{83BE6824-ECE8-467C-8569-E2F8B857E995}" srcOrd="1" destOrd="0" presId="urn:microsoft.com/office/officeart/2005/8/layout/default"/>
    <dgm:cxn modelId="{8CAB1F09-9C76-4DD0-A12A-6F33D30F58E9}" type="presParOf" srcId="{15814E76-000F-4776-B97F-8B899AD44BAC}" destId="{314BF5E9-6D32-4139-B1EF-52F90BD3589D}" srcOrd="2" destOrd="0" presId="urn:microsoft.com/office/officeart/2005/8/layout/default"/>
    <dgm:cxn modelId="{A7F5CE2E-DE48-46AD-8933-ABA56EC05DF2}" type="presParOf" srcId="{15814E76-000F-4776-B97F-8B899AD44BAC}" destId="{4877B61D-64F6-4AE7-BC77-59AA8DC2C961}" srcOrd="3" destOrd="0" presId="urn:microsoft.com/office/officeart/2005/8/layout/default"/>
    <dgm:cxn modelId="{84725478-DBC8-406D-94B8-3C076109BDA5}" type="presParOf" srcId="{15814E76-000F-4776-B97F-8B899AD44BAC}" destId="{65B48DC4-277D-4510-87DB-C69F1B7D6DD3}" srcOrd="4" destOrd="0" presId="urn:microsoft.com/office/officeart/2005/8/layout/default"/>
    <dgm:cxn modelId="{460242B2-149F-4064-940F-B32AEB386F7F}" type="presParOf" srcId="{15814E76-000F-4776-B97F-8B899AD44BAC}" destId="{783803F8-6E7F-4EEA-AAD0-483B213E43F0}" srcOrd="5" destOrd="0" presId="urn:microsoft.com/office/officeart/2005/8/layout/default"/>
    <dgm:cxn modelId="{31B315B1-B379-44E1-A80E-715499D69414}" type="presParOf" srcId="{15814E76-000F-4776-B97F-8B899AD44BAC}" destId="{C28451D7-32EE-4871-A93E-B1ABC49EF3AC}" srcOrd="6" destOrd="0" presId="urn:microsoft.com/office/officeart/2005/8/layout/default"/>
    <dgm:cxn modelId="{6DC1E3EC-84DE-4C21-99C1-5BB13CE0B544}" type="presParOf" srcId="{15814E76-000F-4776-B97F-8B899AD44BAC}" destId="{A43E9D34-925F-4655-AC4B-A55B519327B9}" srcOrd="7" destOrd="0" presId="urn:microsoft.com/office/officeart/2005/8/layout/default"/>
    <dgm:cxn modelId="{AB1C4C6C-A0C3-41E8-9EAA-BA5702DD3E28}" type="presParOf" srcId="{15814E76-000F-4776-B97F-8B899AD44BAC}" destId="{B97059E4-569B-439D-ACCE-C703E8EBB9E0}" srcOrd="8" destOrd="0" presId="urn:microsoft.com/office/officeart/2005/8/layout/default"/>
    <dgm:cxn modelId="{AF3A1F9C-77AD-4EED-A5E4-3C4CE954B4D7}" type="presParOf" srcId="{15814E76-000F-4776-B97F-8B899AD44BAC}" destId="{F6EE2DDB-A1DE-4893-B327-CFE95B44129A}" srcOrd="9" destOrd="0" presId="urn:microsoft.com/office/officeart/2005/8/layout/default"/>
    <dgm:cxn modelId="{A9D76194-428C-42CC-B032-8FD759B29488}" type="presParOf" srcId="{15814E76-000F-4776-B97F-8B899AD44BAC}" destId="{1C95E413-6173-413A-912F-7DA1BB34D98F}" srcOrd="10" destOrd="0" presId="urn:microsoft.com/office/officeart/2005/8/layout/default"/>
    <dgm:cxn modelId="{26FC4598-B175-446E-A962-3D0DE6D2C786}" type="presParOf" srcId="{15814E76-000F-4776-B97F-8B899AD44BAC}" destId="{68AC4E92-8AE2-4175-AC30-74BB205C523D}" srcOrd="11" destOrd="0" presId="urn:microsoft.com/office/officeart/2005/8/layout/default"/>
    <dgm:cxn modelId="{F1181123-F442-4AB1-B6B0-2CD4CF3EB8A9}" type="presParOf" srcId="{15814E76-000F-4776-B97F-8B899AD44BAC}" destId="{A26D54B5-B4E7-40E8-9B74-824A0E4BCFBB}" srcOrd="12" destOrd="0" presId="urn:microsoft.com/office/officeart/2005/8/layout/default"/>
    <dgm:cxn modelId="{04EBF532-D6B6-488B-9D99-9D3180DD288C}" type="presParOf" srcId="{15814E76-000F-4776-B97F-8B899AD44BAC}" destId="{68EBFB17-CAB3-420D-837A-15718F4AFEC2}" srcOrd="13" destOrd="0" presId="urn:microsoft.com/office/officeart/2005/8/layout/default"/>
    <dgm:cxn modelId="{69DA25FB-6638-4BB5-AC3A-FCE9691008C2}" type="presParOf" srcId="{15814E76-000F-4776-B97F-8B899AD44BAC}" destId="{00672C99-BC32-447E-BE26-36407AA2BDB2}" srcOrd="14" destOrd="0" presId="urn:microsoft.com/office/officeart/2005/8/layout/default"/>
    <dgm:cxn modelId="{0CC68E6C-6C5C-47EC-B19A-A5B4F3DF83AC}" type="presParOf" srcId="{15814E76-000F-4776-B97F-8B899AD44BAC}" destId="{04BA77DB-C2CB-4B5C-B33C-74BA13CCFBA4}" srcOrd="15" destOrd="0" presId="urn:microsoft.com/office/officeart/2005/8/layout/default"/>
    <dgm:cxn modelId="{4BC80513-52A6-453D-8545-603DAB8FB357}" type="presParOf" srcId="{15814E76-000F-4776-B97F-8B899AD44BAC}" destId="{4CCD97D0-30AC-4C6D-BD06-F8D29050925E}" srcOrd="16" destOrd="0" presId="urn:microsoft.com/office/officeart/2005/8/layout/default"/>
    <dgm:cxn modelId="{4673F56D-2C2F-4117-87B5-1E31F5CBEB4B}" type="presParOf" srcId="{15814E76-000F-4776-B97F-8B899AD44BAC}" destId="{F5570305-EA47-43E3-A112-D29B322D979B}" srcOrd="17" destOrd="0" presId="urn:microsoft.com/office/officeart/2005/8/layout/default"/>
    <dgm:cxn modelId="{A4E98300-BE30-4E47-869E-D70AFA4FE01E}" type="presParOf" srcId="{15814E76-000F-4776-B97F-8B899AD44BAC}" destId="{483AB9CE-7E99-4641-8A28-E74959ABA064}" srcOrd="18" destOrd="0" presId="urn:microsoft.com/office/officeart/2005/8/layout/default"/>
    <dgm:cxn modelId="{37C00929-1148-4F93-8FA7-3C218AA76AFB}" type="presParOf" srcId="{15814E76-000F-4776-B97F-8B899AD44BAC}" destId="{3ED9C730-58CB-48F6-A44B-7F354F869F48}" srcOrd="19" destOrd="0" presId="urn:microsoft.com/office/officeart/2005/8/layout/default"/>
    <dgm:cxn modelId="{9C7E2C85-0BE5-4342-89AD-DA3F963A99CC}" type="presParOf" srcId="{15814E76-000F-4776-B97F-8B899AD44BAC}" destId="{EAD55615-8E89-44DC-83A8-7C3F87D1D88C}" srcOrd="20" destOrd="0" presId="urn:microsoft.com/office/officeart/2005/8/layout/default"/>
    <dgm:cxn modelId="{BC668FE2-387A-4990-A28C-73DCA7A69BB2}" type="presParOf" srcId="{15814E76-000F-4776-B97F-8B899AD44BAC}" destId="{35A960D8-ECEB-4390-9F81-F1AAB2ECC6FC}" srcOrd="21" destOrd="0" presId="urn:microsoft.com/office/officeart/2005/8/layout/default"/>
    <dgm:cxn modelId="{A283E7C8-4832-47DE-8A90-5CAD4A53540F}" type="presParOf" srcId="{15814E76-000F-4776-B97F-8B899AD44BAC}" destId="{498343EC-04AC-4CAD-8B5E-ABC16ACC2F20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DF3A72-4E7D-44E7-9126-943CBEB76C39}" type="doc">
      <dgm:prSet loTypeId="urn:microsoft.com/office/officeart/2005/8/layout/hierarchy4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90C112-028F-4005-BE5A-58F1022297C6}" type="parTrans" cxnId="{E96B7BD2-6486-4CAF-825E-929521056066}">
      <dgm:prSet/>
      <dgm:spPr/>
      <dgm:t>
        <a:bodyPr/>
        <a:lstStyle/>
        <a:p>
          <a:endParaRPr lang="en-US"/>
        </a:p>
      </dgm:t>
    </dgm:pt>
    <dgm:pt modelId="{E709D1A9-032D-4046-915C-1A3C52F288E6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2800" b="1" i="0" u="sng" strike="noStrike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Assédio sexual </a:t>
          </a:r>
          <a:r>
            <a:rPr lang="pt-BR" sz="28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é uma conduta verbal, não verbal ou física indesejada de natureza sexual que viola a dignidade de uma pessoa.</a:t>
          </a:r>
        </a:p>
        <a:p>
          <a:r>
            <a:rPr lang="pt-BR" sz="28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Há dois tipos diferentes de assédio sexual:</a:t>
          </a:r>
          <a:endParaRPr lang="en-US"/>
        </a:p>
      </dgm:t>
    </dgm:pt>
    <dgm:pt modelId="{D73A1FCF-5D89-4468-800A-D8F31CB13DD3}" type="parTrans" cxnId="{BCCEA54B-197F-4DB4-84D8-8887415BA241}">
      <dgm:prSet/>
      <dgm:spPr/>
      <dgm:t>
        <a:bodyPr/>
        <a:lstStyle/>
        <a:p>
          <a:endParaRPr lang="en-US"/>
        </a:p>
      </dgm:t>
    </dgm:pt>
    <dgm:pt modelId="{51D27A79-C8E2-42E1-AC9E-C97553C130EA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400" b="1" i="0" u="sng" strike="noStrike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Quid Pro Quo</a:t>
          </a:r>
          <a:endParaRPr lang="en-GB">
            <a:solidFill>
              <a:srgbClr val="FF0000"/>
            </a:solidFill>
          </a:endParaRPr>
        </a:p>
        <a:p>
          <a:r>
            <a:rPr lang="pt-BR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Quid Pro Quo é latino e significa “isso para isso” e significa basear decisões de trabalho em se alguém aceita ou rejeita conduta sexual indesejada.</a:t>
          </a:r>
        </a:p>
        <a:p>
          <a:r>
            <a:rPr lang="pt-BR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Pode envolver conduta sexualizada, íntima ou romântica.</a:t>
          </a:r>
        </a:p>
        <a:p>
          <a:r>
            <a:rPr lang="pt-BR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Sempre envolve gerentes ou outras pessoas em cargos de autoridade. </a:t>
          </a:r>
          <a:endParaRPr lang="en-US"/>
        </a:p>
      </dgm:t>
    </dgm:pt>
    <dgm:pt modelId="{B9D1F81C-EB2C-4FF9-8BBE-58D3F5068E79}" type="sibTrans" cxnId="{BCCEA54B-197F-4DB4-84D8-8887415BA241}">
      <dgm:prSet/>
      <dgm:spPr/>
      <dgm:t>
        <a:bodyPr/>
        <a:lstStyle/>
        <a:p>
          <a:endParaRPr lang="en-US"/>
        </a:p>
      </dgm:t>
    </dgm:pt>
    <dgm:pt modelId="{72A70C7C-CE84-4C90-BD05-A83F54C37871}" type="parTrans" cxnId="{7AFD7371-FE5B-48A5-8754-5DDA23D7460A}">
      <dgm:prSet/>
      <dgm:spPr/>
      <dgm:t>
        <a:bodyPr/>
        <a:lstStyle/>
        <a:p>
          <a:endParaRPr lang="en-US"/>
        </a:p>
      </dgm:t>
    </dgm:pt>
    <dgm:pt modelId="{404D2D27-F06D-476A-9332-E8BF77820EE3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400" b="1" i="0" u="sng" strike="noStrike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Ambiente de trabalho hostil</a:t>
          </a:r>
          <a:r>
            <a:rPr lang="pt-BR" sz="1400" b="0" i="0" strike="noStrike" cap="none" spc="0" baseline="0">
              <a:solidFill>
                <a:srgbClr val="FF0000"/>
              </a:solidFill>
              <a:effectLst/>
              <a:latin typeface="Calibri"/>
              <a:ea typeface="Calibri"/>
              <a:cs typeface="Calibri"/>
            </a:rPr>
            <a:t> </a:t>
          </a:r>
        </a:p>
        <a:p>
          <a:r>
            <a:rPr lang="pt-BR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Conduta indesejável que cria um ambiente de trabalho intimidador, hostil, degradante, humilhante ou ofensivo. </a:t>
          </a:r>
        </a:p>
        <a:p>
          <a:r>
            <a:rPr lang="pt-BR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Pode ser um comportamento verbal, visual, físico, digital ou escrito. </a:t>
          </a:r>
        </a:p>
        <a:p>
          <a:r>
            <a:rPr lang="pt-BR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Qualquer pessoa – não apenas alguém em uma posição de autoridade – pode se envolver nesse tipo de conduta ilegal. </a:t>
          </a:r>
          <a:endParaRPr lang="en-US"/>
        </a:p>
      </dgm:t>
    </dgm:pt>
    <dgm:pt modelId="{EED6236B-CB0B-475F-B61A-A7580C606347}" type="sibTrans" cxnId="{7AFD7371-FE5B-48A5-8754-5DDA23D7460A}">
      <dgm:prSet/>
      <dgm:spPr/>
      <dgm:t>
        <a:bodyPr/>
        <a:lstStyle/>
        <a:p>
          <a:endParaRPr lang="en-US"/>
        </a:p>
      </dgm:t>
    </dgm:pt>
    <dgm:pt modelId="{24DA7CF3-04CE-4B21-BB47-B688A733DCCB}" type="sibTrans" cxnId="{E96B7BD2-6486-4CAF-825E-929521056066}">
      <dgm:prSet/>
      <dgm:spPr/>
      <dgm:t>
        <a:bodyPr/>
        <a:lstStyle/>
        <a:p>
          <a:endParaRPr lang="en-US"/>
        </a:p>
      </dgm:t>
    </dgm:pt>
    <dgm:pt modelId="{82C30EA1-251F-44D7-BE08-B40408335ACD}" type="pres">
      <dgm:prSet presAssocID="{3CDF3A72-4E7D-44E7-9126-943CBEB76C3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BB18B46-294A-49A7-B30A-B2315553F715}" type="pres">
      <dgm:prSet presAssocID="{E709D1A9-032D-4046-915C-1A3C52F288E6}" presName="vertOne" presStyleCnt="0"/>
      <dgm:spPr/>
    </dgm:pt>
    <dgm:pt modelId="{F0682F32-5C4B-42CE-AEF9-AB56A3FF7419}" type="pres">
      <dgm:prSet presAssocID="{E709D1A9-032D-4046-915C-1A3C52F288E6}" presName="txOne" presStyleLbl="node0" presStyleIdx="0" presStyleCnt="1">
        <dgm:presLayoutVars>
          <dgm:chPref val="3"/>
        </dgm:presLayoutVars>
      </dgm:prSet>
      <dgm:spPr/>
    </dgm:pt>
    <dgm:pt modelId="{47C39050-60A1-45EB-A1DD-8FA91BF0A74E}" type="pres">
      <dgm:prSet presAssocID="{E709D1A9-032D-4046-915C-1A3C52F288E6}" presName="parTransOne" presStyleCnt="0"/>
      <dgm:spPr/>
    </dgm:pt>
    <dgm:pt modelId="{ED6B47B3-E8E0-457E-AE81-9960865A6ADF}" type="pres">
      <dgm:prSet presAssocID="{E709D1A9-032D-4046-915C-1A3C52F288E6}" presName="horzOne" presStyleCnt="0"/>
      <dgm:spPr/>
    </dgm:pt>
    <dgm:pt modelId="{15624F3B-1895-4B52-823A-54BED7D68C96}" type="pres">
      <dgm:prSet presAssocID="{51D27A79-C8E2-42E1-AC9E-C97553C130EA}" presName="vertTwo" presStyleCnt="0"/>
      <dgm:spPr/>
    </dgm:pt>
    <dgm:pt modelId="{2BBD0B2E-4BE4-48AC-A125-1761F93E54D0}" type="pres">
      <dgm:prSet presAssocID="{51D27A79-C8E2-42E1-AC9E-C97553C130EA}" presName="txTwo" presStyleLbl="node2" presStyleIdx="0" presStyleCnt="2">
        <dgm:presLayoutVars>
          <dgm:chPref val="3"/>
        </dgm:presLayoutVars>
      </dgm:prSet>
      <dgm:spPr/>
    </dgm:pt>
    <dgm:pt modelId="{B6D935AB-6C09-464B-8F9B-2DF172217FA9}" type="pres">
      <dgm:prSet presAssocID="{51D27A79-C8E2-42E1-AC9E-C97553C130EA}" presName="horzTwo" presStyleCnt="0"/>
      <dgm:spPr/>
    </dgm:pt>
    <dgm:pt modelId="{B06879F3-AC6C-40F1-8DBB-CF135CEB9770}" type="pres">
      <dgm:prSet presAssocID="{B9D1F81C-EB2C-4FF9-8BBE-58D3F5068E79}" presName="sibSpaceTwo" presStyleCnt="0"/>
      <dgm:spPr/>
    </dgm:pt>
    <dgm:pt modelId="{0B186A5D-5DB3-4AF4-BCA8-CD369901CAD6}" type="pres">
      <dgm:prSet presAssocID="{404D2D27-F06D-476A-9332-E8BF77820EE3}" presName="vertTwo" presStyleCnt="0"/>
      <dgm:spPr/>
    </dgm:pt>
    <dgm:pt modelId="{88F1ABA4-3573-4291-80C5-CCCD060891F4}" type="pres">
      <dgm:prSet presAssocID="{404D2D27-F06D-476A-9332-E8BF77820EE3}" presName="txTwo" presStyleLbl="node2" presStyleIdx="1" presStyleCnt="2">
        <dgm:presLayoutVars>
          <dgm:chPref val="3"/>
        </dgm:presLayoutVars>
      </dgm:prSet>
      <dgm:spPr/>
    </dgm:pt>
    <dgm:pt modelId="{8B56421F-E0C0-4619-AA40-3517D4B3DB3B}" type="pres">
      <dgm:prSet presAssocID="{404D2D27-F06D-476A-9332-E8BF77820EE3}" presName="horzTwo" presStyleCnt="0"/>
      <dgm:spPr/>
    </dgm:pt>
  </dgm:ptLst>
  <dgm:cxnLst>
    <dgm:cxn modelId="{6692D600-155C-43F8-98D5-9CB1D6CCE411}" type="presOf" srcId="{3CDF3A72-4E7D-44E7-9126-943CBEB76C39}" destId="{82C30EA1-251F-44D7-BE08-B40408335ACD}" srcOrd="0" destOrd="0" presId="urn:microsoft.com/office/officeart/2005/8/layout/hierarchy4"/>
    <dgm:cxn modelId="{F6782540-7CED-4113-B0C3-FBC9A01D8852}" type="presOf" srcId="{E709D1A9-032D-4046-915C-1A3C52F288E6}" destId="{F0682F32-5C4B-42CE-AEF9-AB56A3FF7419}" srcOrd="0" destOrd="0" presId="urn:microsoft.com/office/officeart/2005/8/layout/hierarchy4"/>
    <dgm:cxn modelId="{BCCEA54B-197F-4DB4-84D8-8887415BA241}" srcId="{E709D1A9-032D-4046-915C-1A3C52F288E6}" destId="{51D27A79-C8E2-42E1-AC9E-C97553C130EA}" srcOrd="0" destOrd="0" parTransId="{D73A1FCF-5D89-4468-800A-D8F31CB13DD3}" sibTransId="{B9D1F81C-EB2C-4FF9-8BBE-58D3F5068E79}"/>
    <dgm:cxn modelId="{7AFD7371-FE5B-48A5-8754-5DDA23D7460A}" srcId="{E709D1A9-032D-4046-915C-1A3C52F288E6}" destId="{404D2D27-F06D-476A-9332-E8BF77820EE3}" srcOrd="1" destOrd="0" parTransId="{72A70C7C-CE84-4C90-BD05-A83F54C37871}" sibTransId="{EED6236B-CB0B-475F-B61A-A7580C606347}"/>
    <dgm:cxn modelId="{E96B7BD2-6486-4CAF-825E-929521056066}" srcId="{3CDF3A72-4E7D-44E7-9126-943CBEB76C39}" destId="{E709D1A9-032D-4046-915C-1A3C52F288E6}" srcOrd="0" destOrd="0" parTransId="{CE90C112-028F-4005-BE5A-58F1022297C6}" sibTransId="{24DA7CF3-04CE-4B21-BB47-B688A733DCCB}"/>
    <dgm:cxn modelId="{76F685F1-FEE8-41CB-9FAB-86F84468AF9F}" type="presOf" srcId="{51D27A79-C8E2-42E1-AC9E-C97553C130EA}" destId="{2BBD0B2E-4BE4-48AC-A125-1761F93E54D0}" srcOrd="0" destOrd="0" presId="urn:microsoft.com/office/officeart/2005/8/layout/hierarchy4"/>
    <dgm:cxn modelId="{506406FF-8F71-42E5-953D-F33F54A8F92E}" type="presOf" srcId="{404D2D27-F06D-476A-9332-E8BF77820EE3}" destId="{88F1ABA4-3573-4291-80C5-CCCD060891F4}" srcOrd="0" destOrd="0" presId="urn:microsoft.com/office/officeart/2005/8/layout/hierarchy4"/>
    <dgm:cxn modelId="{F10425F7-0539-470D-887C-65A2440CDA6D}" type="presParOf" srcId="{82C30EA1-251F-44D7-BE08-B40408335ACD}" destId="{ABB18B46-294A-49A7-B30A-B2315553F715}" srcOrd="0" destOrd="0" presId="urn:microsoft.com/office/officeart/2005/8/layout/hierarchy4"/>
    <dgm:cxn modelId="{B81EAB87-6C5E-4137-9C14-A04EE7334A43}" type="presParOf" srcId="{ABB18B46-294A-49A7-B30A-B2315553F715}" destId="{F0682F32-5C4B-42CE-AEF9-AB56A3FF7419}" srcOrd="0" destOrd="0" presId="urn:microsoft.com/office/officeart/2005/8/layout/hierarchy4"/>
    <dgm:cxn modelId="{15671F07-2541-44E4-B255-5D6C1C3BA7B6}" type="presParOf" srcId="{ABB18B46-294A-49A7-B30A-B2315553F715}" destId="{47C39050-60A1-45EB-A1DD-8FA91BF0A74E}" srcOrd="1" destOrd="0" presId="urn:microsoft.com/office/officeart/2005/8/layout/hierarchy4"/>
    <dgm:cxn modelId="{69EF4EAB-CA75-4779-96A1-89B05CB78151}" type="presParOf" srcId="{ABB18B46-294A-49A7-B30A-B2315553F715}" destId="{ED6B47B3-E8E0-457E-AE81-9960865A6ADF}" srcOrd="2" destOrd="0" presId="urn:microsoft.com/office/officeart/2005/8/layout/hierarchy4"/>
    <dgm:cxn modelId="{6C120BF7-B3FE-4C47-8094-6B91BF80B74E}" type="presParOf" srcId="{ED6B47B3-E8E0-457E-AE81-9960865A6ADF}" destId="{15624F3B-1895-4B52-823A-54BED7D68C96}" srcOrd="0" destOrd="0" presId="urn:microsoft.com/office/officeart/2005/8/layout/hierarchy4"/>
    <dgm:cxn modelId="{7B894F7E-0372-4223-91EC-FCAC9E963062}" type="presParOf" srcId="{15624F3B-1895-4B52-823A-54BED7D68C96}" destId="{2BBD0B2E-4BE4-48AC-A125-1761F93E54D0}" srcOrd="0" destOrd="0" presId="urn:microsoft.com/office/officeart/2005/8/layout/hierarchy4"/>
    <dgm:cxn modelId="{DDA81B1D-C999-4805-9A6D-0B7D8A381F0C}" type="presParOf" srcId="{15624F3B-1895-4B52-823A-54BED7D68C96}" destId="{B6D935AB-6C09-464B-8F9B-2DF172217FA9}" srcOrd="1" destOrd="0" presId="urn:microsoft.com/office/officeart/2005/8/layout/hierarchy4"/>
    <dgm:cxn modelId="{EA609F3E-AF33-482F-8B21-456F04B1DB14}" type="presParOf" srcId="{ED6B47B3-E8E0-457E-AE81-9960865A6ADF}" destId="{B06879F3-AC6C-40F1-8DBB-CF135CEB9770}" srcOrd="1" destOrd="0" presId="urn:microsoft.com/office/officeart/2005/8/layout/hierarchy4"/>
    <dgm:cxn modelId="{7C74BF61-D19F-4CCC-8531-EB2D932955BD}" type="presParOf" srcId="{ED6B47B3-E8E0-457E-AE81-9960865A6ADF}" destId="{0B186A5D-5DB3-4AF4-BCA8-CD369901CAD6}" srcOrd="2" destOrd="0" presId="urn:microsoft.com/office/officeart/2005/8/layout/hierarchy4"/>
    <dgm:cxn modelId="{0862C729-99AD-4F87-93AD-2DD0E32A6E51}" type="presParOf" srcId="{0B186A5D-5DB3-4AF4-BCA8-CD369901CAD6}" destId="{88F1ABA4-3573-4291-80C5-CCCD060891F4}" srcOrd="0" destOrd="0" presId="urn:microsoft.com/office/officeart/2005/8/layout/hierarchy4"/>
    <dgm:cxn modelId="{974D774E-E635-41F2-B789-CF85096C9022}" type="presParOf" srcId="{0B186A5D-5DB3-4AF4-BCA8-CD369901CAD6}" destId="{8B56421F-E0C0-4619-AA40-3517D4B3DB3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179FEE-AD99-4ACA-935F-5EA7435036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EB55FE-D4C3-4C96-A765-B1B2DE801E09}" type="parTrans" cxnId="{0C59691B-6834-4ED9-9A62-7C7D7C37F422}">
      <dgm:prSet/>
      <dgm:spPr/>
      <dgm:t>
        <a:bodyPr/>
        <a:lstStyle/>
        <a:p>
          <a:endParaRPr lang="en-US" sz="2400"/>
        </a:p>
      </dgm:t>
    </dgm:pt>
    <dgm:pt modelId="{285BBEBE-0734-4A0A-AC7C-BCC18058FA1C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2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Um ambiente de trabalho hostil pode envolver:</a:t>
          </a:r>
          <a:endParaRPr lang="en-US" sz="2400"/>
        </a:p>
      </dgm:t>
    </dgm:pt>
    <dgm:pt modelId="{42D87832-43F4-4BBA-AC18-2696167CC65A}" type="parTrans" cxnId="{A56D57B0-21F8-4BCE-A026-3F9528FFA781}">
      <dgm:prSet/>
      <dgm:spPr/>
      <dgm:t>
        <a:bodyPr/>
        <a:lstStyle/>
        <a:p>
          <a:endParaRPr lang="en-US" sz="2400"/>
        </a:p>
      </dgm:t>
    </dgm:pt>
    <dgm:pt modelId="{30D3E5F8-452C-48F4-8796-2E567C55EECB}">
      <dgm:prSet custT="1"/>
      <dgm:spPr>
        <a:noFill/>
        <a:ln>
          <a:noFill/>
        </a:ln>
      </dgm:spPr>
      <dgm:t>
        <a:bodyPr/>
        <a:lstStyle/>
        <a:p>
          <a:r>
            <a:rPr lang="pt-BR" sz="2400" b="0" i="0" strike="noStrike" cap="none" spc="0" baseline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Um incidente único e sério</a:t>
          </a:r>
          <a:endParaRPr lang="en-US" sz="2400" dirty="0"/>
        </a:p>
      </dgm:t>
    </dgm:pt>
    <dgm:pt modelId="{295691BB-E9F3-4CE3-9494-876350D324AA}" type="sibTrans" cxnId="{A56D57B0-21F8-4BCE-A026-3F9528FFA781}">
      <dgm:prSet/>
      <dgm:spPr/>
      <dgm:t>
        <a:bodyPr/>
        <a:lstStyle/>
        <a:p>
          <a:endParaRPr lang="en-US" sz="2400"/>
        </a:p>
      </dgm:t>
    </dgm:pt>
    <dgm:pt modelId="{579DADD7-F02E-4DDF-A6ED-B478DE045EC5}" type="parTrans" cxnId="{7095E67C-60A5-4D8F-921B-D1CA78668468}">
      <dgm:prSet/>
      <dgm:spPr/>
      <dgm:t>
        <a:bodyPr/>
        <a:lstStyle/>
        <a:p>
          <a:endParaRPr lang="en-US" sz="2400"/>
        </a:p>
      </dgm:t>
    </dgm:pt>
    <dgm:pt modelId="{5642C7EE-3FA5-48FC-90AC-17A317932B02}">
      <dgm:prSet custT="1"/>
      <dgm:spPr>
        <a:noFill/>
        <a:ln>
          <a:noFill/>
        </a:ln>
      </dgm:spPr>
      <dgm:t>
        <a:bodyPr/>
        <a:lstStyle/>
        <a:p>
          <a:r>
            <a:rPr lang="pt-BR" sz="24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Um padrão de incidentes menores que se desenvolvem ao longo do tempo</a:t>
          </a:r>
          <a:endParaRPr lang="en-US" sz="2400"/>
        </a:p>
      </dgm:t>
    </dgm:pt>
    <dgm:pt modelId="{E3775CD1-D340-4E93-990E-06E64EF14947}" type="sibTrans" cxnId="{7095E67C-60A5-4D8F-921B-D1CA78668468}">
      <dgm:prSet/>
      <dgm:spPr/>
      <dgm:t>
        <a:bodyPr/>
        <a:lstStyle/>
        <a:p>
          <a:endParaRPr lang="en-US" sz="2400"/>
        </a:p>
      </dgm:t>
    </dgm:pt>
    <dgm:pt modelId="{CD81B35C-B2B0-4868-BBD5-6826E5EEF160}" type="sibTrans" cxnId="{0C59691B-6834-4ED9-9A62-7C7D7C37F422}">
      <dgm:prSet/>
      <dgm:spPr/>
      <dgm:t>
        <a:bodyPr/>
        <a:lstStyle/>
        <a:p>
          <a:endParaRPr lang="en-US" sz="2400"/>
        </a:p>
      </dgm:t>
    </dgm:pt>
    <dgm:pt modelId="{189A9E5F-C66B-4AAA-B987-7459E9AD8F08}" type="parTrans" cxnId="{DC7A4202-645B-4D29-9A44-218B843718AF}">
      <dgm:prSet/>
      <dgm:spPr/>
      <dgm:t>
        <a:bodyPr/>
        <a:lstStyle/>
        <a:p>
          <a:endParaRPr lang="en-US" sz="2400"/>
        </a:p>
      </dgm:t>
    </dgm:pt>
    <dgm:pt modelId="{BF4022B4-D80B-461E-98CB-999DC58D8A83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2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Um padrão de conduta pode ser invisível para os outros </a:t>
          </a:r>
          <a:endParaRPr lang="en-US" sz="2400"/>
        </a:p>
      </dgm:t>
    </dgm:pt>
    <dgm:pt modelId="{B70CA4F2-DAD3-4114-9B42-94805D0B5735}" type="sibTrans" cxnId="{DC7A4202-645B-4D29-9A44-218B843718AF}">
      <dgm:prSet/>
      <dgm:spPr/>
      <dgm:t>
        <a:bodyPr/>
        <a:lstStyle/>
        <a:p>
          <a:endParaRPr lang="en-US" sz="2400"/>
        </a:p>
      </dgm:t>
    </dgm:pt>
    <dgm:pt modelId="{3BF44B03-DF2D-4D64-A3F2-5799B0E59223}" type="pres">
      <dgm:prSet presAssocID="{98179FEE-AD99-4ACA-935F-5EA74350364A}" presName="linear" presStyleCnt="0">
        <dgm:presLayoutVars>
          <dgm:animLvl val="lvl"/>
          <dgm:resizeHandles val="exact"/>
        </dgm:presLayoutVars>
      </dgm:prSet>
      <dgm:spPr/>
    </dgm:pt>
    <dgm:pt modelId="{9348B920-B1E0-4886-9BA5-B1554C666682}" type="pres">
      <dgm:prSet presAssocID="{285BBEBE-0734-4A0A-AC7C-BCC18058FA1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652FA92-FF02-4F9E-A627-EE14DD86AB00}" type="pres">
      <dgm:prSet presAssocID="{285BBEBE-0734-4A0A-AC7C-BCC18058FA1C}" presName="childText" presStyleLbl="revTx" presStyleIdx="0" presStyleCnt="1">
        <dgm:presLayoutVars>
          <dgm:bulletEnabled val="1"/>
        </dgm:presLayoutVars>
      </dgm:prSet>
      <dgm:spPr/>
    </dgm:pt>
    <dgm:pt modelId="{33BCEC26-C14D-4C1B-A0A8-57892C4646B9}" type="pres">
      <dgm:prSet presAssocID="{BF4022B4-D80B-461E-98CB-999DC58D8A8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C7A4202-645B-4D29-9A44-218B843718AF}" srcId="{98179FEE-AD99-4ACA-935F-5EA74350364A}" destId="{BF4022B4-D80B-461E-98CB-999DC58D8A83}" srcOrd="1" destOrd="0" parTransId="{189A9E5F-C66B-4AAA-B987-7459E9AD8F08}" sibTransId="{B70CA4F2-DAD3-4114-9B42-94805D0B5735}"/>
    <dgm:cxn modelId="{17729708-D330-4350-A66B-E710239311AF}" type="presOf" srcId="{285BBEBE-0734-4A0A-AC7C-BCC18058FA1C}" destId="{9348B920-B1E0-4886-9BA5-B1554C666682}" srcOrd="0" destOrd="0" presId="urn:microsoft.com/office/officeart/2005/8/layout/vList2"/>
    <dgm:cxn modelId="{0C59691B-6834-4ED9-9A62-7C7D7C37F422}" srcId="{98179FEE-AD99-4ACA-935F-5EA74350364A}" destId="{285BBEBE-0734-4A0A-AC7C-BCC18058FA1C}" srcOrd="0" destOrd="0" parTransId="{9CEB55FE-D4C3-4C96-A765-B1B2DE801E09}" sibTransId="{CD81B35C-B2B0-4868-BBD5-6826E5EEF160}"/>
    <dgm:cxn modelId="{B5EC335F-5E4E-4705-892B-329139E810B8}" type="presOf" srcId="{98179FEE-AD99-4ACA-935F-5EA74350364A}" destId="{3BF44B03-DF2D-4D64-A3F2-5799B0E59223}" srcOrd="0" destOrd="0" presId="urn:microsoft.com/office/officeart/2005/8/layout/vList2"/>
    <dgm:cxn modelId="{1407A648-8BF8-4A7E-9107-BE4F27167941}" type="presOf" srcId="{5642C7EE-3FA5-48FC-90AC-17A317932B02}" destId="{7652FA92-FF02-4F9E-A627-EE14DD86AB00}" srcOrd="0" destOrd="1" presId="urn:microsoft.com/office/officeart/2005/8/layout/vList2"/>
    <dgm:cxn modelId="{D4815C69-B78A-4ECB-BFFE-F5EBAA05EF5E}" type="presOf" srcId="{30D3E5F8-452C-48F4-8796-2E567C55EECB}" destId="{7652FA92-FF02-4F9E-A627-EE14DD86AB00}" srcOrd="0" destOrd="0" presId="urn:microsoft.com/office/officeart/2005/8/layout/vList2"/>
    <dgm:cxn modelId="{7095E67C-60A5-4D8F-921B-D1CA78668468}" srcId="{285BBEBE-0734-4A0A-AC7C-BCC18058FA1C}" destId="{5642C7EE-3FA5-48FC-90AC-17A317932B02}" srcOrd="1" destOrd="0" parTransId="{579DADD7-F02E-4DDF-A6ED-B478DE045EC5}" sibTransId="{E3775CD1-D340-4E93-990E-06E64EF14947}"/>
    <dgm:cxn modelId="{AABAFEAB-BF09-40C5-B229-ADCC6F821F1A}" type="presOf" srcId="{BF4022B4-D80B-461E-98CB-999DC58D8A83}" destId="{33BCEC26-C14D-4C1B-A0A8-57892C4646B9}" srcOrd="0" destOrd="0" presId="urn:microsoft.com/office/officeart/2005/8/layout/vList2"/>
    <dgm:cxn modelId="{A56D57B0-21F8-4BCE-A026-3F9528FFA781}" srcId="{285BBEBE-0734-4A0A-AC7C-BCC18058FA1C}" destId="{30D3E5F8-452C-48F4-8796-2E567C55EECB}" srcOrd="0" destOrd="0" parTransId="{42D87832-43F4-4BBA-AC18-2696167CC65A}" sibTransId="{295691BB-E9F3-4CE3-9494-876350D324AA}"/>
    <dgm:cxn modelId="{209F63E9-54D6-4C08-8833-07D455CF5F62}" type="presParOf" srcId="{3BF44B03-DF2D-4D64-A3F2-5799B0E59223}" destId="{9348B920-B1E0-4886-9BA5-B1554C666682}" srcOrd="0" destOrd="0" presId="urn:microsoft.com/office/officeart/2005/8/layout/vList2"/>
    <dgm:cxn modelId="{0BEC5EF9-A634-4577-9DD1-9D43CFCE8D09}" type="presParOf" srcId="{3BF44B03-DF2D-4D64-A3F2-5799B0E59223}" destId="{7652FA92-FF02-4F9E-A627-EE14DD86AB00}" srcOrd="1" destOrd="0" presId="urn:microsoft.com/office/officeart/2005/8/layout/vList2"/>
    <dgm:cxn modelId="{CBB4BE3B-2BB2-46FE-BC60-AA4BD32D728F}" type="presParOf" srcId="{3BF44B03-DF2D-4D64-A3F2-5799B0E59223}" destId="{33BCEC26-C14D-4C1B-A0A8-57892C4646B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8039EE-AE95-403B-AC13-37ADF24CD098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A2282E7-E75F-4CBB-B6CA-E288DAE36888}" type="parTrans" cxnId="{C1FD0A68-4FC5-4A7C-86A8-24F57C05D083}">
      <dgm:prSet/>
      <dgm:spPr/>
      <dgm:t>
        <a:bodyPr/>
        <a:lstStyle/>
        <a:p>
          <a:endParaRPr lang="en-US"/>
        </a:p>
      </dgm:t>
    </dgm:pt>
    <dgm:pt modelId="{4EC82B13-A762-48C6-B64B-E54C118DD79C}">
      <dgm:prSet custT="1"/>
      <dgm:spPr/>
      <dgm:t>
        <a:bodyPr/>
        <a:lstStyle/>
        <a:p>
          <a:r>
            <a:rPr lang="pt-BR" sz="3200" b="0" i="0" strike="noStrike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Estereótipos de gênero são ideias preconcebidas sobre como alguém deve ser, agir ou se comportar com base em seu gênero. </a:t>
          </a:r>
          <a:endParaRPr lang="en-US" sz="3200" dirty="0"/>
        </a:p>
      </dgm:t>
    </dgm:pt>
    <dgm:pt modelId="{CB7DC1B6-385A-4B8E-BF6A-03802530089F}" type="sibTrans" cxnId="{C1FD0A68-4FC5-4A7C-86A8-24F57C05D083}">
      <dgm:prSet/>
      <dgm:spPr/>
      <dgm:t>
        <a:bodyPr/>
        <a:lstStyle/>
        <a:p>
          <a:endParaRPr lang="en-US"/>
        </a:p>
      </dgm:t>
    </dgm:pt>
    <dgm:pt modelId="{988ADC6B-3C2E-4E0C-89A0-794AD8D901E9}" type="parTrans" cxnId="{E396F766-04FE-4648-B4E6-27683EE24AB3}">
      <dgm:prSet/>
      <dgm:spPr/>
      <dgm:t>
        <a:bodyPr/>
        <a:lstStyle/>
        <a:p>
          <a:endParaRPr lang="en-US"/>
        </a:p>
      </dgm:t>
    </dgm:pt>
    <dgm:pt modelId="{C0B314DE-8C9A-4622-9124-4EAC4C631C63}">
      <dgm:prSet custT="1"/>
      <dgm:spPr/>
      <dgm:t>
        <a:bodyPr/>
        <a:lstStyle/>
        <a:p>
          <a:r>
            <a:rPr lang="pt-BR" sz="3200" b="0" i="0" strike="noStrike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Por exemplo: Você </a:t>
          </a:r>
          <a:r>
            <a:rPr lang="pt-BR" sz="3200" b="0" i="0" u="sng" strike="noStrike" cap="none" spc="0" baseline="0" dirty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só</a:t>
          </a:r>
          <a:r>
            <a:rPr lang="pt-BR" sz="3200" b="0" i="0" strike="noStrike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pede a funcionárias que peguem café e lanches para a sala de conferência para a próxima reunião.</a:t>
          </a:r>
          <a:endParaRPr lang="en-US" sz="3200" dirty="0"/>
        </a:p>
      </dgm:t>
    </dgm:pt>
    <dgm:pt modelId="{A52C1081-60BD-40F3-8777-F01D735B8ADD}" type="sibTrans" cxnId="{E396F766-04FE-4648-B4E6-27683EE24AB3}">
      <dgm:prSet/>
      <dgm:spPr/>
      <dgm:t>
        <a:bodyPr/>
        <a:lstStyle/>
        <a:p>
          <a:endParaRPr lang="en-US"/>
        </a:p>
      </dgm:t>
    </dgm:pt>
    <dgm:pt modelId="{D897512D-1C5A-425D-A4CA-5FD67064C449}" type="pres">
      <dgm:prSet presAssocID="{F58039EE-AE95-403B-AC13-37ADF24CD0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A15FFC2-0A3D-49A0-A616-0230EDFF10F9}" type="pres">
      <dgm:prSet presAssocID="{4EC82B13-A762-48C6-B64B-E54C118DD79C}" presName="hierRoot1" presStyleCnt="0">
        <dgm:presLayoutVars>
          <dgm:hierBranch val="init"/>
        </dgm:presLayoutVars>
      </dgm:prSet>
      <dgm:spPr/>
    </dgm:pt>
    <dgm:pt modelId="{19D8EA44-4891-4876-A3FD-75C069271127}" type="pres">
      <dgm:prSet presAssocID="{4EC82B13-A762-48C6-B64B-E54C118DD79C}" presName="rootComposite1" presStyleCnt="0"/>
      <dgm:spPr/>
    </dgm:pt>
    <dgm:pt modelId="{4EDE4789-F2C4-48F7-AD1A-1BC4182425B9}" type="pres">
      <dgm:prSet presAssocID="{4EC82B13-A762-48C6-B64B-E54C118DD79C}" presName="rootText1" presStyleLbl="node0" presStyleIdx="0" presStyleCnt="2">
        <dgm:presLayoutVars>
          <dgm:chPref val="3"/>
        </dgm:presLayoutVars>
      </dgm:prSet>
      <dgm:spPr/>
    </dgm:pt>
    <dgm:pt modelId="{5C8871E6-F55F-4AAC-9444-953BDC8BFF40}" type="pres">
      <dgm:prSet presAssocID="{4EC82B13-A762-48C6-B64B-E54C118DD79C}" presName="rootConnector1" presStyleLbl="node1" presStyleIdx="0" presStyleCnt="0"/>
      <dgm:spPr/>
    </dgm:pt>
    <dgm:pt modelId="{21E6A1A2-09CA-4457-8704-98B51B2825B1}" type="pres">
      <dgm:prSet presAssocID="{4EC82B13-A762-48C6-B64B-E54C118DD79C}" presName="hierChild2" presStyleCnt="0"/>
      <dgm:spPr/>
    </dgm:pt>
    <dgm:pt modelId="{08E6EC52-31E3-4246-B7D1-AE148E6A9594}" type="pres">
      <dgm:prSet presAssocID="{4EC82B13-A762-48C6-B64B-E54C118DD79C}" presName="hierChild3" presStyleCnt="0"/>
      <dgm:spPr/>
    </dgm:pt>
    <dgm:pt modelId="{641A1FB8-31EA-4400-89B2-B84BF9876F04}" type="pres">
      <dgm:prSet presAssocID="{C0B314DE-8C9A-4622-9124-4EAC4C631C63}" presName="hierRoot1" presStyleCnt="0">
        <dgm:presLayoutVars>
          <dgm:hierBranch val="init"/>
        </dgm:presLayoutVars>
      </dgm:prSet>
      <dgm:spPr/>
    </dgm:pt>
    <dgm:pt modelId="{2215DDD9-40C1-42ED-8100-DA0EF97500ED}" type="pres">
      <dgm:prSet presAssocID="{C0B314DE-8C9A-4622-9124-4EAC4C631C63}" presName="rootComposite1" presStyleCnt="0"/>
      <dgm:spPr/>
    </dgm:pt>
    <dgm:pt modelId="{C106FE37-78FC-4B91-AB63-2959EC40C132}" type="pres">
      <dgm:prSet presAssocID="{C0B314DE-8C9A-4622-9124-4EAC4C631C63}" presName="rootText1" presStyleLbl="node0" presStyleIdx="1" presStyleCnt="2">
        <dgm:presLayoutVars>
          <dgm:chPref val="3"/>
        </dgm:presLayoutVars>
      </dgm:prSet>
      <dgm:spPr/>
    </dgm:pt>
    <dgm:pt modelId="{860FFD42-6009-4881-8CA6-B334DA9A8178}" type="pres">
      <dgm:prSet presAssocID="{C0B314DE-8C9A-4622-9124-4EAC4C631C63}" presName="rootConnector1" presStyleLbl="node1" presStyleIdx="0" presStyleCnt="0"/>
      <dgm:spPr/>
    </dgm:pt>
    <dgm:pt modelId="{5CBC7A73-AC05-40F3-8431-9DC6AC782F09}" type="pres">
      <dgm:prSet presAssocID="{C0B314DE-8C9A-4622-9124-4EAC4C631C63}" presName="hierChild2" presStyleCnt="0"/>
      <dgm:spPr/>
    </dgm:pt>
    <dgm:pt modelId="{BCE2ECC5-6A04-4163-8498-00F0736A2636}" type="pres">
      <dgm:prSet presAssocID="{C0B314DE-8C9A-4622-9124-4EAC4C631C63}" presName="hierChild3" presStyleCnt="0"/>
      <dgm:spPr/>
    </dgm:pt>
  </dgm:ptLst>
  <dgm:cxnLst>
    <dgm:cxn modelId="{2E9BD212-05D5-4668-A2D0-8C5D6B51C347}" type="presOf" srcId="{4EC82B13-A762-48C6-B64B-E54C118DD79C}" destId="{5C8871E6-F55F-4AAC-9444-953BDC8BFF40}" srcOrd="1" destOrd="0" presId="urn:microsoft.com/office/officeart/2009/3/layout/HorizontalOrganizationChart"/>
    <dgm:cxn modelId="{690F151D-FC10-4EDE-AF2A-2EC34177668B}" type="presOf" srcId="{C0B314DE-8C9A-4622-9124-4EAC4C631C63}" destId="{C106FE37-78FC-4B91-AB63-2959EC40C132}" srcOrd="0" destOrd="0" presId="urn:microsoft.com/office/officeart/2009/3/layout/HorizontalOrganizationChart"/>
    <dgm:cxn modelId="{795B3137-2B62-4F9B-800D-AFFE150204AE}" type="presOf" srcId="{F58039EE-AE95-403B-AC13-37ADF24CD098}" destId="{D897512D-1C5A-425D-A4CA-5FD67064C449}" srcOrd="0" destOrd="0" presId="urn:microsoft.com/office/officeart/2009/3/layout/HorizontalOrganizationChart"/>
    <dgm:cxn modelId="{49415866-B47B-45F0-8C02-80A4F1D553C1}" type="presOf" srcId="{4EC82B13-A762-48C6-B64B-E54C118DD79C}" destId="{4EDE4789-F2C4-48F7-AD1A-1BC4182425B9}" srcOrd="0" destOrd="0" presId="urn:microsoft.com/office/officeart/2009/3/layout/HorizontalOrganizationChart"/>
    <dgm:cxn modelId="{E396F766-04FE-4648-B4E6-27683EE24AB3}" srcId="{F58039EE-AE95-403B-AC13-37ADF24CD098}" destId="{C0B314DE-8C9A-4622-9124-4EAC4C631C63}" srcOrd="1" destOrd="0" parTransId="{988ADC6B-3C2E-4E0C-89A0-794AD8D901E9}" sibTransId="{A52C1081-60BD-40F3-8777-F01D735B8ADD}"/>
    <dgm:cxn modelId="{C1FD0A68-4FC5-4A7C-86A8-24F57C05D083}" srcId="{F58039EE-AE95-403B-AC13-37ADF24CD098}" destId="{4EC82B13-A762-48C6-B64B-E54C118DD79C}" srcOrd="0" destOrd="0" parTransId="{1A2282E7-E75F-4CBB-B6CA-E288DAE36888}" sibTransId="{CB7DC1B6-385A-4B8E-BF6A-03802530089F}"/>
    <dgm:cxn modelId="{5535F8DA-390E-41C2-A769-46F21CA52FFB}" type="presOf" srcId="{C0B314DE-8C9A-4622-9124-4EAC4C631C63}" destId="{860FFD42-6009-4881-8CA6-B334DA9A8178}" srcOrd="1" destOrd="0" presId="urn:microsoft.com/office/officeart/2009/3/layout/HorizontalOrganizationChart"/>
    <dgm:cxn modelId="{AADAD59A-54A4-45D5-84AC-F1265FF636EC}" type="presParOf" srcId="{D897512D-1C5A-425D-A4CA-5FD67064C449}" destId="{2A15FFC2-0A3D-49A0-A616-0230EDFF10F9}" srcOrd="0" destOrd="0" presId="urn:microsoft.com/office/officeart/2009/3/layout/HorizontalOrganizationChart"/>
    <dgm:cxn modelId="{0641F5F6-E5F6-4AAE-8F98-65AAC76BCDFD}" type="presParOf" srcId="{2A15FFC2-0A3D-49A0-A616-0230EDFF10F9}" destId="{19D8EA44-4891-4876-A3FD-75C069271127}" srcOrd="0" destOrd="0" presId="urn:microsoft.com/office/officeart/2009/3/layout/HorizontalOrganizationChart"/>
    <dgm:cxn modelId="{DDA1A049-57B2-4816-99D2-CC96CDF04D69}" type="presParOf" srcId="{19D8EA44-4891-4876-A3FD-75C069271127}" destId="{4EDE4789-F2C4-48F7-AD1A-1BC4182425B9}" srcOrd="0" destOrd="0" presId="urn:microsoft.com/office/officeart/2009/3/layout/HorizontalOrganizationChart"/>
    <dgm:cxn modelId="{141E202F-5A0D-498E-8FFE-95F27205803E}" type="presParOf" srcId="{19D8EA44-4891-4876-A3FD-75C069271127}" destId="{5C8871E6-F55F-4AAC-9444-953BDC8BFF40}" srcOrd="1" destOrd="0" presId="urn:microsoft.com/office/officeart/2009/3/layout/HorizontalOrganizationChart"/>
    <dgm:cxn modelId="{70A343C9-66E5-4867-9FFF-697024737FAC}" type="presParOf" srcId="{2A15FFC2-0A3D-49A0-A616-0230EDFF10F9}" destId="{21E6A1A2-09CA-4457-8704-98B51B2825B1}" srcOrd="1" destOrd="0" presId="urn:microsoft.com/office/officeart/2009/3/layout/HorizontalOrganizationChart"/>
    <dgm:cxn modelId="{F19AD240-6A42-4125-BF43-4796D14807EB}" type="presParOf" srcId="{2A15FFC2-0A3D-49A0-A616-0230EDFF10F9}" destId="{08E6EC52-31E3-4246-B7D1-AE148E6A9594}" srcOrd="2" destOrd="0" presId="urn:microsoft.com/office/officeart/2009/3/layout/HorizontalOrganizationChart"/>
    <dgm:cxn modelId="{CB93B323-8F1E-426B-A80F-58A523A36976}" type="presParOf" srcId="{D897512D-1C5A-425D-A4CA-5FD67064C449}" destId="{641A1FB8-31EA-4400-89B2-B84BF9876F04}" srcOrd="1" destOrd="0" presId="urn:microsoft.com/office/officeart/2009/3/layout/HorizontalOrganizationChart"/>
    <dgm:cxn modelId="{2404E059-3E2F-4101-968E-2477E4857B6B}" type="presParOf" srcId="{641A1FB8-31EA-4400-89B2-B84BF9876F04}" destId="{2215DDD9-40C1-42ED-8100-DA0EF97500ED}" srcOrd="0" destOrd="0" presId="urn:microsoft.com/office/officeart/2009/3/layout/HorizontalOrganizationChart"/>
    <dgm:cxn modelId="{00D5D248-B785-48FE-B004-7D2D7111FAAA}" type="presParOf" srcId="{2215DDD9-40C1-42ED-8100-DA0EF97500ED}" destId="{C106FE37-78FC-4B91-AB63-2959EC40C132}" srcOrd="0" destOrd="0" presId="urn:microsoft.com/office/officeart/2009/3/layout/HorizontalOrganizationChart"/>
    <dgm:cxn modelId="{9DF4B24A-FF2F-4C10-B412-B996894EC771}" type="presParOf" srcId="{2215DDD9-40C1-42ED-8100-DA0EF97500ED}" destId="{860FFD42-6009-4881-8CA6-B334DA9A8178}" srcOrd="1" destOrd="0" presId="urn:microsoft.com/office/officeart/2009/3/layout/HorizontalOrganizationChart"/>
    <dgm:cxn modelId="{902E2BD2-8D6E-4281-B227-045786011D29}" type="presParOf" srcId="{641A1FB8-31EA-4400-89B2-B84BF9876F04}" destId="{5CBC7A73-AC05-40F3-8431-9DC6AC782F09}" srcOrd="1" destOrd="0" presId="urn:microsoft.com/office/officeart/2009/3/layout/HorizontalOrganizationChart"/>
    <dgm:cxn modelId="{54EA1043-383A-4FC9-A0C9-81BCEC830B10}" type="presParOf" srcId="{641A1FB8-31EA-4400-89B2-B84BF9876F04}" destId="{BCE2ECC5-6A04-4163-8498-00F0736A263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18AF86-2E83-4750-9E5F-A0B0CA96829B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ED36DBC-8D88-4B75-BECA-EC9BFD87DE2B}" type="parTrans" cxnId="{36F4E5E0-88B1-441C-99B3-D2CABF2D3856}">
      <dgm:prSet/>
      <dgm:spPr/>
      <dgm:t>
        <a:bodyPr/>
        <a:lstStyle/>
        <a:p>
          <a:endParaRPr lang="en-US"/>
        </a:p>
      </dgm:t>
    </dgm:pt>
    <dgm:pt modelId="{75D565E3-8336-48C4-90E3-0C9DA6803E1C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32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Supervisores</a:t>
          </a:r>
          <a:endParaRPr lang="en-US" sz="3200"/>
        </a:p>
      </dgm:t>
    </dgm:pt>
    <dgm:pt modelId="{7336C954-45A6-45C0-A688-FBC0481332A0}" type="sibTrans" cxnId="{36F4E5E0-88B1-441C-99B3-D2CABF2D3856}">
      <dgm:prSet/>
      <dgm:spPr/>
      <dgm:t>
        <a:bodyPr/>
        <a:lstStyle/>
        <a:p>
          <a:endParaRPr lang="en-US"/>
        </a:p>
      </dgm:t>
    </dgm:pt>
    <dgm:pt modelId="{D6E3759B-9562-418F-A884-F46CCF2E4539}" type="parTrans" cxnId="{7EB2F94C-5C6F-49AF-B983-3589976B89CB}">
      <dgm:prSet/>
      <dgm:spPr/>
      <dgm:t>
        <a:bodyPr/>
        <a:lstStyle/>
        <a:p>
          <a:endParaRPr lang="en-US"/>
        </a:p>
      </dgm:t>
    </dgm:pt>
    <dgm:pt modelId="{1B8D85C5-F2D0-42D0-A7C7-595DDFBB0B94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3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Gerentes</a:t>
          </a:r>
          <a:endParaRPr lang="en-US"/>
        </a:p>
      </dgm:t>
    </dgm:pt>
    <dgm:pt modelId="{B41704BC-3399-4B98-8CBB-1C82DC8134AC}" type="sibTrans" cxnId="{7EB2F94C-5C6F-49AF-B983-3589976B89CB}">
      <dgm:prSet/>
      <dgm:spPr/>
      <dgm:t>
        <a:bodyPr/>
        <a:lstStyle/>
        <a:p>
          <a:endParaRPr lang="en-US"/>
        </a:p>
      </dgm:t>
    </dgm:pt>
    <dgm:pt modelId="{03350E07-5B48-4E7C-B3A5-440AC1FB5680}" type="parTrans" cxnId="{07CF5EC5-6DCC-4906-B787-91AE368588F4}">
      <dgm:prSet/>
      <dgm:spPr/>
      <dgm:t>
        <a:bodyPr/>
        <a:lstStyle/>
        <a:p>
          <a:endParaRPr lang="en-US"/>
        </a:p>
      </dgm:t>
    </dgm:pt>
    <dgm:pt modelId="{877A83AA-B99B-4BD8-8DEC-185197AADBB9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3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Colegas de trabalho</a:t>
          </a:r>
          <a:endParaRPr lang="en-US"/>
        </a:p>
      </dgm:t>
    </dgm:pt>
    <dgm:pt modelId="{50A5F10B-C1FB-4521-826D-3C55CB839AE2}" type="sibTrans" cxnId="{07CF5EC5-6DCC-4906-B787-91AE368588F4}">
      <dgm:prSet/>
      <dgm:spPr/>
      <dgm:t>
        <a:bodyPr/>
        <a:lstStyle/>
        <a:p>
          <a:endParaRPr lang="en-US"/>
        </a:p>
      </dgm:t>
    </dgm:pt>
    <dgm:pt modelId="{5F02574E-EF70-4789-8A4E-C11738F6861A}" type="parTrans" cxnId="{7B357569-63FB-4675-B0A6-3EF78BB23C73}">
      <dgm:prSet/>
      <dgm:spPr/>
      <dgm:t>
        <a:bodyPr/>
        <a:lstStyle/>
        <a:p>
          <a:endParaRPr lang="en-US"/>
        </a:p>
      </dgm:t>
    </dgm:pt>
    <dgm:pt modelId="{2E3CAA22-643F-4AB0-A1DA-20BE5D846CFB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3000" b="0" i="0" strike="noStrike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Fornecedores</a:t>
          </a:r>
          <a:endParaRPr lang="en-US" sz="3000" dirty="0"/>
        </a:p>
      </dgm:t>
    </dgm:pt>
    <dgm:pt modelId="{7225BED6-EFE7-401D-8A32-EBCC85760333}" type="sibTrans" cxnId="{7B357569-63FB-4675-B0A6-3EF78BB23C73}">
      <dgm:prSet/>
      <dgm:spPr/>
      <dgm:t>
        <a:bodyPr/>
        <a:lstStyle/>
        <a:p>
          <a:endParaRPr lang="en-US"/>
        </a:p>
      </dgm:t>
    </dgm:pt>
    <dgm:pt modelId="{48AC272F-9CFB-4033-B69D-73E2EE0B7EC5}" type="parTrans" cxnId="{FF84BF62-75DE-4FF5-98CF-01A1BDF0E672}">
      <dgm:prSet/>
      <dgm:spPr/>
      <dgm:t>
        <a:bodyPr/>
        <a:lstStyle/>
        <a:p>
          <a:endParaRPr lang="en-US"/>
        </a:p>
      </dgm:t>
    </dgm:pt>
    <dgm:pt modelId="{C7781311-E474-47F5-902B-0A2B3D8FF44A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3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Clientes</a:t>
          </a:r>
          <a:endParaRPr lang="en-US"/>
        </a:p>
      </dgm:t>
    </dgm:pt>
    <dgm:pt modelId="{D871D23F-569C-4FD5-AFBA-DD194F9C33FF}" type="sibTrans" cxnId="{FF84BF62-75DE-4FF5-98CF-01A1BDF0E672}">
      <dgm:prSet/>
      <dgm:spPr/>
      <dgm:t>
        <a:bodyPr/>
        <a:lstStyle/>
        <a:p>
          <a:endParaRPr lang="en-US"/>
        </a:p>
      </dgm:t>
    </dgm:pt>
    <dgm:pt modelId="{56D5179D-1EFA-4854-87D9-1B62387F6DC6}" type="parTrans" cxnId="{79DDC38F-7147-4E3E-B39A-C4F5CAA0B356}">
      <dgm:prSet/>
      <dgm:spPr/>
      <dgm:t>
        <a:bodyPr/>
        <a:lstStyle/>
        <a:p>
          <a:endParaRPr lang="en-US"/>
        </a:p>
      </dgm:t>
    </dgm:pt>
    <dgm:pt modelId="{4FB763E3-8A34-4199-805A-904204A5B9E8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32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Prestadores de serviços</a:t>
          </a:r>
          <a:endParaRPr lang="en-US" sz="3200"/>
        </a:p>
      </dgm:t>
    </dgm:pt>
    <dgm:pt modelId="{5D5D3307-FD81-45B6-A978-0B64D363C3ED}" type="sibTrans" cxnId="{79DDC38F-7147-4E3E-B39A-C4F5CAA0B356}">
      <dgm:prSet/>
      <dgm:spPr/>
      <dgm:t>
        <a:bodyPr/>
        <a:lstStyle/>
        <a:p>
          <a:endParaRPr lang="en-US"/>
        </a:p>
      </dgm:t>
    </dgm:pt>
    <dgm:pt modelId="{7B6D35E6-14FC-460A-BFCD-18027F77E34D}" type="pres">
      <dgm:prSet presAssocID="{E718AF86-2E83-4750-9E5F-A0B0CA96829B}" presName="diagram" presStyleCnt="0">
        <dgm:presLayoutVars>
          <dgm:dir/>
          <dgm:resizeHandles val="exact"/>
        </dgm:presLayoutVars>
      </dgm:prSet>
      <dgm:spPr/>
    </dgm:pt>
    <dgm:pt modelId="{BF61FA31-D264-43EA-875B-A2B7B8E7012B}" type="pres">
      <dgm:prSet presAssocID="{75D565E3-8336-48C4-90E3-0C9DA6803E1C}" presName="node" presStyleLbl="node1" presStyleIdx="0" presStyleCnt="6">
        <dgm:presLayoutVars>
          <dgm:bulletEnabled val="1"/>
        </dgm:presLayoutVars>
      </dgm:prSet>
      <dgm:spPr/>
    </dgm:pt>
    <dgm:pt modelId="{3A618FCC-9271-4F94-9C7F-8E0070B1CDA1}" type="pres">
      <dgm:prSet presAssocID="{7336C954-45A6-45C0-A688-FBC0481332A0}" presName="sibTrans" presStyleCnt="0"/>
      <dgm:spPr/>
    </dgm:pt>
    <dgm:pt modelId="{4573CE03-A660-44F7-B0C8-0BF6532B8A05}" type="pres">
      <dgm:prSet presAssocID="{1B8D85C5-F2D0-42D0-A7C7-595DDFBB0B94}" presName="node" presStyleLbl="node1" presStyleIdx="1" presStyleCnt="6">
        <dgm:presLayoutVars>
          <dgm:bulletEnabled val="1"/>
        </dgm:presLayoutVars>
      </dgm:prSet>
      <dgm:spPr/>
    </dgm:pt>
    <dgm:pt modelId="{C2F10033-87C7-49C0-930D-446DCB2C20C3}" type="pres">
      <dgm:prSet presAssocID="{B41704BC-3399-4B98-8CBB-1C82DC8134AC}" presName="sibTrans" presStyleCnt="0"/>
      <dgm:spPr/>
    </dgm:pt>
    <dgm:pt modelId="{7D292785-63DD-40E5-BF38-3BDE0B2D1FB7}" type="pres">
      <dgm:prSet presAssocID="{877A83AA-B99B-4BD8-8DEC-185197AADBB9}" presName="node" presStyleLbl="node1" presStyleIdx="2" presStyleCnt="6">
        <dgm:presLayoutVars>
          <dgm:bulletEnabled val="1"/>
        </dgm:presLayoutVars>
      </dgm:prSet>
      <dgm:spPr/>
    </dgm:pt>
    <dgm:pt modelId="{9833DF5B-68D5-41F6-A523-9A5678394E58}" type="pres">
      <dgm:prSet presAssocID="{50A5F10B-C1FB-4521-826D-3C55CB839AE2}" presName="sibTrans" presStyleCnt="0"/>
      <dgm:spPr/>
    </dgm:pt>
    <dgm:pt modelId="{8E5F5894-71D7-4AD0-AB3F-825397E67428}" type="pres">
      <dgm:prSet presAssocID="{2E3CAA22-643F-4AB0-A1DA-20BE5D846CFB}" presName="node" presStyleLbl="node1" presStyleIdx="3" presStyleCnt="6">
        <dgm:presLayoutVars>
          <dgm:bulletEnabled val="1"/>
        </dgm:presLayoutVars>
      </dgm:prSet>
      <dgm:spPr/>
    </dgm:pt>
    <dgm:pt modelId="{8ABC1043-C70B-4802-972F-E92D28931A33}" type="pres">
      <dgm:prSet presAssocID="{7225BED6-EFE7-401D-8A32-EBCC85760333}" presName="sibTrans" presStyleCnt="0"/>
      <dgm:spPr/>
    </dgm:pt>
    <dgm:pt modelId="{41438514-9CE3-4267-8433-2A509C733917}" type="pres">
      <dgm:prSet presAssocID="{C7781311-E474-47F5-902B-0A2B3D8FF44A}" presName="node" presStyleLbl="node1" presStyleIdx="4" presStyleCnt="6">
        <dgm:presLayoutVars>
          <dgm:bulletEnabled val="1"/>
        </dgm:presLayoutVars>
      </dgm:prSet>
      <dgm:spPr/>
    </dgm:pt>
    <dgm:pt modelId="{64659242-38B6-43C3-988D-CA767345F9FA}" type="pres">
      <dgm:prSet presAssocID="{D871D23F-569C-4FD5-AFBA-DD194F9C33FF}" presName="sibTrans" presStyleCnt="0"/>
      <dgm:spPr/>
    </dgm:pt>
    <dgm:pt modelId="{CD7FF0B3-454C-4F5A-9542-9E88E96578B7}" type="pres">
      <dgm:prSet presAssocID="{4FB763E3-8A34-4199-805A-904204A5B9E8}" presName="node" presStyleLbl="node1" presStyleIdx="5" presStyleCnt="6">
        <dgm:presLayoutVars>
          <dgm:bulletEnabled val="1"/>
        </dgm:presLayoutVars>
      </dgm:prSet>
      <dgm:spPr/>
    </dgm:pt>
  </dgm:ptLst>
  <dgm:cxnLst>
    <dgm:cxn modelId="{867D8C00-AE82-4EFC-A3BB-D8C703754861}" type="presOf" srcId="{C7781311-E474-47F5-902B-0A2B3D8FF44A}" destId="{41438514-9CE3-4267-8433-2A509C733917}" srcOrd="0" destOrd="0" presId="urn:microsoft.com/office/officeart/2005/8/layout/default"/>
    <dgm:cxn modelId="{0DA74524-DF14-4665-AA72-8C963B42772E}" type="presOf" srcId="{877A83AA-B99B-4BD8-8DEC-185197AADBB9}" destId="{7D292785-63DD-40E5-BF38-3BDE0B2D1FB7}" srcOrd="0" destOrd="0" presId="urn:microsoft.com/office/officeart/2005/8/layout/default"/>
    <dgm:cxn modelId="{FF84BF62-75DE-4FF5-98CF-01A1BDF0E672}" srcId="{E718AF86-2E83-4750-9E5F-A0B0CA96829B}" destId="{C7781311-E474-47F5-902B-0A2B3D8FF44A}" srcOrd="4" destOrd="0" parTransId="{48AC272F-9CFB-4033-B69D-73E2EE0B7EC5}" sibTransId="{D871D23F-569C-4FD5-AFBA-DD194F9C33FF}"/>
    <dgm:cxn modelId="{7AC06165-8387-4020-92C5-47FDD988E8A6}" type="presOf" srcId="{75D565E3-8336-48C4-90E3-0C9DA6803E1C}" destId="{BF61FA31-D264-43EA-875B-A2B7B8E7012B}" srcOrd="0" destOrd="0" presId="urn:microsoft.com/office/officeart/2005/8/layout/default"/>
    <dgm:cxn modelId="{7B357569-63FB-4675-B0A6-3EF78BB23C73}" srcId="{E718AF86-2E83-4750-9E5F-A0B0CA96829B}" destId="{2E3CAA22-643F-4AB0-A1DA-20BE5D846CFB}" srcOrd="3" destOrd="0" parTransId="{5F02574E-EF70-4789-8A4E-C11738F6861A}" sibTransId="{7225BED6-EFE7-401D-8A32-EBCC85760333}"/>
    <dgm:cxn modelId="{7EB2F94C-5C6F-49AF-B983-3589976B89CB}" srcId="{E718AF86-2E83-4750-9E5F-A0B0CA96829B}" destId="{1B8D85C5-F2D0-42D0-A7C7-595DDFBB0B94}" srcOrd="1" destOrd="0" parTransId="{D6E3759B-9562-418F-A884-F46CCF2E4539}" sibTransId="{B41704BC-3399-4B98-8CBB-1C82DC8134AC}"/>
    <dgm:cxn modelId="{19A18D79-2BE9-43EB-A171-30C4F9063D30}" type="presOf" srcId="{E718AF86-2E83-4750-9E5F-A0B0CA96829B}" destId="{7B6D35E6-14FC-460A-BFCD-18027F77E34D}" srcOrd="0" destOrd="0" presId="urn:microsoft.com/office/officeart/2005/8/layout/default"/>
    <dgm:cxn modelId="{6741EF81-7364-49C4-8E50-B779ACE5021D}" type="presOf" srcId="{1B8D85C5-F2D0-42D0-A7C7-595DDFBB0B94}" destId="{4573CE03-A660-44F7-B0C8-0BF6532B8A05}" srcOrd="0" destOrd="0" presId="urn:microsoft.com/office/officeart/2005/8/layout/default"/>
    <dgm:cxn modelId="{61150A8C-6A08-40E0-80DE-56B60D466319}" type="presOf" srcId="{4FB763E3-8A34-4199-805A-904204A5B9E8}" destId="{CD7FF0B3-454C-4F5A-9542-9E88E96578B7}" srcOrd="0" destOrd="0" presId="urn:microsoft.com/office/officeart/2005/8/layout/default"/>
    <dgm:cxn modelId="{79DDC38F-7147-4E3E-B39A-C4F5CAA0B356}" srcId="{E718AF86-2E83-4750-9E5F-A0B0CA96829B}" destId="{4FB763E3-8A34-4199-805A-904204A5B9E8}" srcOrd="5" destOrd="0" parTransId="{56D5179D-1EFA-4854-87D9-1B62387F6DC6}" sibTransId="{5D5D3307-FD81-45B6-A978-0B64D363C3ED}"/>
    <dgm:cxn modelId="{07CF5EC5-6DCC-4906-B787-91AE368588F4}" srcId="{E718AF86-2E83-4750-9E5F-A0B0CA96829B}" destId="{877A83AA-B99B-4BD8-8DEC-185197AADBB9}" srcOrd="2" destOrd="0" parTransId="{03350E07-5B48-4E7C-B3A5-440AC1FB5680}" sibTransId="{50A5F10B-C1FB-4521-826D-3C55CB839AE2}"/>
    <dgm:cxn modelId="{36F4E5E0-88B1-441C-99B3-D2CABF2D3856}" srcId="{E718AF86-2E83-4750-9E5F-A0B0CA96829B}" destId="{75D565E3-8336-48C4-90E3-0C9DA6803E1C}" srcOrd="0" destOrd="0" parTransId="{FED36DBC-8D88-4B75-BECA-EC9BFD87DE2B}" sibTransId="{7336C954-45A6-45C0-A688-FBC0481332A0}"/>
    <dgm:cxn modelId="{BBF47FE9-4E46-47D9-862E-63154AB9579C}" type="presOf" srcId="{2E3CAA22-643F-4AB0-A1DA-20BE5D846CFB}" destId="{8E5F5894-71D7-4AD0-AB3F-825397E67428}" srcOrd="0" destOrd="0" presId="urn:microsoft.com/office/officeart/2005/8/layout/default"/>
    <dgm:cxn modelId="{D9C39D20-C9E3-4DA1-87A4-F075A4ED6FB8}" type="presParOf" srcId="{7B6D35E6-14FC-460A-BFCD-18027F77E34D}" destId="{BF61FA31-D264-43EA-875B-A2B7B8E7012B}" srcOrd="0" destOrd="0" presId="urn:microsoft.com/office/officeart/2005/8/layout/default"/>
    <dgm:cxn modelId="{488A4F5C-8F3A-4F18-938C-FD6D0420B419}" type="presParOf" srcId="{7B6D35E6-14FC-460A-BFCD-18027F77E34D}" destId="{3A618FCC-9271-4F94-9C7F-8E0070B1CDA1}" srcOrd="1" destOrd="0" presId="urn:microsoft.com/office/officeart/2005/8/layout/default"/>
    <dgm:cxn modelId="{EC4F842B-6FF3-4848-BDDF-863250543503}" type="presParOf" srcId="{7B6D35E6-14FC-460A-BFCD-18027F77E34D}" destId="{4573CE03-A660-44F7-B0C8-0BF6532B8A05}" srcOrd="2" destOrd="0" presId="urn:microsoft.com/office/officeart/2005/8/layout/default"/>
    <dgm:cxn modelId="{5EF00ABD-7D97-4185-ACDE-30B375F4C119}" type="presParOf" srcId="{7B6D35E6-14FC-460A-BFCD-18027F77E34D}" destId="{C2F10033-87C7-49C0-930D-446DCB2C20C3}" srcOrd="3" destOrd="0" presId="urn:microsoft.com/office/officeart/2005/8/layout/default"/>
    <dgm:cxn modelId="{B7EDF5BA-4432-4FC8-AA0F-18DD544257AA}" type="presParOf" srcId="{7B6D35E6-14FC-460A-BFCD-18027F77E34D}" destId="{7D292785-63DD-40E5-BF38-3BDE0B2D1FB7}" srcOrd="4" destOrd="0" presId="urn:microsoft.com/office/officeart/2005/8/layout/default"/>
    <dgm:cxn modelId="{C9025AE3-A69F-43CC-B4BC-0EFE8539EC85}" type="presParOf" srcId="{7B6D35E6-14FC-460A-BFCD-18027F77E34D}" destId="{9833DF5B-68D5-41F6-A523-9A5678394E58}" srcOrd="5" destOrd="0" presId="urn:microsoft.com/office/officeart/2005/8/layout/default"/>
    <dgm:cxn modelId="{1A91A87D-C6FB-420C-AB0B-CE0E7F455151}" type="presParOf" srcId="{7B6D35E6-14FC-460A-BFCD-18027F77E34D}" destId="{8E5F5894-71D7-4AD0-AB3F-825397E67428}" srcOrd="6" destOrd="0" presId="urn:microsoft.com/office/officeart/2005/8/layout/default"/>
    <dgm:cxn modelId="{A4D97DC0-2A12-488B-AC70-A2106BEE5851}" type="presParOf" srcId="{7B6D35E6-14FC-460A-BFCD-18027F77E34D}" destId="{8ABC1043-C70B-4802-972F-E92D28931A33}" srcOrd="7" destOrd="0" presId="urn:microsoft.com/office/officeart/2005/8/layout/default"/>
    <dgm:cxn modelId="{4FE2B953-DEFC-438C-BE89-CA2F8F2F9571}" type="presParOf" srcId="{7B6D35E6-14FC-460A-BFCD-18027F77E34D}" destId="{41438514-9CE3-4267-8433-2A509C733917}" srcOrd="8" destOrd="0" presId="urn:microsoft.com/office/officeart/2005/8/layout/default"/>
    <dgm:cxn modelId="{72AED9EF-85CB-4135-997C-828B16F888B4}" type="presParOf" srcId="{7B6D35E6-14FC-460A-BFCD-18027F77E34D}" destId="{64659242-38B6-43C3-988D-CA767345F9FA}" srcOrd="9" destOrd="0" presId="urn:microsoft.com/office/officeart/2005/8/layout/default"/>
    <dgm:cxn modelId="{49155977-8A77-45DD-8230-28193A5B58F7}" type="presParOf" srcId="{7B6D35E6-14FC-460A-BFCD-18027F77E34D}" destId="{CD7FF0B3-454C-4F5A-9542-9E88E96578B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05A7D9-4B26-493B-AD17-CF6F474D260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3147A8-9B94-4655-872A-C321ED63F359}" type="parTrans" cxnId="{083546ED-1B19-486B-8171-36FA52590707}">
      <dgm:prSet/>
      <dgm:spPr/>
      <dgm:t>
        <a:bodyPr/>
        <a:lstStyle/>
        <a:p>
          <a:endParaRPr lang="en-US"/>
        </a:p>
      </dgm:t>
    </dgm:pt>
    <dgm:pt modelId="{D1140553-0F2C-4E08-A6D7-E96957698816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Conduta visual </a:t>
          </a:r>
        </a:p>
      </dgm:t>
    </dgm:pt>
    <dgm:pt modelId="{6EE0849C-BC16-44AE-B4F4-4E3885699EAF}" type="parTrans" cxnId="{B07311D1-F295-44A3-8B8C-2D8F36BB4735}">
      <dgm:prSet/>
      <dgm:spPr/>
      <dgm:t>
        <a:bodyPr/>
        <a:lstStyle/>
        <a:p>
          <a:endParaRPr lang="en-US"/>
        </a:p>
      </dgm:t>
    </dgm:pt>
    <dgm:pt modelId="{7AD47BAE-9CB4-432C-9257-ACCCDE15C002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Leering, fazendo gestos sexuais</a:t>
          </a:r>
        </a:p>
      </dgm:t>
    </dgm:pt>
    <dgm:pt modelId="{B2C67109-4C19-4CF1-A362-DDEA36B3260E}" type="sibTrans" cxnId="{B07311D1-F295-44A3-8B8C-2D8F36BB4735}">
      <dgm:prSet/>
      <dgm:spPr/>
      <dgm:t>
        <a:bodyPr/>
        <a:lstStyle/>
        <a:p>
          <a:endParaRPr lang="en-US"/>
        </a:p>
      </dgm:t>
    </dgm:pt>
    <dgm:pt modelId="{B0B1209E-36A1-4E04-98E3-7E1EE65124D5}" type="parTrans" cxnId="{EA2E75C5-86FE-47F2-A9F2-D8A8CD70B09D}">
      <dgm:prSet/>
      <dgm:spPr/>
      <dgm:t>
        <a:bodyPr/>
        <a:lstStyle/>
        <a:p>
          <a:endParaRPr lang="en-US"/>
        </a:p>
      </dgm:t>
    </dgm:pt>
    <dgm:pt modelId="{424F1DCF-E6C8-484E-BBFE-3FD4CF2C4D50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Exibição de objetos sugestivos, imagens, desenhos animados ou cartazes em formato impresso ou digital</a:t>
          </a:r>
        </a:p>
      </dgm:t>
    </dgm:pt>
    <dgm:pt modelId="{5519A9E2-41C9-4E39-8BED-4C67155F3D79}" type="sibTrans" cxnId="{EA2E75C5-86FE-47F2-A9F2-D8A8CD70B09D}">
      <dgm:prSet/>
      <dgm:spPr/>
      <dgm:t>
        <a:bodyPr/>
        <a:lstStyle/>
        <a:p>
          <a:endParaRPr lang="en-US"/>
        </a:p>
      </dgm:t>
    </dgm:pt>
    <dgm:pt modelId="{7317062B-F1CA-45AF-ACEC-CF8A4966C4E7}" type="sibTrans" cxnId="{083546ED-1B19-486B-8171-36FA52590707}">
      <dgm:prSet/>
      <dgm:spPr/>
      <dgm:t>
        <a:bodyPr/>
        <a:lstStyle/>
        <a:p>
          <a:endParaRPr lang="en-US"/>
        </a:p>
      </dgm:t>
    </dgm:pt>
    <dgm:pt modelId="{01509BDB-23A7-4E1A-8EE1-9B1BA783FFD5}" type="parTrans" cxnId="{A60C6377-F1E7-4A0C-BCEC-9397E47A5869}">
      <dgm:prSet/>
      <dgm:spPr/>
      <dgm:t>
        <a:bodyPr/>
        <a:lstStyle/>
        <a:p>
          <a:endParaRPr lang="en-US"/>
        </a:p>
      </dgm:t>
    </dgm:pt>
    <dgm:pt modelId="{03ADAECB-047A-46F4-9200-A29E2B53805A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Conduta física</a:t>
          </a:r>
        </a:p>
      </dgm:t>
    </dgm:pt>
    <dgm:pt modelId="{7D4D8014-F1DB-411D-A99F-000FBF67510A}" type="parTrans" cxnId="{8DEE2D33-9F86-4123-BB49-3604F95AC373}">
      <dgm:prSet/>
      <dgm:spPr/>
      <dgm:t>
        <a:bodyPr/>
        <a:lstStyle/>
        <a:p>
          <a:endParaRPr lang="en-US"/>
        </a:p>
      </dgm:t>
    </dgm:pt>
    <dgm:pt modelId="{700502CC-08DF-4A38-B06C-7BAE4529CD04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Tocar, abraçar ou massagear</a:t>
          </a:r>
        </a:p>
      </dgm:t>
    </dgm:pt>
    <dgm:pt modelId="{3AA66E2B-C7F4-4738-B0C6-89117339686D}" type="sibTrans" cxnId="{8DEE2D33-9F86-4123-BB49-3604F95AC373}">
      <dgm:prSet/>
      <dgm:spPr/>
      <dgm:t>
        <a:bodyPr/>
        <a:lstStyle/>
        <a:p>
          <a:endParaRPr lang="en-US"/>
        </a:p>
      </dgm:t>
    </dgm:pt>
    <dgm:pt modelId="{9B816D66-BCA5-4EB0-97D2-6A6E68BCB7D8}" type="parTrans" cxnId="{77C7B6D0-9E2F-4540-AB59-08F0F5CF2646}">
      <dgm:prSet/>
      <dgm:spPr/>
      <dgm:t>
        <a:bodyPr/>
        <a:lstStyle/>
        <a:p>
          <a:endParaRPr lang="en-US"/>
        </a:p>
      </dgm:t>
    </dgm:pt>
    <dgm:pt modelId="{AAABA161-B816-48FE-9FF6-403447916EF6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Ataque</a:t>
          </a:r>
        </a:p>
      </dgm:t>
    </dgm:pt>
    <dgm:pt modelId="{CAF8154D-B656-4A60-911E-7D35FB8AFDAF}" type="sibTrans" cxnId="{77C7B6D0-9E2F-4540-AB59-08F0F5CF2646}">
      <dgm:prSet/>
      <dgm:spPr/>
      <dgm:t>
        <a:bodyPr/>
        <a:lstStyle/>
        <a:p>
          <a:endParaRPr lang="en-US"/>
        </a:p>
      </dgm:t>
    </dgm:pt>
    <dgm:pt modelId="{7136BF63-0206-4684-85AB-24B66306CC42}" type="parTrans" cxnId="{BA5C2695-19F2-48A3-8D53-890C210DB767}">
      <dgm:prSet/>
      <dgm:spPr/>
      <dgm:t>
        <a:bodyPr/>
        <a:lstStyle/>
        <a:p>
          <a:endParaRPr lang="en-US"/>
        </a:p>
      </dgm:t>
    </dgm:pt>
    <dgm:pt modelId="{6145CC65-493A-459B-864E-BE0291E3B59B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Impedir ou bloquear o movimento </a:t>
          </a:r>
        </a:p>
      </dgm:t>
    </dgm:pt>
    <dgm:pt modelId="{72680BB3-04FA-41D0-987B-EFEBFE9E86BA}" type="sibTrans" cxnId="{BA5C2695-19F2-48A3-8D53-890C210DB767}">
      <dgm:prSet/>
      <dgm:spPr/>
      <dgm:t>
        <a:bodyPr/>
        <a:lstStyle/>
        <a:p>
          <a:endParaRPr lang="en-US"/>
        </a:p>
      </dgm:t>
    </dgm:pt>
    <dgm:pt modelId="{CDCDB1D1-BFA5-4418-9B98-B885AF47B3A5}" type="sibTrans" cxnId="{A60C6377-F1E7-4A0C-BCEC-9397E47A5869}">
      <dgm:prSet/>
      <dgm:spPr/>
      <dgm:t>
        <a:bodyPr/>
        <a:lstStyle/>
        <a:p>
          <a:endParaRPr lang="en-US"/>
        </a:p>
      </dgm:t>
    </dgm:pt>
    <dgm:pt modelId="{998E800D-ECE1-4951-9960-7BDD393DF063}" type="parTrans" cxnId="{8C62EF57-135C-4857-8C7A-648C8A9401B7}">
      <dgm:prSet/>
      <dgm:spPr/>
      <dgm:t>
        <a:bodyPr/>
        <a:lstStyle/>
        <a:p>
          <a:endParaRPr lang="en-US"/>
        </a:p>
      </dgm:t>
    </dgm:pt>
    <dgm:pt modelId="{E826FA2F-8DF9-4F84-A929-4F0DA138E063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Conduta verbal </a:t>
          </a:r>
        </a:p>
      </dgm:t>
    </dgm:pt>
    <dgm:pt modelId="{E1A01D08-2A2A-4288-9A6B-4683DB5B102E}" type="parTrans" cxnId="{894B8FB9-27EA-4DFB-B1CA-8A3294D70414}">
      <dgm:prSet/>
      <dgm:spPr/>
      <dgm:t>
        <a:bodyPr/>
        <a:lstStyle/>
        <a:p>
          <a:endParaRPr lang="en-US"/>
        </a:p>
      </dgm:t>
    </dgm:pt>
    <dgm:pt modelId="{9BBEF1E3-0CAD-46F1-A1A7-FDD1D2E9A001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Fazer ou usar comentários, insultos ou piadas depreciativos pessoalmente ou por meio de textos, e-mails ou mensagens</a:t>
          </a:r>
        </a:p>
      </dgm:t>
    </dgm:pt>
    <dgm:pt modelId="{2F4CA838-9D64-4D04-B928-E4E177D2EFFC}" type="sibTrans" cxnId="{894B8FB9-27EA-4DFB-B1CA-8A3294D70414}">
      <dgm:prSet/>
      <dgm:spPr/>
      <dgm:t>
        <a:bodyPr/>
        <a:lstStyle/>
        <a:p>
          <a:endParaRPr lang="en-US"/>
        </a:p>
      </dgm:t>
    </dgm:pt>
    <dgm:pt modelId="{8014555A-0CB7-4C34-ACAE-613E5E6AC076}" type="parTrans" cxnId="{FE694B5A-018E-420C-ABBD-9C8DB1867DA0}">
      <dgm:prSet/>
      <dgm:spPr/>
      <dgm:t>
        <a:bodyPr/>
        <a:lstStyle/>
        <a:p>
          <a:endParaRPr lang="en-US"/>
        </a:p>
      </dgm:t>
    </dgm:pt>
    <dgm:pt modelId="{D83BCC78-D56C-40B2-A4E9-119D217BB84C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Avanços ou propostas sexuais verbais</a:t>
          </a:r>
        </a:p>
      </dgm:t>
    </dgm:pt>
    <dgm:pt modelId="{42890CFE-C418-459F-93F0-D743808833AF}" type="sibTrans" cxnId="{FE694B5A-018E-420C-ABBD-9C8DB1867DA0}">
      <dgm:prSet/>
      <dgm:spPr/>
      <dgm:t>
        <a:bodyPr/>
        <a:lstStyle/>
        <a:p>
          <a:endParaRPr lang="en-US"/>
        </a:p>
      </dgm:t>
    </dgm:pt>
    <dgm:pt modelId="{D17DCF28-A149-41C4-8F81-35A18B015B57}" type="parTrans" cxnId="{7667E347-9514-4F62-95CC-66E0857E41AD}">
      <dgm:prSet/>
      <dgm:spPr/>
      <dgm:t>
        <a:bodyPr/>
        <a:lstStyle/>
        <a:p>
          <a:endParaRPr lang="en-US"/>
        </a:p>
      </dgm:t>
    </dgm:pt>
    <dgm:pt modelId="{C15B46CF-86A6-42D1-A495-80BDE3CACF54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Abuso verbal de natureza sexual</a:t>
          </a:r>
        </a:p>
      </dgm:t>
    </dgm:pt>
    <dgm:pt modelId="{04EE481C-7495-40CE-950B-C4EB510C5DC1}" type="sibTrans" cxnId="{7667E347-9514-4F62-95CC-66E0857E41AD}">
      <dgm:prSet/>
      <dgm:spPr/>
      <dgm:t>
        <a:bodyPr/>
        <a:lstStyle/>
        <a:p>
          <a:endParaRPr lang="en-US"/>
        </a:p>
      </dgm:t>
    </dgm:pt>
    <dgm:pt modelId="{1C4B42A5-C5B7-4CE0-B56D-8D3A89CD9A8B}" type="parTrans" cxnId="{F3C750D4-17E4-4D3C-B9B5-3622190F7BFC}">
      <dgm:prSet/>
      <dgm:spPr/>
      <dgm:t>
        <a:bodyPr/>
        <a:lstStyle/>
        <a:p>
          <a:endParaRPr lang="en-US"/>
        </a:p>
      </dgm:t>
    </dgm:pt>
    <dgm:pt modelId="{9318EE55-3B8D-40BB-B3DD-40119884117B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Comentários verbais gráficos sobre o corpo de um indivíduo</a:t>
          </a:r>
        </a:p>
      </dgm:t>
    </dgm:pt>
    <dgm:pt modelId="{56FEB4AC-12D6-48A4-92FD-11F459ACEE29}" type="sibTrans" cxnId="{F3C750D4-17E4-4D3C-B9B5-3622190F7BFC}">
      <dgm:prSet/>
      <dgm:spPr/>
      <dgm:t>
        <a:bodyPr/>
        <a:lstStyle/>
        <a:p>
          <a:endParaRPr lang="en-US"/>
        </a:p>
      </dgm:t>
    </dgm:pt>
    <dgm:pt modelId="{544ED2F1-447B-4D28-B908-B8AA40785393}" type="parTrans" cxnId="{E8604162-3824-404F-9ABE-67D8D50E690B}">
      <dgm:prSet/>
      <dgm:spPr/>
      <dgm:t>
        <a:bodyPr/>
        <a:lstStyle/>
        <a:p>
          <a:endParaRPr lang="en-US"/>
        </a:p>
      </dgm:t>
    </dgm:pt>
    <dgm:pt modelId="{70B2DF44-34FC-4788-9FB5-6B334345058D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t-BR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Palavras sexualmente degradantes usadas para descrever uma pessoa, cartas, notas ou convites sugestivos ou obscenos</a:t>
          </a:r>
        </a:p>
      </dgm:t>
    </dgm:pt>
    <dgm:pt modelId="{FBB0510E-F978-4063-8359-F3B0AA0F5613}" type="sibTrans" cxnId="{E8604162-3824-404F-9ABE-67D8D50E690B}">
      <dgm:prSet/>
      <dgm:spPr/>
      <dgm:t>
        <a:bodyPr/>
        <a:lstStyle/>
        <a:p>
          <a:endParaRPr lang="en-US"/>
        </a:p>
      </dgm:t>
    </dgm:pt>
    <dgm:pt modelId="{ADE3DF73-07D5-4C55-842D-35766D1190D0}" type="sibTrans" cxnId="{8C62EF57-135C-4857-8C7A-648C8A9401B7}">
      <dgm:prSet/>
      <dgm:spPr/>
      <dgm:t>
        <a:bodyPr/>
        <a:lstStyle/>
        <a:p>
          <a:endParaRPr lang="en-US"/>
        </a:p>
      </dgm:t>
    </dgm:pt>
    <dgm:pt modelId="{4C92CBA6-378A-4AC4-8B81-EBCFC25998B5}" type="pres">
      <dgm:prSet presAssocID="{0C05A7D9-4B26-493B-AD17-CF6F474D2605}" presName="diagram" presStyleCnt="0">
        <dgm:presLayoutVars>
          <dgm:dir/>
          <dgm:resizeHandles val="exact"/>
        </dgm:presLayoutVars>
      </dgm:prSet>
      <dgm:spPr/>
    </dgm:pt>
    <dgm:pt modelId="{EA286E4F-7206-4C05-AD55-DC212A1A5DC4}" type="pres">
      <dgm:prSet presAssocID="{D1140553-0F2C-4E08-A6D7-E96957698816}" presName="node" presStyleLbl="node1" presStyleIdx="0" presStyleCnt="3" custScaleY="72244">
        <dgm:presLayoutVars>
          <dgm:bulletEnabled val="1"/>
        </dgm:presLayoutVars>
      </dgm:prSet>
      <dgm:spPr/>
    </dgm:pt>
    <dgm:pt modelId="{F80C4730-0173-4C1A-9B71-4C9F48B5C63F}" type="pres">
      <dgm:prSet presAssocID="{7317062B-F1CA-45AF-ACEC-CF8A4966C4E7}" presName="sibTrans" presStyleCnt="0"/>
      <dgm:spPr/>
    </dgm:pt>
    <dgm:pt modelId="{988B99C9-8C3B-43DD-B195-DE7699CD3887}" type="pres">
      <dgm:prSet presAssocID="{03ADAECB-047A-46F4-9200-A29E2B53805A}" presName="node" presStyleLbl="node1" presStyleIdx="1" presStyleCnt="3" custScaleY="72244">
        <dgm:presLayoutVars>
          <dgm:bulletEnabled val="1"/>
        </dgm:presLayoutVars>
      </dgm:prSet>
      <dgm:spPr/>
    </dgm:pt>
    <dgm:pt modelId="{8757694E-B58D-42BB-9481-BBB0585FB9A2}" type="pres">
      <dgm:prSet presAssocID="{CDCDB1D1-BFA5-4418-9B98-B885AF47B3A5}" presName="sibTrans" presStyleCnt="0"/>
      <dgm:spPr/>
    </dgm:pt>
    <dgm:pt modelId="{66092D74-200C-439C-BC45-FB0319721481}" type="pres">
      <dgm:prSet presAssocID="{E826FA2F-8DF9-4F84-A929-4F0DA138E063}" presName="node" presStyleLbl="node1" presStyleIdx="2" presStyleCnt="3" custScaleX="181097" custScaleY="106337">
        <dgm:presLayoutVars>
          <dgm:bulletEnabled val="1"/>
        </dgm:presLayoutVars>
      </dgm:prSet>
      <dgm:spPr/>
    </dgm:pt>
  </dgm:ptLst>
  <dgm:cxnLst>
    <dgm:cxn modelId="{EB51141E-E67D-4163-8AB2-896E7C999F83}" type="presOf" srcId="{700502CC-08DF-4A38-B06C-7BAE4529CD04}" destId="{988B99C9-8C3B-43DD-B195-DE7699CD3887}" srcOrd="0" destOrd="1" presId="urn:microsoft.com/office/officeart/2005/8/layout/default"/>
    <dgm:cxn modelId="{B65F3A21-3B0D-4895-8AB4-9BB1C42239D1}" type="presOf" srcId="{D1140553-0F2C-4E08-A6D7-E96957698816}" destId="{EA286E4F-7206-4C05-AD55-DC212A1A5DC4}" srcOrd="0" destOrd="0" presId="urn:microsoft.com/office/officeart/2005/8/layout/default"/>
    <dgm:cxn modelId="{8094CE31-6B97-43E1-97A0-7C9E9827CF90}" type="presOf" srcId="{9318EE55-3B8D-40BB-B3DD-40119884117B}" destId="{66092D74-200C-439C-BC45-FB0319721481}" srcOrd="0" destOrd="4" presId="urn:microsoft.com/office/officeart/2005/8/layout/default"/>
    <dgm:cxn modelId="{8DEE2D33-9F86-4123-BB49-3604F95AC373}" srcId="{03ADAECB-047A-46F4-9200-A29E2B53805A}" destId="{700502CC-08DF-4A38-B06C-7BAE4529CD04}" srcOrd="0" destOrd="0" parTransId="{7D4D8014-F1DB-411D-A99F-000FBF67510A}" sibTransId="{3AA66E2B-C7F4-4738-B0C6-89117339686D}"/>
    <dgm:cxn modelId="{D48B355E-58C7-4724-B014-8068D75821EC}" type="presOf" srcId="{6145CC65-493A-459B-864E-BE0291E3B59B}" destId="{988B99C9-8C3B-43DD-B195-DE7699CD3887}" srcOrd="0" destOrd="3" presId="urn:microsoft.com/office/officeart/2005/8/layout/default"/>
    <dgm:cxn modelId="{56F8D760-DDB1-456F-91FF-69B198EBB8F5}" type="presOf" srcId="{70B2DF44-34FC-4788-9FB5-6B334345058D}" destId="{66092D74-200C-439C-BC45-FB0319721481}" srcOrd="0" destOrd="5" presId="urn:microsoft.com/office/officeart/2005/8/layout/default"/>
    <dgm:cxn modelId="{E8604162-3824-404F-9ABE-67D8D50E690B}" srcId="{E826FA2F-8DF9-4F84-A929-4F0DA138E063}" destId="{70B2DF44-34FC-4788-9FB5-6B334345058D}" srcOrd="4" destOrd="0" parTransId="{544ED2F1-447B-4D28-B908-B8AA40785393}" sibTransId="{FBB0510E-F978-4063-8359-F3B0AA0F5613}"/>
    <dgm:cxn modelId="{7667E347-9514-4F62-95CC-66E0857E41AD}" srcId="{E826FA2F-8DF9-4F84-A929-4F0DA138E063}" destId="{C15B46CF-86A6-42D1-A495-80BDE3CACF54}" srcOrd="2" destOrd="0" parTransId="{D17DCF28-A149-41C4-8F81-35A18B015B57}" sibTransId="{04EE481C-7495-40CE-950B-C4EB510C5DC1}"/>
    <dgm:cxn modelId="{57A17E6C-BB31-47AD-BE4E-35C3C9827DBE}" type="presOf" srcId="{AAABA161-B816-48FE-9FF6-403447916EF6}" destId="{988B99C9-8C3B-43DD-B195-DE7699CD3887}" srcOrd="0" destOrd="2" presId="urn:microsoft.com/office/officeart/2005/8/layout/default"/>
    <dgm:cxn modelId="{7DDA3557-95C6-4E4A-9271-EFEA3DCB7EFE}" type="presOf" srcId="{0C05A7D9-4B26-493B-AD17-CF6F474D2605}" destId="{4C92CBA6-378A-4AC4-8B81-EBCFC25998B5}" srcOrd="0" destOrd="0" presId="urn:microsoft.com/office/officeart/2005/8/layout/default"/>
    <dgm:cxn modelId="{A60C6377-F1E7-4A0C-BCEC-9397E47A5869}" srcId="{0C05A7D9-4B26-493B-AD17-CF6F474D2605}" destId="{03ADAECB-047A-46F4-9200-A29E2B53805A}" srcOrd="1" destOrd="0" parTransId="{01509BDB-23A7-4E1A-8EE1-9B1BA783FFD5}" sibTransId="{CDCDB1D1-BFA5-4418-9B98-B885AF47B3A5}"/>
    <dgm:cxn modelId="{8C62EF57-135C-4857-8C7A-648C8A9401B7}" srcId="{0C05A7D9-4B26-493B-AD17-CF6F474D2605}" destId="{E826FA2F-8DF9-4F84-A929-4F0DA138E063}" srcOrd="2" destOrd="0" parTransId="{998E800D-ECE1-4951-9960-7BDD393DF063}" sibTransId="{ADE3DF73-07D5-4C55-842D-35766D1190D0}"/>
    <dgm:cxn modelId="{FE694B5A-018E-420C-ABBD-9C8DB1867DA0}" srcId="{E826FA2F-8DF9-4F84-A929-4F0DA138E063}" destId="{D83BCC78-D56C-40B2-A4E9-119D217BB84C}" srcOrd="1" destOrd="0" parTransId="{8014555A-0CB7-4C34-ACAE-613E5E6AC076}" sibTransId="{42890CFE-C418-459F-93F0-D743808833AF}"/>
    <dgm:cxn modelId="{BA5C2695-19F2-48A3-8D53-890C210DB767}" srcId="{03ADAECB-047A-46F4-9200-A29E2B53805A}" destId="{6145CC65-493A-459B-864E-BE0291E3B59B}" srcOrd="2" destOrd="0" parTransId="{7136BF63-0206-4684-85AB-24B66306CC42}" sibTransId="{72680BB3-04FA-41D0-987B-EFEBFE9E86BA}"/>
    <dgm:cxn modelId="{A7200F9A-B626-4116-AFE8-001C246EEA33}" type="presOf" srcId="{03ADAECB-047A-46F4-9200-A29E2B53805A}" destId="{988B99C9-8C3B-43DD-B195-DE7699CD3887}" srcOrd="0" destOrd="0" presId="urn:microsoft.com/office/officeart/2005/8/layout/default"/>
    <dgm:cxn modelId="{E65C579F-634F-4F39-A7C4-919D62C455BB}" type="presOf" srcId="{E826FA2F-8DF9-4F84-A929-4F0DA138E063}" destId="{66092D74-200C-439C-BC45-FB0319721481}" srcOrd="0" destOrd="0" presId="urn:microsoft.com/office/officeart/2005/8/layout/default"/>
    <dgm:cxn modelId="{4FB8B9A3-6B6E-4C7C-9742-56F7CB665DB7}" type="presOf" srcId="{7AD47BAE-9CB4-432C-9257-ACCCDE15C002}" destId="{EA286E4F-7206-4C05-AD55-DC212A1A5DC4}" srcOrd="0" destOrd="1" presId="urn:microsoft.com/office/officeart/2005/8/layout/default"/>
    <dgm:cxn modelId="{B9977EB4-F286-457A-8C2A-14F01E81E3DE}" type="presOf" srcId="{9BBEF1E3-0CAD-46F1-A1A7-FDD1D2E9A001}" destId="{66092D74-200C-439C-BC45-FB0319721481}" srcOrd="0" destOrd="1" presId="urn:microsoft.com/office/officeart/2005/8/layout/default"/>
    <dgm:cxn modelId="{894B8FB9-27EA-4DFB-B1CA-8A3294D70414}" srcId="{E826FA2F-8DF9-4F84-A929-4F0DA138E063}" destId="{9BBEF1E3-0CAD-46F1-A1A7-FDD1D2E9A001}" srcOrd="0" destOrd="0" parTransId="{E1A01D08-2A2A-4288-9A6B-4683DB5B102E}" sibTransId="{2F4CA838-9D64-4D04-B928-E4E177D2EFFC}"/>
    <dgm:cxn modelId="{7558C1BC-289A-4A2C-8C70-B27E79425E85}" type="presOf" srcId="{D83BCC78-D56C-40B2-A4E9-119D217BB84C}" destId="{66092D74-200C-439C-BC45-FB0319721481}" srcOrd="0" destOrd="2" presId="urn:microsoft.com/office/officeart/2005/8/layout/default"/>
    <dgm:cxn modelId="{EA2E75C5-86FE-47F2-A9F2-D8A8CD70B09D}" srcId="{D1140553-0F2C-4E08-A6D7-E96957698816}" destId="{424F1DCF-E6C8-484E-BBFE-3FD4CF2C4D50}" srcOrd="1" destOrd="0" parTransId="{B0B1209E-36A1-4E04-98E3-7E1EE65124D5}" sibTransId="{5519A9E2-41C9-4E39-8BED-4C67155F3D79}"/>
    <dgm:cxn modelId="{77C7B6D0-9E2F-4540-AB59-08F0F5CF2646}" srcId="{03ADAECB-047A-46F4-9200-A29E2B53805A}" destId="{AAABA161-B816-48FE-9FF6-403447916EF6}" srcOrd="1" destOrd="0" parTransId="{9B816D66-BCA5-4EB0-97D2-6A6E68BCB7D8}" sibTransId="{CAF8154D-B656-4A60-911E-7D35FB8AFDAF}"/>
    <dgm:cxn modelId="{B07311D1-F295-44A3-8B8C-2D8F36BB4735}" srcId="{D1140553-0F2C-4E08-A6D7-E96957698816}" destId="{7AD47BAE-9CB4-432C-9257-ACCCDE15C002}" srcOrd="0" destOrd="0" parTransId="{6EE0849C-BC16-44AE-B4F4-4E3885699EAF}" sibTransId="{B2C67109-4C19-4CF1-A362-DDEA36B3260E}"/>
    <dgm:cxn modelId="{B48264D3-F409-4C56-B738-251987B79C14}" type="presOf" srcId="{424F1DCF-E6C8-484E-BBFE-3FD4CF2C4D50}" destId="{EA286E4F-7206-4C05-AD55-DC212A1A5DC4}" srcOrd="0" destOrd="2" presId="urn:microsoft.com/office/officeart/2005/8/layout/default"/>
    <dgm:cxn modelId="{F3C750D4-17E4-4D3C-B9B5-3622190F7BFC}" srcId="{E826FA2F-8DF9-4F84-A929-4F0DA138E063}" destId="{9318EE55-3B8D-40BB-B3DD-40119884117B}" srcOrd="3" destOrd="0" parTransId="{1C4B42A5-C5B7-4CE0-B56D-8D3A89CD9A8B}" sibTransId="{56FEB4AC-12D6-48A4-92FD-11F459ACEE29}"/>
    <dgm:cxn modelId="{4D578BD9-A0D3-46A6-9FE3-301B8B1F12D2}" type="presOf" srcId="{C15B46CF-86A6-42D1-A495-80BDE3CACF54}" destId="{66092D74-200C-439C-BC45-FB0319721481}" srcOrd="0" destOrd="3" presId="urn:microsoft.com/office/officeart/2005/8/layout/default"/>
    <dgm:cxn modelId="{083546ED-1B19-486B-8171-36FA52590707}" srcId="{0C05A7D9-4B26-493B-AD17-CF6F474D2605}" destId="{D1140553-0F2C-4E08-A6D7-E96957698816}" srcOrd="0" destOrd="0" parTransId="{953147A8-9B94-4655-872A-C321ED63F359}" sibTransId="{7317062B-F1CA-45AF-ACEC-CF8A4966C4E7}"/>
    <dgm:cxn modelId="{A498467D-2E1A-4474-8EBC-375669075142}" type="presParOf" srcId="{4C92CBA6-378A-4AC4-8B81-EBCFC25998B5}" destId="{EA286E4F-7206-4C05-AD55-DC212A1A5DC4}" srcOrd="0" destOrd="0" presId="urn:microsoft.com/office/officeart/2005/8/layout/default"/>
    <dgm:cxn modelId="{20DC53EC-4A51-41D5-9648-2AFD56F9324C}" type="presParOf" srcId="{4C92CBA6-378A-4AC4-8B81-EBCFC25998B5}" destId="{F80C4730-0173-4C1A-9B71-4C9F48B5C63F}" srcOrd="1" destOrd="0" presId="urn:microsoft.com/office/officeart/2005/8/layout/default"/>
    <dgm:cxn modelId="{75ACEE45-0B1F-44E1-AE7F-2C529B0219BE}" type="presParOf" srcId="{4C92CBA6-378A-4AC4-8B81-EBCFC25998B5}" destId="{988B99C9-8C3B-43DD-B195-DE7699CD3887}" srcOrd="2" destOrd="0" presId="urn:microsoft.com/office/officeart/2005/8/layout/default"/>
    <dgm:cxn modelId="{301D62B6-AF7E-4945-A2F0-1A2E9FFFCE07}" type="presParOf" srcId="{4C92CBA6-378A-4AC4-8B81-EBCFC25998B5}" destId="{8757694E-B58D-42BB-9481-BBB0585FB9A2}" srcOrd="3" destOrd="0" presId="urn:microsoft.com/office/officeart/2005/8/layout/default"/>
    <dgm:cxn modelId="{2AB27858-D869-4E1F-A47B-AF5E9FC584E2}" type="presParOf" srcId="{4C92CBA6-378A-4AC4-8B81-EBCFC25998B5}" destId="{66092D74-200C-439C-BC45-FB031972148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388ED1-67EA-4C52-A4EF-B33800D3CCFC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4C96D5D-A300-45E1-8162-B0468AA37BF6}" type="parTrans" cxnId="{970C6E4B-02D4-4355-8946-719CFF09E9ED}">
      <dgm:prSet/>
      <dgm:spPr/>
      <dgm:t>
        <a:bodyPr/>
        <a:lstStyle/>
        <a:p>
          <a:endParaRPr lang="en-US"/>
        </a:p>
      </dgm:t>
    </dgm:pt>
    <dgm:pt modelId="{6765D87C-7CC0-41A0-B409-35F7C6713B98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t-BR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Interações virtuais</a:t>
          </a:r>
          <a:endParaRPr lang="en-US"/>
        </a:p>
      </dgm:t>
    </dgm:pt>
    <dgm:pt modelId="{4C6C75F7-926F-45DD-9F25-3A9FC1E581A0}" type="sibTrans" cxnId="{970C6E4B-02D4-4355-8946-719CFF09E9ED}">
      <dgm:prSet/>
      <dgm:spPr/>
      <dgm:t>
        <a:bodyPr/>
        <a:lstStyle/>
        <a:p>
          <a:endParaRPr lang="en-US"/>
        </a:p>
      </dgm:t>
    </dgm:pt>
    <dgm:pt modelId="{40235C9D-7692-4244-97C2-DBBB4D4D2FF7}" type="parTrans" cxnId="{EF8648C6-A2DB-4F0C-B09C-DD6D58CB7DC7}">
      <dgm:prSet/>
      <dgm:spPr/>
      <dgm:t>
        <a:bodyPr/>
        <a:lstStyle/>
        <a:p>
          <a:endParaRPr lang="en-US"/>
        </a:p>
      </dgm:t>
    </dgm:pt>
    <dgm:pt modelId="{6231BEAF-70FD-4AEB-A281-E1C3F7CDE657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t-BR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Festas de fim de ano</a:t>
          </a:r>
          <a:endParaRPr lang="en-US"/>
        </a:p>
      </dgm:t>
    </dgm:pt>
    <dgm:pt modelId="{D81DA91B-005B-4E14-AFDF-C8B3B3160C6B}" type="sibTrans" cxnId="{EF8648C6-A2DB-4F0C-B09C-DD6D58CB7DC7}">
      <dgm:prSet/>
      <dgm:spPr/>
      <dgm:t>
        <a:bodyPr/>
        <a:lstStyle/>
        <a:p>
          <a:endParaRPr lang="en-US"/>
        </a:p>
      </dgm:t>
    </dgm:pt>
    <dgm:pt modelId="{D5730169-979E-469C-ABDC-5BB87EC4A7D0}" type="parTrans" cxnId="{261FF9D9-4F30-4C36-81C5-1804F18FC3E8}">
      <dgm:prSet/>
      <dgm:spPr/>
      <dgm:t>
        <a:bodyPr/>
        <a:lstStyle/>
        <a:p>
          <a:endParaRPr lang="en-US"/>
        </a:p>
      </dgm:t>
    </dgm:pt>
    <dgm:pt modelId="{27B0C93C-65AD-44AE-BD1D-79565B1AB665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t-BR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Refeições</a:t>
          </a:r>
          <a:endParaRPr lang="en-US"/>
        </a:p>
      </dgm:t>
    </dgm:pt>
    <dgm:pt modelId="{FFF4DE70-A941-428D-AD23-FDC4AC01E7E7}" type="sibTrans" cxnId="{261FF9D9-4F30-4C36-81C5-1804F18FC3E8}">
      <dgm:prSet/>
      <dgm:spPr/>
      <dgm:t>
        <a:bodyPr/>
        <a:lstStyle/>
        <a:p>
          <a:endParaRPr lang="en-US"/>
        </a:p>
      </dgm:t>
    </dgm:pt>
    <dgm:pt modelId="{6BBA676C-6505-47E3-B24D-7F015100F287}" type="parTrans" cxnId="{4AEFC170-55A6-4FDC-915D-8D7EC1DD5DFA}">
      <dgm:prSet/>
      <dgm:spPr/>
      <dgm:t>
        <a:bodyPr/>
        <a:lstStyle/>
        <a:p>
          <a:endParaRPr lang="en-US"/>
        </a:p>
      </dgm:t>
    </dgm:pt>
    <dgm:pt modelId="{97980F97-FD8E-4850-8583-B12FD0A71EDD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t-BR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Conferências e feiras comerciais</a:t>
          </a:r>
          <a:endParaRPr lang="en-US"/>
        </a:p>
      </dgm:t>
    </dgm:pt>
    <dgm:pt modelId="{07441A10-64D9-4416-B8F3-0938FE902A71}" type="sibTrans" cxnId="{4AEFC170-55A6-4FDC-915D-8D7EC1DD5DFA}">
      <dgm:prSet/>
      <dgm:spPr/>
      <dgm:t>
        <a:bodyPr/>
        <a:lstStyle/>
        <a:p>
          <a:endParaRPr lang="en-US"/>
        </a:p>
      </dgm:t>
    </dgm:pt>
    <dgm:pt modelId="{DFC14506-07D7-4BAC-AF9E-C1E3B04DA640}" type="parTrans" cxnId="{F4D70503-B60E-457C-9E7D-779CF2E01DFB}">
      <dgm:prSet/>
      <dgm:spPr/>
      <dgm:t>
        <a:bodyPr/>
        <a:lstStyle/>
        <a:p>
          <a:endParaRPr lang="en-US"/>
        </a:p>
      </dgm:t>
    </dgm:pt>
    <dgm:pt modelId="{349FD996-44AE-4207-8571-5AD7FE467F82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t-BR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Viagens de negócios</a:t>
          </a:r>
          <a:endParaRPr lang="en-US"/>
        </a:p>
      </dgm:t>
    </dgm:pt>
    <dgm:pt modelId="{429D8192-9264-4781-9A0B-4D8DF4D0516E}" type="sibTrans" cxnId="{F4D70503-B60E-457C-9E7D-779CF2E01DFB}">
      <dgm:prSet/>
      <dgm:spPr/>
      <dgm:t>
        <a:bodyPr/>
        <a:lstStyle/>
        <a:p>
          <a:endParaRPr lang="en-US"/>
        </a:p>
      </dgm:t>
    </dgm:pt>
    <dgm:pt modelId="{5955E5F5-4EA7-43CB-959C-41431C3D878F}" type="parTrans" cxnId="{5040905B-2CA8-42A8-8653-5CED77F72575}">
      <dgm:prSet/>
      <dgm:spPr/>
      <dgm:t>
        <a:bodyPr/>
        <a:lstStyle/>
        <a:p>
          <a:endParaRPr lang="en-US"/>
        </a:p>
      </dgm:t>
    </dgm:pt>
    <dgm:pt modelId="{253C37E7-9A9E-4D16-802A-A24456CEAAE1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t-BR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Trabalhadores remotos e domésticos</a:t>
          </a:r>
          <a:endParaRPr lang="en-US"/>
        </a:p>
      </dgm:t>
    </dgm:pt>
    <dgm:pt modelId="{FE96DB33-C5B7-4DEB-82B2-0B1CE90A4D2B}" type="sibTrans" cxnId="{5040905B-2CA8-42A8-8653-5CED77F72575}">
      <dgm:prSet/>
      <dgm:spPr/>
      <dgm:t>
        <a:bodyPr/>
        <a:lstStyle/>
        <a:p>
          <a:endParaRPr lang="en-US"/>
        </a:p>
      </dgm:t>
    </dgm:pt>
    <dgm:pt modelId="{C3088A38-995F-4EC6-9F78-BAFAEAF4162C}" type="pres">
      <dgm:prSet presAssocID="{3F388ED1-67EA-4C52-A4EF-B33800D3CCFC}" presName="root" presStyleCnt="0">
        <dgm:presLayoutVars>
          <dgm:dir/>
          <dgm:resizeHandles val="exact"/>
        </dgm:presLayoutVars>
      </dgm:prSet>
      <dgm:spPr/>
    </dgm:pt>
    <dgm:pt modelId="{D05E4E73-9587-4A56-B8AA-2D6161B9C368}" type="pres">
      <dgm:prSet presAssocID="{6765D87C-7CC0-41A0-B409-35F7C6713B98}" presName="compNode" presStyleCnt="0"/>
      <dgm:spPr/>
    </dgm:pt>
    <dgm:pt modelId="{D99A27DE-1A9D-4CFC-BE2E-D6325D4C73B2}" type="pres">
      <dgm:prSet presAssocID="{6765D87C-7CC0-41A0-B409-35F7C6713B9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8667B507-D177-4EC0-A407-1521B796D904}" type="pres">
      <dgm:prSet presAssocID="{6765D87C-7CC0-41A0-B409-35F7C6713B98}" presName="spaceRect" presStyleCnt="0"/>
      <dgm:spPr/>
    </dgm:pt>
    <dgm:pt modelId="{79FCE879-EDA8-4A56-B9E8-3934B4682EB9}" type="pres">
      <dgm:prSet presAssocID="{6765D87C-7CC0-41A0-B409-35F7C6713B98}" presName="textRect" presStyleLbl="revTx" presStyleIdx="0" presStyleCnt="6">
        <dgm:presLayoutVars>
          <dgm:chMax val="1"/>
          <dgm:chPref val="1"/>
        </dgm:presLayoutVars>
      </dgm:prSet>
      <dgm:spPr/>
    </dgm:pt>
    <dgm:pt modelId="{6E752127-53E6-4E86-8330-1CDB423EB111}" type="pres">
      <dgm:prSet presAssocID="{4C6C75F7-926F-45DD-9F25-3A9FC1E581A0}" presName="sibTrans" presStyleCnt="0"/>
      <dgm:spPr/>
    </dgm:pt>
    <dgm:pt modelId="{4425BB72-67F0-47AF-9B82-CA0521543AF0}" type="pres">
      <dgm:prSet presAssocID="{6231BEAF-70FD-4AEB-A281-E1C3F7CDE657}" presName="compNode" presStyleCnt="0"/>
      <dgm:spPr/>
    </dgm:pt>
    <dgm:pt modelId="{B02E9D7E-F6E6-43AD-AAC9-B8DAE5007E4C}" type="pres">
      <dgm:prSet presAssocID="{6231BEAF-70FD-4AEB-A281-E1C3F7CDE65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"/>
        </a:ext>
      </dgm:extLst>
    </dgm:pt>
    <dgm:pt modelId="{47A43DDC-EDCF-451A-BC7A-3BA7127C9D9D}" type="pres">
      <dgm:prSet presAssocID="{6231BEAF-70FD-4AEB-A281-E1C3F7CDE657}" presName="spaceRect" presStyleCnt="0"/>
      <dgm:spPr/>
    </dgm:pt>
    <dgm:pt modelId="{C645D0FB-691D-4DD1-A770-EFD951B22D94}" type="pres">
      <dgm:prSet presAssocID="{6231BEAF-70FD-4AEB-A281-E1C3F7CDE657}" presName="textRect" presStyleLbl="revTx" presStyleIdx="1" presStyleCnt="6">
        <dgm:presLayoutVars>
          <dgm:chMax val="1"/>
          <dgm:chPref val="1"/>
        </dgm:presLayoutVars>
      </dgm:prSet>
      <dgm:spPr/>
    </dgm:pt>
    <dgm:pt modelId="{81722C06-5ED7-488E-B671-DA04CF4D005E}" type="pres">
      <dgm:prSet presAssocID="{D81DA91B-005B-4E14-AFDF-C8B3B3160C6B}" presName="sibTrans" presStyleCnt="0"/>
      <dgm:spPr/>
    </dgm:pt>
    <dgm:pt modelId="{492226F2-ECB5-4A9A-83B3-1D3658F8ECC7}" type="pres">
      <dgm:prSet presAssocID="{27B0C93C-65AD-44AE-BD1D-79565B1AB665}" presName="compNode" presStyleCnt="0"/>
      <dgm:spPr/>
    </dgm:pt>
    <dgm:pt modelId="{4E3EF8FC-D81C-4C6A-806C-EA4743F4BA77}" type="pres">
      <dgm:prSet presAssocID="{27B0C93C-65AD-44AE-BD1D-79565B1AB66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28B72FB2-153D-41A2-BD5A-3D59DFAA907C}" type="pres">
      <dgm:prSet presAssocID="{27B0C93C-65AD-44AE-BD1D-79565B1AB665}" presName="spaceRect" presStyleCnt="0"/>
      <dgm:spPr/>
    </dgm:pt>
    <dgm:pt modelId="{055E8662-2533-42D8-B4B8-521917D7DEAC}" type="pres">
      <dgm:prSet presAssocID="{27B0C93C-65AD-44AE-BD1D-79565B1AB665}" presName="textRect" presStyleLbl="revTx" presStyleIdx="2" presStyleCnt="6">
        <dgm:presLayoutVars>
          <dgm:chMax val="1"/>
          <dgm:chPref val="1"/>
        </dgm:presLayoutVars>
      </dgm:prSet>
      <dgm:spPr/>
    </dgm:pt>
    <dgm:pt modelId="{F24FB88B-8951-44CD-B4BE-2C3E45E0842B}" type="pres">
      <dgm:prSet presAssocID="{FFF4DE70-A941-428D-AD23-FDC4AC01E7E7}" presName="sibTrans" presStyleCnt="0"/>
      <dgm:spPr/>
    </dgm:pt>
    <dgm:pt modelId="{01DDB054-2946-4508-A072-B38236E42C83}" type="pres">
      <dgm:prSet presAssocID="{97980F97-FD8E-4850-8583-B12FD0A71EDD}" presName="compNode" presStyleCnt="0"/>
      <dgm:spPr/>
    </dgm:pt>
    <dgm:pt modelId="{57CC4C62-BD4B-45BD-83D8-0A29B71FFADD}" type="pres">
      <dgm:prSet presAssocID="{97980F97-FD8E-4850-8583-B12FD0A71EDD}" presName="iconRect" presStyleLbl="node1" presStyleIdx="3" presStyleCnt="6" custLinFactNeighborX="9279" custLinFactNeighborY="1136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6E0AAC4-6666-4366-86EF-3252C8C6CA8F}" type="pres">
      <dgm:prSet presAssocID="{97980F97-FD8E-4850-8583-B12FD0A71EDD}" presName="spaceRect" presStyleCnt="0"/>
      <dgm:spPr/>
    </dgm:pt>
    <dgm:pt modelId="{C247C313-91DA-4206-839D-B34E91EFC201}" type="pres">
      <dgm:prSet presAssocID="{97980F97-FD8E-4850-8583-B12FD0A71EDD}" presName="textRect" presStyleLbl="revTx" presStyleIdx="3" presStyleCnt="6" custLinFactNeighborX="3574" custLinFactNeighborY="-6017">
        <dgm:presLayoutVars>
          <dgm:chMax val="1"/>
          <dgm:chPref val="1"/>
        </dgm:presLayoutVars>
      </dgm:prSet>
      <dgm:spPr/>
    </dgm:pt>
    <dgm:pt modelId="{C71F7B83-B8BC-43D9-B497-AE47E4C88717}" type="pres">
      <dgm:prSet presAssocID="{07441A10-64D9-4416-B8F3-0938FE902A71}" presName="sibTrans" presStyleCnt="0"/>
      <dgm:spPr/>
    </dgm:pt>
    <dgm:pt modelId="{5695538A-F7DD-43EC-A3B0-2C1F8C3AF035}" type="pres">
      <dgm:prSet presAssocID="{349FD996-44AE-4207-8571-5AD7FE467F82}" presName="compNode" presStyleCnt="0"/>
      <dgm:spPr/>
    </dgm:pt>
    <dgm:pt modelId="{E86A0C04-E9B4-4015-A6A8-3FB1046B29CE}" type="pres">
      <dgm:prSet presAssocID="{349FD996-44AE-4207-8571-5AD7FE467F8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D2D79CFB-0CF4-4C0C-BEB0-EA6D92F581EA}" type="pres">
      <dgm:prSet presAssocID="{349FD996-44AE-4207-8571-5AD7FE467F82}" presName="spaceRect" presStyleCnt="0"/>
      <dgm:spPr/>
    </dgm:pt>
    <dgm:pt modelId="{4218699A-9F44-43C4-BACD-AFA07472911A}" type="pres">
      <dgm:prSet presAssocID="{349FD996-44AE-4207-8571-5AD7FE467F82}" presName="textRect" presStyleLbl="revTx" presStyleIdx="4" presStyleCnt="6">
        <dgm:presLayoutVars>
          <dgm:chMax val="1"/>
          <dgm:chPref val="1"/>
        </dgm:presLayoutVars>
      </dgm:prSet>
      <dgm:spPr/>
    </dgm:pt>
    <dgm:pt modelId="{0054ECED-2F46-4FA7-AC87-F6DA2C7F139B}" type="pres">
      <dgm:prSet presAssocID="{429D8192-9264-4781-9A0B-4D8DF4D0516E}" presName="sibTrans" presStyleCnt="0"/>
      <dgm:spPr/>
    </dgm:pt>
    <dgm:pt modelId="{07CB86F6-7387-449F-BCEA-84E42CC7E22F}" type="pres">
      <dgm:prSet presAssocID="{253C37E7-9A9E-4D16-802A-A24456CEAAE1}" presName="compNode" presStyleCnt="0"/>
      <dgm:spPr/>
    </dgm:pt>
    <dgm:pt modelId="{5421B5D6-8F0B-4CBE-B7B3-DBCDD202F370}" type="pres">
      <dgm:prSet presAssocID="{253C37E7-9A9E-4D16-802A-A24456CEAAE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EBBF4D40-2EF1-4012-ABEC-74915D189F7E}" type="pres">
      <dgm:prSet presAssocID="{253C37E7-9A9E-4D16-802A-A24456CEAAE1}" presName="spaceRect" presStyleCnt="0"/>
      <dgm:spPr/>
    </dgm:pt>
    <dgm:pt modelId="{F8CD23AD-0F84-4328-BCA7-961CDC0F9CC6}" type="pres">
      <dgm:prSet presAssocID="{253C37E7-9A9E-4D16-802A-A24456CEAAE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F4D70503-B60E-457C-9E7D-779CF2E01DFB}" srcId="{3F388ED1-67EA-4C52-A4EF-B33800D3CCFC}" destId="{349FD996-44AE-4207-8571-5AD7FE467F82}" srcOrd="4" destOrd="0" parTransId="{DFC14506-07D7-4BAC-AF9E-C1E3B04DA640}" sibTransId="{429D8192-9264-4781-9A0B-4D8DF4D0516E}"/>
    <dgm:cxn modelId="{7459EF03-8ECE-4EBB-9DB3-3DDF81E42E0A}" type="presOf" srcId="{6765D87C-7CC0-41A0-B409-35F7C6713B98}" destId="{79FCE879-EDA8-4A56-B9E8-3934B4682EB9}" srcOrd="0" destOrd="0" presId="urn:microsoft.com/office/officeart/2018/2/layout/IconLabelList"/>
    <dgm:cxn modelId="{0AF92A21-965A-4390-B6ED-CF71B0C4A45D}" type="presOf" srcId="{253C37E7-9A9E-4D16-802A-A24456CEAAE1}" destId="{F8CD23AD-0F84-4328-BCA7-961CDC0F9CC6}" srcOrd="0" destOrd="0" presId="urn:microsoft.com/office/officeart/2018/2/layout/IconLabelList"/>
    <dgm:cxn modelId="{B07DAB2B-74FB-476D-8DAB-B12571934C12}" type="presOf" srcId="{6231BEAF-70FD-4AEB-A281-E1C3F7CDE657}" destId="{C645D0FB-691D-4DD1-A770-EFD951B22D94}" srcOrd="0" destOrd="0" presId="urn:microsoft.com/office/officeart/2018/2/layout/IconLabelList"/>
    <dgm:cxn modelId="{603BF53A-8EBF-45B0-B3A9-B8E5D8E75001}" type="presOf" srcId="{3F388ED1-67EA-4C52-A4EF-B33800D3CCFC}" destId="{C3088A38-995F-4EC6-9F78-BAFAEAF4162C}" srcOrd="0" destOrd="0" presId="urn:microsoft.com/office/officeart/2018/2/layout/IconLabelList"/>
    <dgm:cxn modelId="{5040905B-2CA8-42A8-8653-5CED77F72575}" srcId="{3F388ED1-67EA-4C52-A4EF-B33800D3CCFC}" destId="{253C37E7-9A9E-4D16-802A-A24456CEAAE1}" srcOrd="5" destOrd="0" parTransId="{5955E5F5-4EA7-43CB-959C-41431C3D878F}" sibTransId="{FE96DB33-C5B7-4DEB-82B2-0B1CE90A4D2B}"/>
    <dgm:cxn modelId="{970C6E4B-02D4-4355-8946-719CFF09E9ED}" srcId="{3F388ED1-67EA-4C52-A4EF-B33800D3CCFC}" destId="{6765D87C-7CC0-41A0-B409-35F7C6713B98}" srcOrd="0" destOrd="0" parTransId="{24C96D5D-A300-45E1-8162-B0468AA37BF6}" sibTransId="{4C6C75F7-926F-45DD-9F25-3A9FC1E581A0}"/>
    <dgm:cxn modelId="{4AEFC170-55A6-4FDC-915D-8D7EC1DD5DFA}" srcId="{3F388ED1-67EA-4C52-A4EF-B33800D3CCFC}" destId="{97980F97-FD8E-4850-8583-B12FD0A71EDD}" srcOrd="3" destOrd="0" parTransId="{6BBA676C-6505-47E3-B24D-7F015100F287}" sibTransId="{07441A10-64D9-4416-B8F3-0938FE902A71}"/>
    <dgm:cxn modelId="{4660B276-BC05-4560-BC40-73C50EFAD9A2}" type="presOf" srcId="{27B0C93C-65AD-44AE-BD1D-79565B1AB665}" destId="{055E8662-2533-42D8-B4B8-521917D7DEAC}" srcOrd="0" destOrd="0" presId="urn:microsoft.com/office/officeart/2018/2/layout/IconLabelList"/>
    <dgm:cxn modelId="{EF8648C6-A2DB-4F0C-B09C-DD6D58CB7DC7}" srcId="{3F388ED1-67EA-4C52-A4EF-B33800D3CCFC}" destId="{6231BEAF-70FD-4AEB-A281-E1C3F7CDE657}" srcOrd="1" destOrd="0" parTransId="{40235C9D-7692-4244-97C2-DBBB4D4D2FF7}" sibTransId="{D81DA91B-005B-4E14-AFDF-C8B3B3160C6B}"/>
    <dgm:cxn modelId="{11C076D8-71A9-426B-8AC4-543C2F2C144F}" type="presOf" srcId="{349FD996-44AE-4207-8571-5AD7FE467F82}" destId="{4218699A-9F44-43C4-BACD-AFA07472911A}" srcOrd="0" destOrd="0" presId="urn:microsoft.com/office/officeart/2018/2/layout/IconLabelList"/>
    <dgm:cxn modelId="{261FF9D9-4F30-4C36-81C5-1804F18FC3E8}" srcId="{3F388ED1-67EA-4C52-A4EF-B33800D3CCFC}" destId="{27B0C93C-65AD-44AE-BD1D-79565B1AB665}" srcOrd="2" destOrd="0" parTransId="{D5730169-979E-469C-ABDC-5BB87EC4A7D0}" sibTransId="{FFF4DE70-A941-428D-AD23-FDC4AC01E7E7}"/>
    <dgm:cxn modelId="{19F59EFE-AD34-4F28-812A-7D22EA62B292}" type="presOf" srcId="{97980F97-FD8E-4850-8583-B12FD0A71EDD}" destId="{C247C313-91DA-4206-839D-B34E91EFC201}" srcOrd="0" destOrd="0" presId="urn:microsoft.com/office/officeart/2018/2/layout/IconLabelList"/>
    <dgm:cxn modelId="{831E3F3D-0962-4BBA-8BC5-F5C0224B7F23}" type="presParOf" srcId="{C3088A38-995F-4EC6-9F78-BAFAEAF4162C}" destId="{D05E4E73-9587-4A56-B8AA-2D6161B9C368}" srcOrd="0" destOrd="0" presId="urn:microsoft.com/office/officeart/2018/2/layout/IconLabelList"/>
    <dgm:cxn modelId="{C33F17BD-1926-4E97-AFA3-D6E45DDF4874}" type="presParOf" srcId="{D05E4E73-9587-4A56-B8AA-2D6161B9C368}" destId="{D99A27DE-1A9D-4CFC-BE2E-D6325D4C73B2}" srcOrd="0" destOrd="0" presId="urn:microsoft.com/office/officeart/2018/2/layout/IconLabelList"/>
    <dgm:cxn modelId="{E2D4651D-F900-4169-8623-E5DC0EC94F66}" type="presParOf" srcId="{D05E4E73-9587-4A56-B8AA-2D6161B9C368}" destId="{8667B507-D177-4EC0-A407-1521B796D904}" srcOrd="1" destOrd="0" presId="urn:microsoft.com/office/officeart/2018/2/layout/IconLabelList"/>
    <dgm:cxn modelId="{DCF77785-3A8E-42E6-AB61-65B216374FEB}" type="presParOf" srcId="{D05E4E73-9587-4A56-B8AA-2D6161B9C368}" destId="{79FCE879-EDA8-4A56-B9E8-3934B4682EB9}" srcOrd="2" destOrd="0" presId="urn:microsoft.com/office/officeart/2018/2/layout/IconLabelList"/>
    <dgm:cxn modelId="{8FB3C377-9B10-4BBD-AAB1-F60119072D7C}" type="presParOf" srcId="{C3088A38-995F-4EC6-9F78-BAFAEAF4162C}" destId="{6E752127-53E6-4E86-8330-1CDB423EB111}" srcOrd="1" destOrd="0" presId="urn:microsoft.com/office/officeart/2018/2/layout/IconLabelList"/>
    <dgm:cxn modelId="{BDB6E256-6DFE-44BE-B9F2-1FA0AA55A682}" type="presParOf" srcId="{C3088A38-995F-4EC6-9F78-BAFAEAF4162C}" destId="{4425BB72-67F0-47AF-9B82-CA0521543AF0}" srcOrd="2" destOrd="0" presId="urn:microsoft.com/office/officeart/2018/2/layout/IconLabelList"/>
    <dgm:cxn modelId="{7EE4F431-9A52-4524-947E-3244E68425BE}" type="presParOf" srcId="{4425BB72-67F0-47AF-9B82-CA0521543AF0}" destId="{B02E9D7E-F6E6-43AD-AAC9-B8DAE5007E4C}" srcOrd="0" destOrd="0" presId="urn:microsoft.com/office/officeart/2018/2/layout/IconLabelList"/>
    <dgm:cxn modelId="{19E48BD8-0FBD-4E4A-8A85-CDCEBC6C48E9}" type="presParOf" srcId="{4425BB72-67F0-47AF-9B82-CA0521543AF0}" destId="{47A43DDC-EDCF-451A-BC7A-3BA7127C9D9D}" srcOrd="1" destOrd="0" presId="urn:microsoft.com/office/officeart/2018/2/layout/IconLabelList"/>
    <dgm:cxn modelId="{EA4AEBD0-4397-4AE4-B2A6-10B930EB7850}" type="presParOf" srcId="{4425BB72-67F0-47AF-9B82-CA0521543AF0}" destId="{C645D0FB-691D-4DD1-A770-EFD951B22D94}" srcOrd="2" destOrd="0" presId="urn:microsoft.com/office/officeart/2018/2/layout/IconLabelList"/>
    <dgm:cxn modelId="{7FAE8FC1-0F06-4827-84CD-5E4E24C7B237}" type="presParOf" srcId="{C3088A38-995F-4EC6-9F78-BAFAEAF4162C}" destId="{81722C06-5ED7-488E-B671-DA04CF4D005E}" srcOrd="3" destOrd="0" presId="urn:microsoft.com/office/officeart/2018/2/layout/IconLabelList"/>
    <dgm:cxn modelId="{C300E87F-5BF0-4CBB-86E4-118B7691C7CB}" type="presParOf" srcId="{C3088A38-995F-4EC6-9F78-BAFAEAF4162C}" destId="{492226F2-ECB5-4A9A-83B3-1D3658F8ECC7}" srcOrd="4" destOrd="0" presId="urn:microsoft.com/office/officeart/2018/2/layout/IconLabelList"/>
    <dgm:cxn modelId="{BDD92C11-523F-4E95-A34C-B977FE2F29DD}" type="presParOf" srcId="{492226F2-ECB5-4A9A-83B3-1D3658F8ECC7}" destId="{4E3EF8FC-D81C-4C6A-806C-EA4743F4BA77}" srcOrd="0" destOrd="0" presId="urn:microsoft.com/office/officeart/2018/2/layout/IconLabelList"/>
    <dgm:cxn modelId="{42236160-38A6-4220-BB37-FE91838A63B0}" type="presParOf" srcId="{492226F2-ECB5-4A9A-83B3-1D3658F8ECC7}" destId="{28B72FB2-153D-41A2-BD5A-3D59DFAA907C}" srcOrd="1" destOrd="0" presId="urn:microsoft.com/office/officeart/2018/2/layout/IconLabelList"/>
    <dgm:cxn modelId="{039F328B-42A8-4BD2-B640-E10F6010F0B2}" type="presParOf" srcId="{492226F2-ECB5-4A9A-83B3-1D3658F8ECC7}" destId="{055E8662-2533-42D8-B4B8-521917D7DEAC}" srcOrd="2" destOrd="0" presId="urn:microsoft.com/office/officeart/2018/2/layout/IconLabelList"/>
    <dgm:cxn modelId="{D07B9444-07E9-4F62-A725-D75B2F82CD99}" type="presParOf" srcId="{C3088A38-995F-4EC6-9F78-BAFAEAF4162C}" destId="{F24FB88B-8951-44CD-B4BE-2C3E45E0842B}" srcOrd="5" destOrd="0" presId="urn:microsoft.com/office/officeart/2018/2/layout/IconLabelList"/>
    <dgm:cxn modelId="{F92FFC47-0EEA-414A-A2CA-BBB837328365}" type="presParOf" srcId="{C3088A38-995F-4EC6-9F78-BAFAEAF4162C}" destId="{01DDB054-2946-4508-A072-B38236E42C83}" srcOrd="6" destOrd="0" presId="urn:microsoft.com/office/officeart/2018/2/layout/IconLabelList"/>
    <dgm:cxn modelId="{1BFD59FF-5C3B-4827-87E5-A32EE15794EA}" type="presParOf" srcId="{01DDB054-2946-4508-A072-B38236E42C83}" destId="{57CC4C62-BD4B-45BD-83D8-0A29B71FFADD}" srcOrd="0" destOrd="0" presId="urn:microsoft.com/office/officeart/2018/2/layout/IconLabelList"/>
    <dgm:cxn modelId="{0DD7536F-F126-4CA6-93A6-07E721ED8501}" type="presParOf" srcId="{01DDB054-2946-4508-A072-B38236E42C83}" destId="{86E0AAC4-6666-4366-86EF-3252C8C6CA8F}" srcOrd="1" destOrd="0" presId="urn:microsoft.com/office/officeart/2018/2/layout/IconLabelList"/>
    <dgm:cxn modelId="{D398220C-2A8D-4E58-9032-CEF82170D88E}" type="presParOf" srcId="{01DDB054-2946-4508-A072-B38236E42C83}" destId="{C247C313-91DA-4206-839D-B34E91EFC201}" srcOrd="2" destOrd="0" presId="urn:microsoft.com/office/officeart/2018/2/layout/IconLabelList"/>
    <dgm:cxn modelId="{16FACA00-66C3-4E09-84DB-93686FB26DD1}" type="presParOf" srcId="{C3088A38-995F-4EC6-9F78-BAFAEAF4162C}" destId="{C71F7B83-B8BC-43D9-B497-AE47E4C88717}" srcOrd="7" destOrd="0" presId="urn:microsoft.com/office/officeart/2018/2/layout/IconLabelList"/>
    <dgm:cxn modelId="{96E1F420-15BF-42DA-BA0E-48C4DED09F03}" type="presParOf" srcId="{C3088A38-995F-4EC6-9F78-BAFAEAF4162C}" destId="{5695538A-F7DD-43EC-A3B0-2C1F8C3AF035}" srcOrd="8" destOrd="0" presId="urn:microsoft.com/office/officeart/2018/2/layout/IconLabelList"/>
    <dgm:cxn modelId="{9DE890B1-EAFC-44E0-9C80-E91F41D568CD}" type="presParOf" srcId="{5695538A-F7DD-43EC-A3B0-2C1F8C3AF035}" destId="{E86A0C04-E9B4-4015-A6A8-3FB1046B29CE}" srcOrd="0" destOrd="0" presId="urn:microsoft.com/office/officeart/2018/2/layout/IconLabelList"/>
    <dgm:cxn modelId="{274CB503-658C-483F-86BA-967D7AF46BD9}" type="presParOf" srcId="{5695538A-F7DD-43EC-A3B0-2C1F8C3AF035}" destId="{D2D79CFB-0CF4-4C0C-BEB0-EA6D92F581EA}" srcOrd="1" destOrd="0" presId="urn:microsoft.com/office/officeart/2018/2/layout/IconLabelList"/>
    <dgm:cxn modelId="{918C853E-C714-4811-9F39-4AE78B5EF031}" type="presParOf" srcId="{5695538A-F7DD-43EC-A3B0-2C1F8C3AF035}" destId="{4218699A-9F44-43C4-BACD-AFA07472911A}" srcOrd="2" destOrd="0" presId="urn:microsoft.com/office/officeart/2018/2/layout/IconLabelList"/>
    <dgm:cxn modelId="{6A2B22FB-A955-4200-A934-44D8C0105B74}" type="presParOf" srcId="{C3088A38-995F-4EC6-9F78-BAFAEAF4162C}" destId="{0054ECED-2F46-4FA7-AC87-F6DA2C7F139B}" srcOrd="9" destOrd="0" presId="urn:microsoft.com/office/officeart/2018/2/layout/IconLabelList"/>
    <dgm:cxn modelId="{A0583942-C4C4-4181-BC8F-1223316653ED}" type="presParOf" srcId="{C3088A38-995F-4EC6-9F78-BAFAEAF4162C}" destId="{07CB86F6-7387-449F-BCEA-84E42CC7E22F}" srcOrd="10" destOrd="0" presId="urn:microsoft.com/office/officeart/2018/2/layout/IconLabelList"/>
    <dgm:cxn modelId="{855D6A89-0627-4122-B581-69A5D53D6C23}" type="presParOf" srcId="{07CB86F6-7387-449F-BCEA-84E42CC7E22F}" destId="{5421B5D6-8F0B-4CBE-B7B3-DBCDD202F370}" srcOrd="0" destOrd="0" presId="urn:microsoft.com/office/officeart/2018/2/layout/IconLabelList"/>
    <dgm:cxn modelId="{81DA86C4-6AB4-4194-8207-258D1A6CE3FB}" type="presParOf" srcId="{07CB86F6-7387-449F-BCEA-84E42CC7E22F}" destId="{EBBF4D40-2EF1-4012-ABEC-74915D189F7E}" srcOrd="1" destOrd="0" presId="urn:microsoft.com/office/officeart/2018/2/layout/IconLabelList"/>
    <dgm:cxn modelId="{7C67BC12-7E7E-438F-AEE7-1D7E7B6A585A}" type="presParOf" srcId="{07CB86F6-7387-449F-BCEA-84E42CC7E22F}" destId="{F8CD23AD-0F84-4328-BCA7-961CDC0F9CC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CA4F3-8F30-418C-9B3B-9FAE6FBB2AFD}">
      <dsp:nvSpPr>
        <dsp:cNvPr id="0" name=""/>
        <dsp:cNvSpPr/>
      </dsp:nvSpPr>
      <dsp:spPr>
        <a:xfrm>
          <a:off x="0" y="2009"/>
          <a:ext cx="8074836" cy="1018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DE14D-271D-4E48-A734-F66D4AA6B04D}">
      <dsp:nvSpPr>
        <dsp:cNvPr id="0" name=""/>
        <dsp:cNvSpPr/>
      </dsp:nvSpPr>
      <dsp:spPr>
        <a:xfrm>
          <a:off x="308107" y="231180"/>
          <a:ext cx="560195" cy="5601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BE8A2-D7D4-4676-91C2-0669EA92AE50}">
      <dsp:nvSpPr>
        <dsp:cNvPr id="0" name=""/>
        <dsp:cNvSpPr/>
      </dsp:nvSpPr>
      <dsp:spPr>
        <a:xfrm>
          <a:off x="1176411" y="2009"/>
          <a:ext cx="6898424" cy="101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95" tIns="107795" rIns="107795" bIns="1077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Todos querem fazer parte de uma equipe respeitosa e bem-sucedida</a:t>
          </a:r>
          <a:endParaRPr lang="en-US" kern="1200"/>
        </a:p>
      </dsp:txBody>
      <dsp:txXfrm>
        <a:off x="1176411" y="2009"/>
        <a:ext cx="6898424" cy="1018537"/>
      </dsp:txXfrm>
    </dsp:sp>
    <dsp:sp modelId="{62399D1D-6A37-4655-9B96-57525ECC5F52}">
      <dsp:nvSpPr>
        <dsp:cNvPr id="0" name=""/>
        <dsp:cNvSpPr/>
      </dsp:nvSpPr>
      <dsp:spPr>
        <a:xfrm>
          <a:off x="0" y="1275181"/>
          <a:ext cx="8074836" cy="1018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AAD55-36A6-40B9-B55F-EEF840079F1A}">
      <dsp:nvSpPr>
        <dsp:cNvPr id="0" name=""/>
        <dsp:cNvSpPr/>
      </dsp:nvSpPr>
      <dsp:spPr>
        <a:xfrm>
          <a:off x="308107" y="1504352"/>
          <a:ext cx="560195" cy="5601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238B2-9DB9-4BD7-8219-1D04AF10EADE}">
      <dsp:nvSpPr>
        <dsp:cNvPr id="0" name=""/>
        <dsp:cNvSpPr/>
      </dsp:nvSpPr>
      <dsp:spPr>
        <a:xfrm>
          <a:off x="1176411" y="1275181"/>
          <a:ext cx="6898424" cy="101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95" tIns="107795" rIns="107795" bIns="1077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O V&amp;E do 168 defende os princípios de prevenção da discriminação e assédio, que exigem o compromisso de todos</a:t>
          </a:r>
          <a:endParaRPr lang="en-US" kern="1200"/>
        </a:p>
      </dsp:txBody>
      <dsp:txXfrm>
        <a:off x="1176411" y="1275181"/>
        <a:ext cx="6898424" cy="1018537"/>
      </dsp:txXfrm>
    </dsp:sp>
    <dsp:sp modelId="{2194DC87-0EB3-47A9-A710-50B67ABE9595}">
      <dsp:nvSpPr>
        <dsp:cNvPr id="0" name=""/>
        <dsp:cNvSpPr/>
      </dsp:nvSpPr>
      <dsp:spPr>
        <a:xfrm>
          <a:off x="0" y="2548354"/>
          <a:ext cx="8074836" cy="1018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43F58-D2C7-4873-8DE7-E85D1568F29E}">
      <dsp:nvSpPr>
        <dsp:cNvPr id="0" name=""/>
        <dsp:cNvSpPr/>
      </dsp:nvSpPr>
      <dsp:spPr>
        <a:xfrm>
          <a:off x="308107" y="2777525"/>
          <a:ext cx="560195" cy="5601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693E8-D0B4-4833-BD20-F0400943806F}">
      <dsp:nvSpPr>
        <dsp:cNvPr id="0" name=""/>
        <dsp:cNvSpPr/>
      </dsp:nvSpPr>
      <dsp:spPr>
        <a:xfrm>
          <a:off x="1176411" y="2548354"/>
          <a:ext cx="6898424" cy="101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95" tIns="107795" rIns="107795" bIns="1077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A RPM não tolera desrespeito, assédio ou discriminação de nenhuma forma</a:t>
          </a:r>
          <a:endParaRPr lang="en-US" kern="1200"/>
        </a:p>
      </dsp:txBody>
      <dsp:txXfrm>
        <a:off x="1176411" y="2548354"/>
        <a:ext cx="6898424" cy="1018537"/>
      </dsp:txXfrm>
    </dsp:sp>
    <dsp:sp modelId="{AEF938DC-0277-4425-B5AA-B6E145ABDF3E}">
      <dsp:nvSpPr>
        <dsp:cNvPr id="0" name=""/>
        <dsp:cNvSpPr/>
      </dsp:nvSpPr>
      <dsp:spPr>
        <a:xfrm>
          <a:off x="0" y="3821526"/>
          <a:ext cx="8074836" cy="1018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DF815-E4EC-4C8B-89A3-02381B28C402}">
      <dsp:nvSpPr>
        <dsp:cNvPr id="0" name=""/>
        <dsp:cNvSpPr/>
      </dsp:nvSpPr>
      <dsp:spPr>
        <a:xfrm>
          <a:off x="308107" y="4050697"/>
          <a:ext cx="560195" cy="5601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31F5D-5E16-4A87-A9D2-51F34F2AEE47}">
      <dsp:nvSpPr>
        <dsp:cNvPr id="0" name=""/>
        <dsp:cNvSpPr/>
      </dsp:nvSpPr>
      <dsp:spPr>
        <a:xfrm>
          <a:off x="1176411" y="3821526"/>
          <a:ext cx="6898424" cy="101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95" tIns="107795" rIns="107795" bIns="1077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Todos nós precisamos ter certeza de que nossa conduta reflete os valores da RPM, e devemos agir se virmos qualquer conduta imprópria</a:t>
          </a:r>
          <a:endParaRPr lang="en-US" kern="1200"/>
        </a:p>
      </dsp:txBody>
      <dsp:txXfrm>
        <a:off x="1176411" y="3821526"/>
        <a:ext cx="6898424" cy="10185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8FA57-199B-4FDE-9C3F-99E925313025}">
      <dsp:nvSpPr>
        <dsp:cNvPr id="0" name=""/>
        <dsp:cNvSpPr/>
      </dsp:nvSpPr>
      <dsp:spPr>
        <a:xfrm>
          <a:off x="129323" y="1740"/>
          <a:ext cx="3721994" cy="223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Seu comportamento está deixando as pessoas desconfortáveis ou criando conflitos desnecessários?</a:t>
          </a:r>
          <a:endParaRPr lang="en-US" kern="1200"/>
        </a:p>
      </dsp:txBody>
      <dsp:txXfrm>
        <a:off x="129323" y="1740"/>
        <a:ext cx="3721994" cy="2233196"/>
      </dsp:txXfrm>
    </dsp:sp>
    <dsp:sp modelId="{8E972E1B-CF68-4A49-915B-097B6B17B149}">
      <dsp:nvSpPr>
        <dsp:cNvPr id="0" name=""/>
        <dsp:cNvSpPr/>
      </dsp:nvSpPr>
      <dsp:spPr>
        <a:xfrm>
          <a:off x="4223517" y="1740"/>
          <a:ext cx="3721994" cy="223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Você ficaria envergonhado se seus amigos, familiares ou líderes comunitários soubessem do seu comportamento?</a:t>
          </a:r>
          <a:endParaRPr lang="en-US" kern="1200"/>
        </a:p>
      </dsp:txBody>
      <dsp:txXfrm>
        <a:off x="4223517" y="1740"/>
        <a:ext cx="3721994" cy="2233196"/>
      </dsp:txXfrm>
    </dsp:sp>
    <dsp:sp modelId="{243CC102-BC16-4CF6-99B1-D3653BCF54DD}">
      <dsp:nvSpPr>
        <dsp:cNvPr id="0" name=""/>
        <dsp:cNvSpPr/>
      </dsp:nvSpPr>
      <dsp:spPr>
        <a:xfrm>
          <a:off x="129323" y="2607136"/>
          <a:ext cx="3721994" cy="223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O seu comportamento é relevante ou necessário para o seu trabalho ou desempenho?</a:t>
          </a:r>
          <a:endParaRPr lang="en-US" kern="1200"/>
        </a:p>
      </dsp:txBody>
      <dsp:txXfrm>
        <a:off x="129323" y="2607136"/>
        <a:ext cx="3721994" cy="2233196"/>
      </dsp:txXfrm>
    </dsp:sp>
    <dsp:sp modelId="{3345AED3-E8AE-40AD-B56E-281783EF31F5}">
      <dsp:nvSpPr>
        <dsp:cNvPr id="0" name=""/>
        <dsp:cNvSpPr/>
      </dsp:nvSpPr>
      <dsp:spPr>
        <a:xfrm>
          <a:off x="4223517" y="2607136"/>
          <a:ext cx="3721994" cy="223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Se você responder sim a qualquer uma dessas perguntas, pense se o que você está fazendo ou dizendo é apropriado.</a:t>
          </a:r>
          <a:endParaRPr lang="en-US" kern="1200"/>
        </a:p>
      </dsp:txBody>
      <dsp:txXfrm>
        <a:off x="4223517" y="2607136"/>
        <a:ext cx="3721994" cy="22331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51E0D-D045-4E2B-AB0C-4F2EC15C2742}">
      <dsp:nvSpPr>
        <dsp:cNvPr id="0" name=""/>
        <dsp:cNvSpPr/>
      </dsp:nvSpPr>
      <dsp:spPr>
        <a:xfrm>
          <a:off x="0" y="600"/>
          <a:ext cx="1524000" cy="56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Contato com os olhos</a:t>
          </a:r>
        </a:p>
      </dsp:txBody>
      <dsp:txXfrm>
        <a:off x="0" y="600"/>
        <a:ext cx="1524000" cy="567896"/>
      </dsp:txXfrm>
    </dsp:sp>
    <dsp:sp modelId="{FC80247D-E118-4105-90BF-F29AB52D411B}">
      <dsp:nvSpPr>
        <dsp:cNvPr id="0" name=""/>
        <dsp:cNvSpPr/>
      </dsp:nvSpPr>
      <dsp:spPr>
        <a:xfrm>
          <a:off x="1523999" y="600"/>
          <a:ext cx="304800" cy="56789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29079-7C2E-4F45-A6B9-1B7792F83AEF}">
      <dsp:nvSpPr>
        <dsp:cNvPr id="0" name=""/>
        <dsp:cNvSpPr/>
      </dsp:nvSpPr>
      <dsp:spPr>
        <a:xfrm>
          <a:off x="1950719" y="600"/>
          <a:ext cx="4145280" cy="567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 pessoa está fazendo contato visual? Ou eles estão evitando isso?</a:t>
          </a:r>
        </a:p>
      </dsp:txBody>
      <dsp:txXfrm>
        <a:off x="1950719" y="600"/>
        <a:ext cx="4145280" cy="567896"/>
      </dsp:txXfrm>
    </dsp:sp>
    <dsp:sp modelId="{33D9AD84-C2DD-43AA-B8C0-6E15771BE78B}">
      <dsp:nvSpPr>
        <dsp:cNvPr id="0" name=""/>
        <dsp:cNvSpPr/>
      </dsp:nvSpPr>
      <dsp:spPr>
        <a:xfrm>
          <a:off x="0" y="683313"/>
          <a:ext cx="1524000" cy="56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Expressões faciais</a:t>
          </a:r>
        </a:p>
      </dsp:txBody>
      <dsp:txXfrm>
        <a:off x="0" y="683313"/>
        <a:ext cx="1524000" cy="567896"/>
      </dsp:txXfrm>
    </dsp:sp>
    <dsp:sp modelId="{9117B35D-C06B-428F-8A45-50C11E8FFA23}">
      <dsp:nvSpPr>
        <dsp:cNvPr id="0" name=""/>
        <dsp:cNvSpPr/>
      </dsp:nvSpPr>
      <dsp:spPr>
        <a:xfrm>
          <a:off x="1524000" y="585705"/>
          <a:ext cx="304800" cy="76311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5CFAF-7A5E-4128-8997-A5651A906319}">
      <dsp:nvSpPr>
        <dsp:cNvPr id="0" name=""/>
        <dsp:cNvSpPr/>
      </dsp:nvSpPr>
      <dsp:spPr>
        <a:xfrm>
          <a:off x="1950720" y="585705"/>
          <a:ext cx="4145280" cy="763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O rosto da pessoa expressa cordialidade e interesse? Ou está em branco ou mostrando desconforto?</a:t>
          </a:r>
        </a:p>
      </dsp:txBody>
      <dsp:txXfrm>
        <a:off x="1950720" y="585705"/>
        <a:ext cx="4145280" cy="763110"/>
      </dsp:txXfrm>
    </dsp:sp>
    <dsp:sp modelId="{5400C3F5-CC03-4C92-9C64-BD6ED3005EC2}">
      <dsp:nvSpPr>
        <dsp:cNvPr id="0" name=""/>
        <dsp:cNvSpPr/>
      </dsp:nvSpPr>
      <dsp:spPr>
        <a:xfrm>
          <a:off x="0" y="1474724"/>
          <a:ext cx="1524000" cy="331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Tom de voz</a:t>
          </a:r>
        </a:p>
      </dsp:txBody>
      <dsp:txXfrm>
        <a:off x="0" y="1474724"/>
        <a:ext cx="1524000" cy="331272"/>
      </dsp:txXfrm>
    </dsp:sp>
    <dsp:sp modelId="{C3AF3EC1-996A-46C1-B710-476892751235}">
      <dsp:nvSpPr>
        <dsp:cNvPr id="0" name=""/>
        <dsp:cNvSpPr/>
      </dsp:nvSpPr>
      <dsp:spPr>
        <a:xfrm>
          <a:off x="1524000" y="1366025"/>
          <a:ext cx="304800" cy="54867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7B468-0784-4F3F-9515-BBB3492CC8A0}">
      <dsp:nvSpPr>
        <dsp:cNvPr id="0" name=""/>
        <dsp:cNvSpPr/>
      </dsp:nvSpPr>
      <dsp:spPr>
        <a:xfrm>
          <a:off x="1950720" y="1366025"/>
          <a:ext cx="4145280" cy="548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O projeto de voz da pessoa conforta ou interessa? Ou está tenso?</a:t>
          </a:r>
        </a:p>
      </dsp:txBody>
      <dsp:txXfrm>
        <a:off x="1950720" y="1366025"/>
        <a:ext cx="4145280" cy="548670"/>
      </dsp:txXfrm>
    </dsp:sp>
    <dsp:sp modelId="{85BD6EBC-B7BD-4283-9195-03758FD188DF}">
      <dsp:nvSpPr>
        <dsp:cNvPr id="0" name=""/>
        <dsp:cNvSpPr/>
      </dsp:nvSpPr>
      <dsp:spPr>
        <a:xfrm>
          <a:off x="0" y="1931905"/>
          <a:ext cx="1524000" cy="56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Postura e gesto</a:t>
          </a:r>
        </a:p>
      </dsp:txBody>
      <dsp:txXfrm>
        <a:off x="0" y="1931905"/>
        <a:ext cx="1524000" cy="567896"/>
      </dsp:txXfrm>
    </dsp:sp>
    <dsp:sp modelId="{E0FC9C9B-F53E-4A4C-8BA2-1529EE697C2B}">
      <dsp:nvSpPr>
        <dsp:cNvPr id="0" name=""/>
        <dsp:cNvSpPr/>
      </dsp:nvSpPr>
      <dsp:spPr>
        <a:xfrm>
          <a:off x="1524000" y="1931905"/>
          <a:ext cx="304800" cy="56789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D8488-674C-4C0C-9655-2C89CD3ACFBA}">
      <dsp:nvSpPr>
        <dsp:cNvPr id="0" name=""/>
        <dsp:cNvSpPr/>
      </dsp:nvSpPr>
      <dsp:spPr>
        <a:xfrm>
          <a:off x="1950720" y="1931905"/>
          <a:ext cx="4145280" cy="567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O corpo da pessoa está relaxado? Ou é rígido e imóvel?</a:t>
          </a:r>
        </a:p>
      </dsp:txBody>
      <dsp:txXfrm>
        <a:off x="1950720" y="1931905"/>
        <a:ext cx="4145280" cy="567896"/>
      </dsp:txXfrm>
    </dsp:sp>
    <dsp:sp modelId="{A3CD7AA6-38F4-4A44-AF0C-AA53CC2A4238}">
      <dsp:nvSpPr>
        <dsp:cNvPr id="0" name=""/>
        <dsp:cNvSpPr/>
      </dsp:nvSpPr>
      <dsp:spPr>
        <a:xfrm>
          <a:off x="0" y="2614618"/>
          <a:ext cx="1524000" cy="56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Tempo e local</a:t>
          </a:r>
        </a:p>
      </dsp:txBody>
      <dsp:txXfrm>
        <a:off x="0" y="2614618"/>
        <a:ext cx="1524000" cy="567896"/>
      </dsp:txXfrm>
    </dsp:sp>
    <dsp:sp modelId="{A0BBA243-A395-4F9E-9DD5-840A3D69F33B}">
      <dsp:nvSpPr>
        <dsp:cNvPr id="0" name=""/>
        <dsp:cNvSpPr/>
      </dsp:nvSpPr>
      <dsp:spPr>
        <a:xfrm>
          <a:off x="1524000" y="2517011"/>
          <a:ext cx="304800" cy="76311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AEBA6-B695-4691-8B00-49D1E4CA4B7B}">
      <dsp:nvSpPr>
        <dsp:cNvPr id="0" name=""/>
        <dsp:cNvSpPr/>
      </dsp:nvSpPr>
      <dsp:spPr>
        <a:xfrm>
          <a:off x="1950720" y="2517011"/>
          <a:ext cx="4145280" cy="763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Há um fluxo fácil de informações para frente e para trás? Ou é, em grande parte, uma conversa unidirecional?</a:t>
          </a:r>
        </a:p>
      </dsp:txBody>
      <dsp:txXfrm>
        <a:off x="1950720" y="2517011"/>
        <a:ext cx="4145280" cy="763110"/>
      </dsp:txXfrm>
    </dsp:sp>
    <dsp:sp modelId="{1165B149-41F8-4D08-BA1A-5857706E9CDE}">
      <dsp:nvSpPr>
        <dsp:cNvPr id="0" name=""/>
        <dsp:cNvSpPr/>
      </dsp:nvSpPr>
      <dsp:spPr>
        <a:xfrm>
          <a:off x="0" y="3514728"/>
          <a:ext cx="1524000" cy="331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Engajamento</a:t>
          </a:r>
        </a:p>
      </dsp:txBody>
      <dsp:txXfrm>
        <a:off x="0" y="3514728"/>
        <a:ext cx="1524000" cy="331272"/>
      </dsp:txXfrm>
    </dsp:sp>
    <dsp:sp modelId="{0A6E157B-C627-4B14-8B26-59B96448430A}">
      <dsp:nvSpPr>
        <dsp:cNvPr id="0" name=""/>
        <dsp:cNvSpPr/>
      </dsp:nvSpPr>
      <dsp:spPr>
        <a:xfrm>
          <a:off x="1524000" y="3297330"/>
          <a:ext cx="304800" cy="7660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6999F-8B22-4EFB-AAE0-C9D0AFC0A833}">
      <dsp:nvSpPr>
        <dsp:cNvPr id="0" name=""/>
        <dsp:cNvSpPr/>
      </dsp:nvSpPr>
      <dsp:spPr>
        <a:xfrm>
          <a:off x="1950720" y="3297330"/>
          <a:ext cx="4145280" cy="766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 pessoa parece estar gostando da conversa? Ou eles estão procurando uma saída para a interação?</a:t>
          </a:r>
        </a:p>
      </dsp:txBody>
      <dsp:txXfrm>
        <a:off x="1950720" y="3297330"/>
        <a:ext cx="4145280" cy="7660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D0F38-1697-4DDF-87B5-31AB4FDDCA6E}">
      <dsp:nvSpPr>
        <dsp:cNvPr id="0" name=""/>
        <dsp:cNvSpPr/>
      </dsp:nvSpPr>
      <dsp:spPr>
        <a:xfrm>
          <a:off x="349150" y="134372"/>
          <a:ext cx="1089421" cy="10894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CB9A9-E8F4-48A6-863C-3857BF4A1898}">
      <dsp:nvSpPr>
        <dsp:cNvPr id="0" name=""/>
        <dsp:cNvSpPr/>
      </dsp:nvSpPr>
      <dsp:spPr>
        <a:xfrm>
          <a:off x="581322" y="366544"/>
          <a:ext cx="625078" cy="6250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18965-2D4D-4724-835A-2A765ACE07BF}">
      <dsp:nvSpPr>
        <dsp:cNvPr id="0" name=""/>
        <dsp:cNvSpPr/>
      </dsp:nvSpPr>
      <dsp:spPr>
        <a:xfrm>
          <a:off x="892" y="1563122"/>
          <a:ext cx="1785937" cy="781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933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10" b="0" i="0" strike="noStrike" kern="1200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Interrompa, confronte, apoie – mas apenas o iF é apropriado!</a:t>
          </a:r>
          <a:endParaRPr lang="en-US" kern="1200"/>
        </a:p>
      </dsp:txBody>
      <dsp:txXfrm>
        <a:off x="892" y="1563122"/>
        <a:ext cx="1785937" cy="781347"/>
      </dsp:txXfrm>
    </dsp:sp>
    <dsp:sp modelId="{71CADC7A-C1B0-44C3-93BB-21CE4C51B4F2}">
      <dsp:nvSpPr>
        <dsp:cNvPr id="0" name=""/>
        <dsp:cNvSpPr/>
      </dsp:nvSpPr>
      <dsp:spPr>
        <a:xfrm>
          <a:off x="2447627" y="134372"/>
          <a:ext cx="1089421" cy="10894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A4B8A-9FB1-49BB-AD5F-E16F4D6B1202}">
      <dsp:nvSpPr>
        <dsp:cNvPr id="0" name=""/>
        <dsp:cNvSpPr/>
      </dsp:nvSpPr>
      <dsp:spPr>
        <a:xfrm>
          <a:off x="2679799" y="366544"/>
          <a:ext cx="625078" cy="6250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8B6D1-5618-4F35-9FB1-447D4C8D3EB4}">
      <dsp:nvSpPr>
        <dsp:cNvPr id="0" name=""/>
        <dsp:cNvSpPr/>
      </dsp:nvSpPr>
      <dsp:spPr>
        <a:xfrm>
          <a:off x="2099369" y="1563122"/>
          <a:ext cx="1785937" cy="781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933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10" b="0" i="0" strike="noStrike" kern="1200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Queremos saber se você acha que o comportamento de alguém é inadequado ou ilegal. </a:t>
          </a:r>
          <a:endParaRPr lang="en-US" kern="1200"/>
        </a:p>
      </dsp:txBody>
      <dsp:txXfrm>
        <a:off x="2099369" y="1563122"/>
        <a:ext cx="1785937" cy="781347"/>
      </dsp:txXfrm>
    </dsp:sp>
    <dsp:sp modelId="{1FE7E204-545F-440C-8C97-4A51872D9726}">
      <dsp:nvSpPr>
        <dsp:cNvPr id="0" name=""/>
        <dsp:cNvSpPr/>
      </dsp:nvSpPr>
      <dsp:spPr>
        <a:xfrm>
          <a:off x="349150" y="2790954"/>
          <a:ext cx="1089421" cy="10894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F4209-844A-4978-977D-D9B2596F75E9}">
      <dsp:nvSpPr>
        <dsp:cNvPr id="0" name=""/>
        <dsp:cNvSpPr/>
      </dsp:nvSpPr>
      <dsp:spPr>
        <a:xfrm>
          <a:off x="581322" y="3023126"/>
          <a:ext cx="625078" cy="6250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C5A38-EAF4-4B1E-9660-0ECB3613D90C}">
      <dsp:nvSpPr>
        <dsp:cNvPr id="0" name=""/>
        <dsp:cNvSpPr/>
      </dsp:nvSpPr>
      <dsp:spPr>
        <a:xfrm>
          <a:off x="892" y="4219704"/>
          <a:ext cx="1785937" cy="781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933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10" b="0" i="0" strike="noStrike" kern="1200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Todas as reclamações serão levadas a sério, investigadas e tratadas, se apropriado. </a:t>
          </a:r>
          <a:endParaRPr lang="en-US" kern="1200"/>
        </a:p>
      </dsp:txBody>
      <dsp:txXfrm>
        <a:off x="892" y="4219704"/>
        <a:ext cx="1785937" cy="781347"/>
      </dsp:txXfrm>
    </dsp:sp>
    <dsp:sp modelId="{10143779-9C38-42BF-84D1-1850484485B4}">
      <dsp:nvSpPr>
        <dsp:cNvPr id="0" name=""/>
        <dsp:cNvSpPr/>
      </dsp:nvSpPr>
      <dsp:spPr>
        <a:xfrm>
          <a:off x="2447627" y="2790954"/>
          <a:ext cx="1089421" cy="10894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D5008-931D-4678-B3D6-809AC5E131FA}">
      <dsp:nvSpPr>
        <dsp:cNvPr id="0" name=""/>
        <dsp:cNvSpPr/>
      </dsp:nvSpPr>
      <dsp:spPr>
        <a:xfrm>
          <a:off x="2679799" y="3023126"/>
          <a:ext cx="625078" cy="6250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0CDB9-D0AE-470D-ABFC-DED3FE7A9B30}">
      <dsp:nvSpPr>
        <dsp:cNvPr id="0" name=""/>
        <dsp:cNvSpPr/>
      </dsp:nvSpPr>
      <dsp:spPr>
        <a:xfrm>
          <a:off x="2099369" y="4219704"/>
          <a:ext cx="1785937" cy="781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933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10" b="0" i="0" strike="noStrike" kern="1200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Entre em contato com seu gerente, o horário local, a equipe de conformidade de rpm ou a linha direta</a:t>
          </a:r>
          <a:endParaRPr lang="en-US" kern="1200"/>
        </a:p>
      </dsp:txBody>
      <dsp:txXfrm>
        <a:off x="2099369" y="4219704"/>
        <a:ext cx="1785937" cy="7813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512D9-B40D-47F9-A846-C726F51B1EC6}">
      <dsp:nvSpPr>
        <dsp:cNvPr id="0" name=""/>
        <dsp:cNvSpPr/>
      </dsp:nvSpPr>
      <dsp:spPr>
        <a:xfrm>
          <a:off x="0" y="59749"/>
          <a:ext cx="8074836" cy="3862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08474-D63E-4A16-9167-594C791466C4}">
      <dsp:nvSpPr>
        <dsp:cNvPr id="0" name=""/>
        <dsp:cNvSpPr/>
      </dsp:nvSpPr>
      <dsp:spPr>
        <a:xfrm>
          <a:off x="116846" y="146659"/>
          <a:ext cx="212655" cy="2124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D54F1-4A2A-422E-A86B-590182CAB8AA}">
      <dsp:nvSpPr>
        <dsp:cNvPr id="0" name=""/>
        <dsp:cNvSpPr/>
      </dsp:nvSpPr>
      <dsp:spPr>
        <a:xfrm>
          <a:off x="446348" y="59749"/>
          <a:ext cx="7568450" cy="494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78" tIns="52378" rIns="52378" bIns="5237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Demissão</a:t>
          </a:r>
          <a:endParaRPr lang="en-US" kern="1200"/>
        </a:p>
      </dsp:txBody>
      <dsp:txXfrm>
        <a:off x="446348" y="59749"/>
        <a:ext cx="7568450" cy="494906"/>
      </dsp:txXfrm>
    </dsp:sp>
    <dsp:sp modelId="{02EE004D-26FC-47D1-8269-69D20901CA23}">
      <dsp:nvSpPr>
        <dsp:cNvPr id="0" name=""/>
        <dsp:cNvSpPr/>
      </dsp:nvSpPr>
      <dsp:spPr>
        <a:xfrm>
          <a:off x="0" y="678383"/>
          <a:ext cx="8074836" cy="3862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12361-0DD8-455E-ABDC-E515BF65EB9D}">
      <dsp:nvSpPr>
        <dsp:cNvPr id="0" name=""/>
        <dsp:cNvSpPr/>
      </dsp:nvSpPr>
      <dsp:spPr>
        <a:xfrm>
          <a:off x="116846" y="765293"/>
          <a:ext cx="212655" cy="2124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B8EB0-C577-4054-84C1-818EA38BF5B9}">
      <dsp:nvSpPr>
        <dsp:cNvPr id="0" name=""/>
        <dsp:cNvSpPr/>
      </dsp:nvSpPr>
      <dsp:spPr>
        <a:xfrm>
          <a:off x="446348" y="678383"/>
          <a:ext cx="7568450" cy="494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78" tIns="52378" rIns="52378" bIns="5237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Rebaixamento</a:t>
          </a:r>
          <a:endParaRPr lang="en-US" kern="1200"/>
        </a:p>
      </dsp:txBody>
      <dsp:txXfrm>
        <a:off x="446348" y="678383"/>
        <a:ext cx="7568450" cy="494906"/>
      </dsp:txXfrm>
    </dsp:sp>
    <dsp:sp modelId="{3951A61D-F069-4616-989D-20A828000FE1}">
      <dsp:nvSpPr>
        <dsp:cNvPr id="0" name=""/>
        <dsp:cNvSpPr/>
      </dsp:nvSpPr>
      <dsp:spPr>
        <a:xfrm>
          <a:off x="0" y="1297016"/>
          <a:ext cx="8074836" cy="3862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44930-8854-438D-90B1-22C51B82B008}">
      <dsp:nvSpPr>
        <dsp:cNvPr id="0" name=""/>
        <dsp:cNvSpPr/>
      </dsp:nvSpPr>
      <dsp:spPr>
        <a:xfrm>
          <a:off x="116846" y="1383927"/>
          <a:ext cx="212655" cy="2124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091B8-29C0-4ABE-8DEC-334A61052E0C}">
      <dsp:nvSpPr>
        <dsp:cNvPr id="0" name=""/>
        <dsp:cNvSpPr/>
      </dsp:nvSpPr>
      <dsp:spPr>
        <a:xfrm>
          <a:off x="446348" y="1297016"/>
          <a:ext cx="7568450" cy="494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78" tIns="52378" rIns="52378" bIns="5237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Transferência</a:t>
          </a:r>
          <a:endParaRPr lang="en-US" kern="1200"/>
        </a:p>
      </dsp:txBody>
      <dsp:txXfrm>
        <a:off x="446348" y="1297016"/>
        <a:ext cx="7568450" cy="494906"/>
      </dsp:txXfrm>
    </dsp:sp>
    <dsp:sp modelId="{2B9FBFC2-2DA2-4537-8E9D-0102188BB8DA}">
      <dsp:nvSpPr>
        <dsp:cNvPr id="0" name=""/>
        <dsp:cNvSpPr/>
      </dsp:nvSpPr>
      <dsp:spPr>
        <a:xfrm>
          <a:off x="0" y="1915650"/>
          <a:ext cx="8074836" cy="3862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824A6-FCA5-4A1B-9C93-02EBF6CE40C2}">
      <dsp:nvSpPr>
        <dsp:cNvPr id="0" name=""/>
        <dsp:cNvSpPr/>
      </dsp:nvSpPr>
      <dsp:spPr>
        <a:xfrm>
          <a:off x="116846" y="2002561"/>
          <a:ext cx="212655" cy="2124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89971-F98F-4B5E-A3E6-D8B427874E72}">
      <dsp:nvSpPr>
        <dsp:cNvPr id="0" name=""/>
        <dsp:cNvSpPr/>
      </dsp:nvSpPr>
      <dsp:spPr>
        <a:xfrm>
          <a:off x="446348" y="1915650"/>
          <a:ext cx="7568450" cy="494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78" tIns="52378" rIns="52378" bIns="5237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Atribuições ou cronograma de trabalho menos favoráveis</a:t>
          </a:r>
          <a:endParaRPr lang="en-US" kern="1200"/>
        </a:p>
      </dsp:txBody>
      <dsp:txXfrm>
        <a:off x="446348" y="1915650"/>
        <a:ext cx="7568450" cy="494906"/>
      </dsp:txXfrm>
    </dsp:sp>
    <dsp:sp modelId="{5A0D2530-66A5-456F-BF2D-18FEAD527C88}">
      <dsp:nvSpPr>
        <dsp:cNvPr id="0" name=""/>
        <dsp:cNvSpPr/>
      </dsp:nvSpPr>
      <dsp:spPr>
        <a:xfrm>
          <a:off x="0" y="2534284"/>
          <a:ext cx="8074836" cy="5293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4D602-97C4-4F4E-85C6-8EC0B97D38A5}">
      <dsp:nvSpPr>
        <dsp:cNvPr id="0" name=""/>
        <dsp:cNvSpPr/>
      </dsp:nvSpPr>
      <dsp:spPr>
        <a:xfrm>
          <a:off x="116846" y="2692733"/>
          <a:ext cx="212655" cy="21244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7E8D9-EBEA-4B3C-B1F3-7D20DA711A7B}">
      <dsp:nvSpPr>
        <dsp:cNvPr id="0" name=""/>
        <dsp:cNvSpPr/>
      </dsp:nvSpPr>
      <dsp:spPr>
        <a:xfrm>
          <a:off x="446348" y="2605823"/>
          <a:ext cx="7568450" cy="494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78" tIns="52378" rIns="52378" bIns="5237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Vazamento de arquivos pessoais para depreciar ou desacreditar uma vítima ou testemunha de discriminação</a:t>
          </a:r>
          <a:endParaRPr lang="en-US" kern="1200"/>
        </a:p>
      </dsp:txBody>
      <dsp:txXfrm>
        <a:off x="446348" y="2605823"/>
        <a:ext cx="7568450" cy="494906"/>
      </dsp:txXfrm>
    </dsp:sp>
    <dsp:sp modelId="{82650058-36C7-4EF2-A510-6B2A3BC56CBA}">
      <dsp:nvSpPr>
        <dsp:cNvPr id="0" name=""/>
        <dsp:cNvSpPr/>
      </dsp:nvSpPr>
      <dsp:spPr>
        <a:xfrm>
          <a:off x="0" y="3224456"/>
          <a:ext cx="8074836" cy="3862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EC3DD-4747-4D08-8080-FEFD01566235}">
      <dsp:nvSpPr>
        <dsp:cNvPr id="0" name=""/>
        <dsp:cNvSpPr/>
      </dsp:nvSpPr>
      <dsp:spPr>
        <a:xfrm>
          <a:off x="116846" y="3311367"/>
          <a:ext cx="212655" cy="21244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AEC99-75BD-4251-A255-724AD0F0A785}">
      <dsp:nvSpPr>
        <dsp:cNvPr id="0" name=""/>
        <dsp:cNvSpPr/>
      </dsp:nvSpPr>
      <dsp:spPr>
        <a:xfrm>
          <a:off x="446348" y="3224456"/>
          <a:ext cx="7568450" cy="494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78" tIns="52378" rIns="52378" bIns="5237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Ser evitado ou ostracizado por colegas de trabalho</a:t>
          </a:r>
          <a:endParaRPr lang="en-US" kern="1200"/>
        </a:p>
      </dsp:txBody>
      <dsp:txXfrm>
        <a:off x="446348" y="3224456"/>
        <a:ext cx="7568450" cy="494906"/>
      </dsp:txXfrm>
    </dsp:sp>
    <dsp:sp modelId="{BE66F222-4B7E-4DCF-98CD-4A27921714C6}">
      <dsp:nvSpPr>
        <dsp:cNvPr id="0" name=""/>
        <dsp:cNvSpPr/>
      </dsp:nvSpPr>
      <dsp:spPr>
        <a:xfrm>
          <a:off x="0" y="3843090"/>
          <a:ext cx="8074836" cy="3862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FA904-3FD3-466E-BD6D-472D480E10CF}">
      <dsp:nvSpPr>
        <dsp:cNvPr id="0" name=""/>
        <dsp:cNvSpPr/>
      </dsp:nvSpPr>
      <dsp:spPr>
        <a:xfrm>
          <a:off x="116846" y="3930001"/>
          <a:ext cx="212655" cy="21244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59015-1B81-45A3-B24B-BC9FC83003A9}">
      <dsp:nvSpPr>
        <dsp:cNvPr id="0" name=""/>
        <dsp:cNvSpPr/>
      </dsp:nvSpPr>
      <dsp:spPr>
        <a:xfrm>
          <a:off x="446348" y="3843090"/>
          <a:ext cx="7568450" cy="494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78" tIns="52378" rIns="52378" bIns="5237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Ser sabotado por colegas de trabalho</a:t>
          </a:r>
          <a:endParaRPr lang="en-US" kern="1200"/>
        </a:p>
      </dsp:txBody>
      <dsp:txXfrm>
        <a:off x="446348" y="3843090"/>
        <a:ext cx="7568450" cy="494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136BE-66B6-43CA-ABD3-5EC058011C77}">
      <dsp:nvSpPr>
        <dsp:cNvPr id="0" name=""/>
        <dsp:cNvSpPr/>
      </dsp:nvSpPr>
      <dsp:spPr>
        <a:xfrm>
          <a:off x="2523" y="29084"/>
          <a:ext cx="2460301" cy="806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Assédio no local de trabalho</a:t>
          </a:r>
          <a:endParaRPr lang="en-GB" kern="1200"/>
        </a:p>
      </dsp:txBody>
      <dsp:txXfrm>
        <a:off x="2523" y="29084"/>
        <a:ext cx="2460301" cy="806400"/>
      </dsp:txXfrm>
    </dsp:sp>
    <dsp:sp modelId="{5A01AD50-A4BE-433F-882C-7262AEE7DECE}">
      <dsp:nvSpPr>
        <dsp:cNvPr id="0" name=""/>
        <dsp:cNvSpPr/>
      </dsp:nvSpPr>
      <dsp:spPr>
        <a:xfrm>
          <a:off x="2523" y="835484"/>
          <a:ext cx="2460301" cy="397750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21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Conduta indesejável ou ofensiva baseada em </a:t>
          </a:r>
          <a:r>
            <a:rPr lang="pt-BR" sz="2100" b="0" i="1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qualquer base </a:t>
          </a:r>
          <a:r>
            <a:rPr lang="pt-BR" sz="21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protegida.</a:t>
          </a:r>
        </a:p>
      </dsp:txBody>
      <dsp:txXfrm>
        <a:off x="2523" y="835484"/>
        <a:ext cx="2460301" cy="3977505"/>
      </dsp:txXfrm>
    </dsp:sp>
    <dsp:sp modelId="{88EAAD68-E779-4ABE-A5DA-0983BBEBC27F}">
      <dsp:nvSpPr>
        <dsp:cNvPr id="0" name=""/>
        <dsp:cNvSpPr/>
      </dsp:nvSpPr>
      <dsp:spPr>
        <a:xfrm>
          <a:off x="2807267" y="29084"/>
          <a:ext cx="2460301" cy="806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Terras protegidas</a:t>
          </a:r>
          <a:endParaRPr lang="en-GB" kern="1200"/>
        </a:p>
      </dsp:txBody>
      <dsp:txXfrm>
        <a:off x="2807267" y="29084"/>
        <a:ext cx="2460301" cy="806400"/>
      </dsp:txXfrm>
    </dsp:sp>
    <dsp:sp modelId="{E09FF709-B9A1-467B-BBF8-2127A63B2EF3}">
      <dsp:nvSpPr>
        <dsp:cNvPr id="0" name=""/>
        <dsp:cNvSpPr/>
      </dsp:nvSpPr>
      <dsp:spPr>
        <a:xfrm>
          <a:off x="2807267" y="835484"/>
          <a:ext cx="2460301" cy="397750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21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Características pessoais que não têm permissão para afetar o emprego ou decisões relacionadas ao emprego. </a:t>
          </a: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As pessoas podem ter mais de um terreno protegido</a:t>
          </a:r>
        </a:p>
      </dsp:txBody>
      <dsp:txXfrm>
        <a:off x="2807267" y="835484"/>
        <a:ext cx="2460301" cy="3977505"/>
      </dsp:txXfrm>
    </dsp:sp>
    <dsp:sp modelId="{F96EBAB5-2385-44A0-9DAE-378482389753}">
      <dsp:nvSpPr>
        <dsp:cNvPr id="0" name=""/>
        <dsp:cNvSpPr/>
      </dsp:nvSpPr>
      <dsp:spPr>
        <a:xfrm>
          <a:off x="5612011" y="29084"/>
          <a:ext cx="2460301" cy="806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Comportamento interseccional</a:t>
          </a:r>
          <a:endParaRPr lang="en-GB" kern="1200"/>
        </a:p>
      </dsp:txBody>
      <dsp:txXfrm>
        <a:off x="5612011" y="29084"/>
        <a:ext cx="2460301" cy="806400"/>
      </dsp:txXfrm>
    </dsp:sp>
    <dsp:sp modelId="{205221B7-809E-408A-8761-924C5606E944}">
      <dsp:nvSpPr>
        <dsp:cNvPr id="0" name=""/>
        <dsp:cNvSpPr/>
      </dsp:nvSpPr>
      <dsp:spPr>
        <a:xfrm>
          <a:off x="5612011" y="835484"/>
          <a:ext cx="2460301" cy="397750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21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Conduta inadequada direcionada a mais de um solo protegido.</a:t>
          </a:r>
        </a:p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3600" kern="1200"/>
        </a:p>
      </dsp:txBody>
      <dsp:txXfrm>
        <a:off x="5612011" y="835484"/>
        <a:ext cx="2460301" cy="3977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6F062-E831-4C9D-8295-EBD859E85986}">
      <dsp:nvSpPr>
        <dsp:cNvPr id="0" name=""/>
        <dsp:cNvSpPr/>
      </dsp:nvSpPr>
      <dsp:spPr>
        <a:xfrm>
          <a:off x="2390" y="104515"/>
          <a:ext cx="1896268" cy="11377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Idade (40 anos ou mais)</a:t>
          </a:r>
          <a:endParaRPr lang="en-US" kern="1200"/>
        </a:p>
      </dsp:txBody>
      <dsp:txXfrm>
        <a:off x="2390" y="104515"/>
        <a:ext cx="1896268" cy="1137760"/>
      </dsp:txXfrm>
    </dsp:sp>
    <dsp:sp modelId="{314BF5E9-6D32-4139-B1EF-52F90BD3589D}">
      <dsp:nvSpPr>
        <dsp:cNvPr id="0" name=""/>
        <dsp:cNvSpPr/>
      </dsp:nvSpPr>
      <dsp:spPr>
        <a:xfrm>
          <a:off x="2088285" y="104515"/>
          <a:ext cx="1896268" cy="1137760"/>
        </a:xfrm>
        <a:prstGeom prst="rect">
          <a:avLst/>
        </a:prstGeom>
        <a:solidFill>
          <a:schemeClr val="accent1">
            <a:shade val="80000"/>
            <a:hueOff val="24660"/>
            <a:satOff val="470"/>
            <a:lumOff val="2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Raça/cor</a:t>
          </a:r>
          <a:endParaRPr lang="en-US" kern="1200"/>
        </a:p>
      </dsp:txBody>
      <dsp:txXfrm>
        <a:off x="2088285" y="104515"/>
        <a:ext cx="1896268" cy="1137760"/>
      </dsp:txXfrm>
    </dsp:sp>
    <dsp:sp modelId="{65B48DC4-277D-4510-87DB-C69F1B7D6DD3}">
      <dsp:nvSpPr>
        <dsp:cNvPr id="0" name=""/>
        <dsp:cNvSpPr/>
      </dsp:nvSpPr>
      <dsp:spPr>
        <a:xfrm>
          <a:off x="4174180" y="104515"/>
          <a:ext cx="1896268" cy="1137760"/>
        </a:xfrm>
        <a:prstGeom prst="rect">
          <a:avLst/>
        </a:prstGeom>
        <a:solidFill>
          <a:schemeClr val="accent1">
            <a:shade val="80000"/>
            <a:hueOff val="49321"/>
            <a:satOff val="941"/>
            <a:lumOff val="4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Origem nacional/cidadania</a:t>
          </a:r>
          <a:endParaRPr lang="en-US" kern="1200"/>
        </a:p>
      </dsp:txBody>
      <dsp:txXfrm>
        <a:off x="4174180" y="104515"/>
        <a:ext cx="1896268" cy="1137760"/>
      </dsp:txXfrm>
    </dsp:sp>
    <dsp:sp modelId="{C28451D7-32EE-4871-A93E-B1ABC49EF3AC}">
      <dsp:nvSpPr>
        <dsp:cNvPr id="0" name=""/>
        <dsp:cNvSpPr/>
      </dsp:nvSpPr>
      <dsp:spPr>
        <a:xfrm>
          <a:off x="6260075" y="104515"/>
          <a:ext cx="1896268" cy="1137760"/>
        </a:xfrm>
        <a:prstGeom prst="rect">
          <a:avLst/>
        </a:prstGeom>
        <a:solidFill>
          <a:schemeClr val="accent1">
            <a:shade val="80000"/>
            <a:hueOff val="73981"/>
            <a:satOff val="1411"/>
            <a:lumOff val="6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Informações genéticas</a:t>
          </a:r>
          <a:endParaRPr lang="en-US" kern="1200"/>
        </a:p>
      </dsp:txBody>
      <dsp:txXfrm>
        <a:off x="6260075" y="104515"/>
        <a:ext cx="1896268" cy="1137760"/>
      </dsp:txXfrm>
    </dsp:sp>
    <dsp:sp modelId="{B97059E4-569B-439D-ACCE-C703E8EBB9E0}">
      <dsp:nvSpPr>
        <dsp:cNvPr id="0" name=""/>
        <dsp:cNvSpPr/>
      </dsp:nvSpPr>
      <dsp:spPr>
        <a:xfrm>
          <a:off x="2390" y="1431903"/>
          <a:ext cx="1896268" cy="1137760"/>
        </a:xfrm>
        <a:prstGeom prst="rect">
          <a:avLst/>
        </a:prstGeom>
        <a:solidFill>
          <a:schemeClr val="accent1">
            <a:shade val="80000"/>
            <a:hueOff val="98641"/>
            <a:satOff val="1882"/>
            <a:lumOff val="8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Idioma</a:t>
          </a:r>
          <a:endParaRPr lang="en-US" kern="1200"/>
        </a:p>
      </dsp:txBody>
      <dsp:txXfrm>
        <a:off x="2390" y="1431903"/>
        <a:ext cx="1896268" cy="1137760"/>
      </dsp:txXfrm>
    </dsp:sp>
    <dsp:sp modelId="{1C95E413-6173-413A-912F-7DA1BB34D98F}">
      <dsp:nvSpPr>
        <dsp:cNvPr id="0" name=""/>
        <dsp:cNvSpPr/>
      </dsp:nvSpPr>
      <dsp:spPr>
        <a:xfrm>
          <a:off x="2088285" y="1431903"/>
          <a:ext cx="1896268" cy="1137760"/>
        </a:xfrm>
        <a:prstGeom prst="rect">
          <a:avLst/>
        </a:prstGeom>
        <a:solidFill>
          <a:schemeClr val="accent1">
            <a:shade val="80000"/>
            <a:hueOff val="123302"/>
            <a:satOff val="2352"/>
            <a:lumOff val="103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Religião ou crença</a:t>
          </a:r>
          <a:endParaRPr lang="en-US" kern="1200"/>
        </a:p>
      </dsp:txBody>
      <dsp:txXfrm>
        <a:off x="2088285" y="1431903"/>
        <a:ext cx="1896268" cy="1137760"/>
      </dsp:txXfrm>
    </dsp:sp>
    <dsp:sp modelId="{A26D54B5-B4E7-40E8-9B74-824A0E4BCFBB}">
      <dsp:nvSpPr>
        <dsp:cNvPr id="0" name=""/>
        <dsp:cNvSpPr/>
      </dsp:nvSpPr>
      <dsp:spPr>
        <a:xfrm>
          <a:off x="4174180" y="1431903"/>
          <a:ext cx="1896268" cy="1137760"/>
        </a:xfrm>
        <a:prstGeom prst="rect">
          <a:avLst/>
        </a:prstGeom>
        <a:solidFill>
          <a:schemeClr val="accent1">
            <a:shade val="80000"/>
            <a:hueOff val="147962"/>
            <a:satOff val="2823"/>
            <a:lumOff val="124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Ideias políticas ou sindicais</a:t>
          </a:r>
          <a:endParaRPr lang="en-US" kern="1200"/>
        </a:p>
      </dsp:txBody>
      <dsp:txXfrm>
        <a:off x="4174180" y="1431903"/>
        <a:ext cx="1896268" cy="1137760"/>
      </dsp:txXfrm>
    </dsp:sp>
    <dsp:sp modelId="{00672C99-BC32-447E-BE26-36407AA2BDB2}">
      <dsp:nvSpPr>
        <dsp:cNvPr id="0" name=""/>
        <dsp:cNvSpPr/>
      </dsp:nvSpPr>
      <dsp:spPr>
        <a:xfrm>
          <a:off x="6260075" y="1431903"/>
          <a:ext cx="1896268" cy="1137760"/>
        </a:xfrm>
        <a:prstGeom prst="rect">
          <a:avLst/>
        </a:prstGeom>
        <a:solidFill>
          <a:schemeClr val="accent1">
            <a:shade val="80000"/>
            <a:hueOff val="172622"/>
            <a:satOff val="3293"/>
            <a:lumOff val="145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Status de veterano</a:t>
          </a:r>
          <a:endParaRPr lang="en-US" kern="1200"/>
        </a:p>
      </dsp:txBody>
      <dsp:txXfrm>
        <a:off x="6260075" y="1431903"/>
        <a:ext cx="1896268" cy="1137760"/>
      </dsp:txXfrm>
    </dsp:sp>
    <dsp:sp modelId="{4CCD97D0-30AC-4C6D-BD06-F8D29050925E}">
      <dsp:nvSpPr>
        <dsp:cNvPr id="0" name=""/>
        <dsp:cNvSpPr/>
      </dsp:nvSpPr>
      <dsp:spPr>
        <a:xfrm>
          <a:off x="2390" y="2759291"/>
          <a:ext cx="1896268" cy="1137760"/>
        </a:xfrm>
        <a:prstGeom prst="rect">
          <a:avLst/>
        </a:prstGeom>
        <a:solidFill>
          <a:schemeClr val="accent1">
            <a:shade val="80000"/>
            <a:hueOff val="197282"/>
            <a:satOff val="3764"/>
            <a:lumOff val="166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Sexo (inclui gravidez/parto)</a:t>
          </a:r>
        </a:p>
      </dsp:txBody>
      <dsp:txXfrm>
        <a:off x="2390" y="2759291"/>
        <a:ext cx="1896268" cy="1137760"/>
      </dsp:txXfrm>
    </dsp:sp>
    <dsp:sp modelId="{483AB9CE-7E99-4641-8A28-E74959ABA064}">
      <dsp:nvSpPr>
        <dsp:cNvPr id="0" name=""/>
        <dsp:cNvSpPr/>
      </dsp:nvSpPr>
      <dsp:spPr>
        <a:xfrm>
          <a:off x="2088285" y="2759291"/>
          <a:ext cx="1896268" cy="1137760"/>
        </a:xfrm>
        <a:prstGeom prst="rect">
          <a:avLst/>
        </a:prstGeom>
        <a:solidFill>
          <a:schemeClr val="accent1">
            <a:shade val="80000"/>
            <a:hueOff val="221943"/>
            <a:satOff val="4234"/>
            <a:lumOff val="18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Identidade de gênero</a:t>
          </a:r>
          <a:endParaRPr lang="en-US" kern="1200"/>
        </a:p>
      </dsp:txBody>
      <dsp:txXfrm>
        <a:off x="2088285" y="2759291"/>
        <a:ext cx="1896268" cy="1137760"/>
      </dsp:txXfrm>
    </dsp:sp>
    <dsp:sp modelId="{EAD55615-8E89-44DC-83A8-7C3F87D1D88C}">
      <dsp:nvSpPr>
        <dsp:cNvPr id="0" name=""/>
        <dsp:cNvSpPr/>
      </dsp:nvSpPr>
      <dsp:spPr>
        <a:xfrm>
          <a:off x="4174180" y="2759291"/>
          <a:ext cx="1896268" cy="1137760"/>
        </a:xfrm>
        <a:prstGeom prst="rect">
          <a:avLst/>
        </a:prstGeom>
        <a:solidFill>
          <a:schemeClr val="accent1">
            <a:shade val="80000"/>
            <a:hueOff val="246603"/>
            <a:satOff val="4705"/>
            <a:lumOff val="20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Deficiência física ou mental </a:t>
          </a:r>
          <a:endParaRPr lang="en-US" kern="1200"/>
        </a:p>
      </dsp:txBody>
      <dsp:txXfrm>
        <a:off x="4174180" y="2759291"/>
        <a:ext cx="1896268" cy="1137760"/>
      </dsp:txXfrm>
    </dsp:sp>
    <dsp:sp modelId="{498343EC-04AC-4CAD-8B5E-ABC16ACC2F20}">
      <dsp:nvSpPr>
        <dsp:cNvPr id="0" name=""/>
        <dsp:cNvSpPr/>
      </dsp:nvSpPr>
      <dsp:spPr>
        <a:xfrm>
          <a:off x="6260075" y="2759291"/>
          <a:ext cx="1896268" cy="1137760"/>
        </a:xfrm>
        <a:prstGeom prst="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Orientação sexual</a:t>
          </a:r>
          <a:endParaRPr lang="en-US" kern="1200"/>
        </a:p>
      </dsp:txBody>
      <dsp:txXfrm>
        <a:off x="6260075" y="2759291"/>
        <a:ext cx="1896268" cy="1137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82F32-5C4B-42CE-AEF9-AB56A3FF7419}">
      <dsp:nvSpPr>
        <dsp:cNvPr id="0" name=""/>
        <dsp:cNvSpPr/>
      </dsp:nvSpPr>
      <dsp:spPr>
        <a:xfrm>
          <a:off x="2980" y="788"/>
          <a:ext cx="8068874" cy="2312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u="sng" strike="noStrike" kern="1200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Assédio sexual </a:t>
          </a:r>
          <a:r>
            <a:rPr lang="pt-BR" sz="28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é uma conduta verbal, não verbal ou física indesejada de natureza sexual que viola a dignidade de uma pessoa.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Há dois tipos diferentes de assédio sexual:</a:t>
          </a:r>
          <a:endParaRPr lang="en-US" kern="1200"/>
        </a:p>
      </dsp:txBody>
      <dsp:txXfrm>
        <a:off x="70704" y="68512"/>
        <a:ext cx="7933426" cy="2176831"/>
      </dsp:txXfrm>
    </dsp:sp>
    <dsp:sp modelId="{2BBD0B2E-4BE4-48AC-A125-1761F93E54D0}">
      <dsp:nvSpPr>
        <dsp:cNvPr id="0" name=""/>
        <dsp:cNvSpPr/>
      </dsp:nvSpPr>
      <dsp:spPr>
        <a:xfrm>
          <a:off x="2980" y="2529006"/>
          <a:ext cx="3871820" cy="2312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0" u="sng" strike="noStrike" kern="1200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Quid Pro Quo</a:t>
          </a:r>
          <a:endParaRPr lang="en-GB" kern="1200">
            <a:solidFill>
              <a:srgbClr val="FF0000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Quid Pro Quo é latino e significa “isso para isso” e significa basear decisões de trabalho em se alguém aceita ou rejeita conduta sexual indesejada.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Pode envolver conduta sexualizada, íntima ou romântica.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Sempre envolve gerentes ou outras pessoas em cargos de autoridade. </a:t>
          </a:r>
          <a:endParaRPr lang="en-US" kern="1200"/>
        </a:p>
      </dsp:txBody>
      <dsp:txXfrm>
        <a:off x="70704" y="2596730"/>
        <a:ext cx="3736372" cy="2176831"/>
      </dsp:txXfrm>
    </dsp:sp>
    <dsp:sp modelId="{88F1ABA4-3573-4291-80C5-CCCD060891F4}">
      <dsp:nvSpPr>
        <dsp:cNvPr id="0" name=""/>
        <dsp:cNvSpPr/>
      </dsp:nvSpPr>
      <dsp:spPr>
        <a:xfrm>
          <a:off x="4200034" y="2529006"/>
          <a:ext cx="3871820" cy="2312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0" u="sng" strike="noStrike" kern="1200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Ambiente de trabalho hostil</a:t>
          </a:r>
          <a:r>
            <a:rPr lang="pt-BR" sz="1400" b="0" i="0" strike="noStrike" kern="1200" cap="none" spc="0" baseline="0">
              <a:solidFill>
                <a:srgbClr val="FF0000"/>
              </a:solidFill>
              <a:effectLst/>
              <a:latin typeface="Calibri"/>
              <a:ea typeface="Calibri"/>
              <a:cs typeface="Calibri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Conduta indesejável que cria um ambiente de trabalho intimidador, hostil, degradante, humilhante ou ofensivo.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Pode ser um comportamento verbal, visual, físico, digital ou escrito.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Qualquer pessoa – não apenas alguém em uma posição de autoridade – pode se envolver nesse tipo de conduta ilegal. </a:t>
          </a:r>
          <a:endParaRPr lang="en-US" kern="1200"/>
        </a:p>
      </dsp:txBody>
      <dsp:txXfrm>
        <a:off x="4267758" y="2596730"/>
        <a:ext cx="3736372" cy="21768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8B920-B1E0-4886-9BA5-B1554C666682}">
      <dsp:nvSpPr>
        <dsp:cNvPr id="0" name=""/>
        <dsp:cNvSpPr/>
      </dsp:nvSpPr>
      <dsp:spPr>
        <a:xfrm>
          <a:off x="0" y="442699"/>
          <a:ext cx="3886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Um ambiente de trabalho hostil pode envolver:</a:t>
          </a:r>
          <a:endParaRPr lang="en-US" sz="2400" kern="1200"/>
        </a:p>
      </dsp:txBody>
      <dsp:txXfrm>
        <a:off x="59399" y="502098"/>
        <a:ext cx="3767402" cy="1098002"/>
      </dsp:txXfrm>
    </dsp:sp>
    <dsp:sp modelId="{7652FA92-FF02-4F9E-A627-EE14DD86AB00}">
      <dsp:nvSpPr>
        <dsp:cNvPr id="0" name=""/>
        <dsp:cNvSpPr/>
      </dsp:nvSpPr>
      <dsp:spPr>
        <a:xfrm>
          <a:off x="0" y="1659499"/>
          <a:ext cx="3886200" cy="181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b="0" i="0" strike="noStrike" kern="1200" cap="none" spc="0" baseline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Um incidente único e sério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4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Um padrão de incidentes menores que se desenvolvem ao longo do tempo</a:t>
          </a:r>
          <a:endParaRPr lang="en-US" sz="2400" kern="1200"/>
        </a:p>
      </dsp:txBody>
      <dsp:txXfrm>
        <a:off x="0" y="1659499"/>
        <a:ext cx="3886200" cy="1816425"/>
      </dsp:txXfrm>
    </dsp:sp>
    <dsp:sp modelId="{33BCEC26-C14D-4C1B-A0A8-57892C4646B9}">
      <dsp:nvSpPr>
        <dsp:cNvPr id="0" name=""/>
        <dsp:cNvSpPr/>
      </dsp:nvSpPr>
      <dsp:spPr>
        <a:xfrm>
          <a:off x="0" y="3475924"/>
          <a:ext cx="3886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Um padrão de conduta pode ser invisível para os outros </a:t>
          </a:r>
          <a:endParaRPr lang="en-US" sz="2400" kern="1200"/>
        </a:p>
      </dsp:txBody>
      <dsp:txXfrm>
        <a:off x="59399" y="3535323"/>
        <a:ext cx="3767402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E4789-F2C4-48F7-AD1A-1BC4182425B9}">
      <dsp:nvSpPr>
        <dsp:cNvPr id="0" name=""/>
        <dsp:cNvSpPr/>
      </dsp:nvSpPr>
      <dsp:spPr>
        <a:xfrm>
          <a:off x="745187" y="1247"/>
          <a:ext cx="6584460" cy="200826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0" i="0" strike="noStrike" kern="1200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Estereótipos de gênero são ideias preconcebidas sobre como alguém deve ser, agir ou se comportar com base em seu gênero. </a:t>
          </a:r>
          <a:endParaRPr lang="en-US" sz="3200" kern="1200" dirty="0"/>
        </a:p>
      </dsp:txBody>
      <dsp:txXfrm>
        <a:off x="745187" y="1247"/>
        <a:ext cx="6584460" cy="2008260"/>
      </dsp:txXfrm>
    </dsp:sp>
    <dsp:sp modelId="{C106FE37-78FC-4B91-AB63-2959EC40C132}">
      <dsp:nvSpPr>
        <dsp:cNvPr id="0" name=""/>
        <dsp:cNvSpPr/>
      </dsp:nvSpPr>
      <dsp:spPr>
        <a:xfrm>
          <a:off x="745187" y="2832565"/>
          <a:ext cx="6584460" cy="200826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0" i="0" strike="noStrike" kern="1200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Por exemplo: Você </a:t>
          </a:r>
          <a:r>
            <a:rPr lang="pt-BR" sz="3200" b="0" i="0" u="sng" strike="noStrike" kern="1200" cap="none" spc="0" baseline="0" dirty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só</a:t>
          </a:r>
          <a:r>
            <a:rPr lang="pt-BR" sz="3200" b="0" i="0" strike="noStrike" kern="1200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pede a funcionárias que peguem café e lanches para a sala de conferência para a próxima reunião.</a:t>
          </a:r>
          <a:endParaRPr lang="en-US" sz="3200" kern="1200" dirty="0"/>
        </a:p>
      </dsp:txBody>
      <dsp:txXfrm>
        <a:off x="745187" y="2832565"/>
        <a:ext cx="6584460" cy="20082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1FA31-D264-43EA-875B-A2B7B8E7012B}">
      <dsp:nvSpPr>
        <dsp:cNvPr id="0" name=""/>
        <dsp:cNvSpPr/>
      </dsp:nvSpPr>
      <dsp:spPr>
        <a:xfrm>
          <a:off x="0" y="622433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Supervisores</a:t>
          </a:r>
          <a:endParaRPr lang="en-US" sz="3200" kern="1200"/>
        </a:p>
      </dsp:txBody>
      <dsp:txXfrm>
        <a:off x="0" y="622433"/>
        <a:ext cx="2458164" cy="1474898"/>
      </dsp:txXfrm>
    </dsp:sp>
    <dsp:sp modelId="{4573CE03-A660-44F7-B0C8-0BF6532B8A05}">
      <dsp:nvSpPr>
        <dsp:cNvPr id="0" name=""/>
        <dsp:cNvSpPr/>
      </dsp:nvSpPr>
      <dsp:spPr>
        <a:xfrm>
          <a:off x="2703980" y="622433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Gerentes</a:t>
          </a:r>
          <a:endParaRPr lang="en-US" kern="1200"/>
        </a:p>
      </dsp:txBody>
      <dsp:txXfrm>
        <a:off x="2703980" y="622433"/>
        <a:ext cx="2458164" cy="1474898"/>
      </dsp:txXfrm>
    </dsp:sp>
    <dsp:sp modelId="{7D292785-63DD-40E5-BF38-3BDE0B2D1FB7}">
      <dsp:nvSpPr>
        <dsp:cNvPr id="0" name=""/>
        <dsp:cNvSpPr/>
      </dsp:nvSpPr>
      <dsp:spPr>
        <a:xfrm>
          <a:off x="5407961" y="622433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Colegas de trabalho</a:t>
          </a:r>
          <a:endParaRPr lang="en-US" kern="1200"/>
        </a:p>
      </dsp:txBody>
      <dsp:txXfrm>
        <a:off x="5407961" y="622433"/>
        <a:ext cx="2458164" cy="1474898"/>
      </dsp:txXfrm>
    </dsp:sp>
    <dsp:sp modelId="{8E5F5894-71D7-4AD0-AB3F-825397E67428}">
      <dsp:nvSpPr>
        <dsp:cNvPr id="0" name=""/>
        <dsp:cNvSpPr/>
      </dsp:nvSpPr>
      <dsp:spPr>
        <a:xfrm>
          <a:off x="0" y="2343148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0" i="0" strike="noStrike" kern="1200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Fornecedores</a:t>
          </a:r>
          <a:endParaRPr lang="en-US" sz="3000" kern="1200" dirty="0"/>
        </a:p>
      </dsp:txBody>
      <dsp:txXfrm>
        <a:off x="0" y="2343148"/>
        <a:ext cx="2458164" cy="1474898"/>
      </dsp:txXfrm>
    </dsp:sp>
    <dsp:sp modelId="{41438514-9CE3-4267-8433-2A509C733917}">
      <dsp:nvSpPr>
        <dsp:cNvPr id="0" name=""/>
        <dsp:cNvSpPr/>
      </dsp:nvSpPr>
      <dsp:spPr>
        <a:xfrm>
          <a:off x="2703980" y="2343148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Clientes</a:t>
          </a:r>
          <a:endParaRPr lang="en-US" kern="1200"/>
        </a:p>
      </dsp:txBody>
      <dsp:txXfrm>
        <a:off x="2703980" y="2343148"/>
        <a:ext cx="2458164" cy="1474898"/>
      </dsp:txXfrm>
    </dsp:sp>
    <dsp:sp modelId="{CD7FF0B3-454C-4F5A-9542-9E88E96578B7}">
      <dsp:nvSpPr>
        <dsp:cNvPr id="0" name=""/>
        <dsp:cNvSpPr/>
      </dsp:nvSpPr>
      <dsp:spPr>
        <a:xfrm>
          <a:off x="5407961" y="2343148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Prestadores de serviços</a:t>
          </a:r>
          <a:endParaRPr lang="en-US" sz="3200" kern="1200"/>
        </a:p>
      </dsp:txBody>
      <dsp:txXfrm>
        <a:off x="5407961" y="2343148"/>
        <a:ext cx="2458164" cy="14748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86E4F-7206-4C05-AD55-DC212A1A5DC4}">
      <dsp:nvSpPr>
        <dsp:cNvPr id="0" name=""/>
        <dsp:cNvSpPr/>
      </dsp:nvSpPr>
      <dsp:spPr>
        <a:xfrm>
          <a:off x="864" y="338878"/>
          <a:ext cx="3372691" cy="1461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Conduta visual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Leering, fazendo gestos sexuais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Exibição de objetos sugestivos, imagens, desenhos animados ou cartazes em formato impresso ou digital</a:t>
          </a:r>
        </a:p>
      </dsp:txBody>
      <dsp:txXfrm>
        <a:off x="864" y="338878"/>
        <a:ext cx="3372691" cy="1461940"/>
      </dsp:txXfrm>
    </dsp:sp>
    <dsp:sp modelId="{988B99C9-8C3B-43DD-B195-DE7699CD3887}">
      <dsp:nvSpPr>
        <dsp:cNvPr id="0" name=""/>
        <dsp:cNvSpPr/>
      </dsp:nvSpPr>
      <dsp:spPr>
        <a:xfrm>
          <a:off x="3710825" y="338878"/>
          <a:ext cx="3372691" cy="1461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Conduta física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Tocar, abraçar ou massagear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Ataque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Impedir ou bloquear o movimento </a:t>
          </a:r>
        </a:p>
      </dsp:txBody>
      <dsp:txXfrm>
        <a:off x="3710825" y="338878"/>
        <a:ext cx="3372691" cy="1461940"/>
      </dsp:txXfrm>
    </dsp:sp>
    <dsp:sp modelId="{66092D74-200C-439C-BC45-FB0319721481}">
      <dsp:nvSpPr>
        <dsp:cNvPr id="0" name=""/>
        <dsp:cNvSpPr/>
      </dsp:nvSpPr>
      <dsp:spPr>
        <a:xfrm>
          <a:off x="488269" y="2138087"/>
          <a:ext cx="6107842" cy="2151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Conduta verbal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Fazer ou usar comentários, insultos ou piadas depreciativos pessoalmente ou por meio de textos, e-mails ou mensagens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Avanços ou propostas sexuais verbais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Abuso verbal de natureza sexual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Comentários verbais gráficos sobre o corpo de um indivíduo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Palavras sexualmente degradantes usadas para descrever uma pessoa, cartas, notas ou convites sugestivos ou obscenos</a:t>
          </a:r>
        </a:p>
      </dsp:txBody>
      <dsp:txXfrm>
        <a:off x="488269" y="2138087"/>
        <a:ext cx="6107842" cy="21518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A27DE-1A9D-4CFC-BE2E-D6325D4C73B2}">
      <dsp:nvSpPr>
        <dsp:cNvPr id="0" name=""/>
        <dsp:cNvSpPr/>
      </dsp:nvSpPr>
      <dsp:spPr>
        <a:xfrm>
          <a:off x="902116" y="230863"/>
          <a:ext cx="634394" cy="6343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CE879-EDA8-4A56-B9E8-3934B4682EB9}">
      <dsp:nvSpPr>
        <dsp:cNvPr id="0" name=""/>
        <dsp:cNvSpPr/>
      </dsp:nvSpPr>
      <dsp:spPr>
        <a:xfrm>
          <a:off x="514430" y="1093785"/>
          <a:ext cx="1409765" cy="634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Interações virtuais</a:t>
          </a:r>
          <a:endParaRPr lang="en-US" kern="1200"/>
        </a:p>
      </dsp:txBody>
      <dsp:txXfrm>
        <a:off x="514430" y="1093785"/>
        <a:ext cx="1409765" cy="634394"/>
      </dsp:txXfrm>
    </dsp:sp>
    <dsp:sp modelId="{B02E9D7E-F6E6-43AD-AAC9-B8DAE5007E4C}">
      <dsp:nvSpPr>
        <dsp:cNvPr id="0" name=""/>
        <dsp:cNvSpPr/>
      </dsp:nvSpPr>
      <dsp:spPr>
        <a:xfrm>
          <a:off x="2558590" y="230863"/>
          <a:ext cx="634394" cy="6343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5D0FB-691D-4DD1-A770-EFD951B22D94}">
      <dsp:nvSpPr>
        <dsp:cNvPr id="0" name=""/>
        <dsp:cNvSpPr/>
      </dsp:nvSpPr>
      <dsp:spPr>
        <a:xfrm>
          <a:off x="2170905" y="1093785"/>
          <a:ext cx="1409765" cy="634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Festas de fim de ano</a:t>
          </a:r>
          <a:endParaRPr lang="en-US" kern="1200"/>
        </a:p>
      </dsp:txBody>
      <dsp:txXfrm>
        <a:off x="2170905" y="1093785"/>
        <a:ext cx="1409765" cy="634394"/>
      </dsp:txXfrm>
    </dsp:sp>
    <dsp:sp modelId="{4E3EF8FC-D81C-4C6A-806C-EA4743F4BA77}">
      <dsp:nvSpPr>
        <dsp:cNvPr id="0" name=""/>
        <dsp:cNvSpPr/>
      </dsp:nvSpPr>
      <dsp:spPr>
        <a:xfrm>
          <a:off x="4215065" y="230863"/>
          <a:ext cx="634394" cy="6343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E8662-2533-42D8-B4B8-521917D7DEAC}">
      <dsp:nvSpPr>
        <dsp:cNvPr id="0" name=""/>
        <dsp:cNvSpPr/>
      </dsp:nvSpPr>
      <dsp:spPr>
        <a:xfrm>
          <a:off x="3827379" y="1093785"/>
          <a:ext cx="1409765" cy="634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Refeições</a:t>
          </a:r>
          <a:endParaRPr lang="en-US" kern="1200"/>
        </a:p>
      </dsp:txBody>
      <dsp:txXfrm>
        <a:off x="3827379" y="1093785"/>
        <a:ext cx="1409765" cy="634394"/>
      </dsp:txXfrm>
    </dsp:sp>
    <dsp:sp modelId="{57CC4C62-BD4B-45BD-83D8-0A29B71FFADD}">
      <dsp:nvSpPr>
        <dsp:cNvPr id="0" name=""/>
        <dsp:cNvSpPr/>
      </dsp:nvSpPr>
      <dsp:spPr>
        <a:xfrm>
          <a:off x="960981" y="2152733"/>
          <a:ext cx="634394" cy="6343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7C313-91DA-4206-839D-B34E91EFC201}">
      <dsp:nvSpPr>
        <dsp:cNvPr id="0" name=""/>
        <dsp:cNvSpPr/>
      </dsp:nvSpPr>
      <dsp:spPr>
        <a:xfrm>
          <a:off x="564815" y="2905372"/>
          <a:ext cx="1409765" cy="634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Conferências e feiras comerciais</a:t>
          </a:r>
          <a:endParaRPr lang="en-US" kern="1200"/>
        </a:p>
      </dsp:txBody>
      <dsp:txXfrm>
        <a:off x="564815" y="2905372"/>
        <a:ext cx="1409765" cy="634394"/>
      </dsp:txXfrm>
    </dsp:sp>
    <dsp:sp modelId="{E86A0C04-E9B4-4015-A6A8-3FB1046B29CE}">
      <dsp:nvSpPr>
        <dsp:cNvPr id="0" name=""/>
        <dsp:cNvSpPr/>
      </dsp:nvSpPr>
      <dsp:spPr>
        <a:xfrm>
          <a:off x="2558590" y="2080621"/>
          <a:ext cx="634394" cy="6343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8699A-9F44-43C4-BACD-AFA07472911A}">
      <dsp:nvSpPr>
        <dsp:cNvPr id="0" name=""/>
        <dsp:cNvSpPr/>
      </dsp:nvSpPr>
      <dsp:spPr>
        <a:xfrm>
          <a:off x="2170905" y="2943544"/>
          <a:ext cx="1409765" cy="634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Viagens de negócios</a:t>
          </a:r>
          <a:endParaRPr lang="en-US" kern="1200"/>
        </a:p>
      </dsp:txBody>
      <dsp:txXfrm>
        <a:off x="2170905" y="2943544"/>
        <a:ext cx="1409765" cy="634394"/>
      </dsp:txXfrm>
    </dsp:sp>
    <dsp:sp modelId="{5421B5D6-8F0B-4CBE-B7B3-DBCDD202F370}">
      <dsp:nvSpPr>
        <dsp:cNvPr id="0" name=""/>
        <dsp:cNvSpPr/>
      </dsp:nvSpPr>
      <dsp:spPr>
        <a:xfrm>
          <a:off x="4215065" y="2080621"/>
          <a:ext cx="634394" cy="63439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D23AD-0F84-4328-BCA7-961CDC0F9CC6}">
      <dsp:nvSpPr>
        <dsp:cNvPr id="0" name=""/>
        <dsp:cNvSpPr/>
      </dsp:nvSpPr>
      <dsp:spPr>
        <a:xfrm>
          <a:off x="3827379" y="2943544"/>
          <a:ext cx="1409765" cy="634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Trabalhadores remotos e domésticos</a:t>
          </a:r>
          <a:endParaRPr lang="en-US" kern="1200"/>
        </a:p>
      </dsp:txBody>
      <dsp:txXfrm>
        <a:off x="3827379" y="2943544"/>
        <a:ext cx="1409765" cy="634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169863"/>
            <a:ext cx="6159500" cy="462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0792" y="4940567"/>
            <a:ext cx="6148491" cy="3932540"/>
          </a:xfrm>
          <a:prstGeom prst="rect">
            <a:avLst/>
          </a:prstGeom>
        </p:spPr>
        <p:txBody>
          <a:bodyPr vert="horz" lIns="91001" tIns="45502" rIns="91001" bIns="455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8721144"/>
            <a:ext cx="3012329" cy="463695"/>
          </a:xfrm>
          <a:prstGeom prst="rect">
            <a:avLst/>
          </a:prstGeom>
        </p:spPr>
        <p:txBody>
          <a:bodyPr vert="horz" lIns="91001" tIns="45502" rIns="91001" bIns="45502" rtlCol="0" anchor="b"/>
          <a:lstStyle>
            <a:lvl1pPr algn="l">
              <a:defRPr sz="1000">
                <a:solidFill>
                  <a:srgbClr val="203864"/>
                </a:solidFill>
              </a:defRPr>
            </a:lvl1pPr>
          </a:lstStyle>
          <a:p>
            <a:r>
              <a:rPr lang="en-US"/>
              <a:t>RPM International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742" y="8721144"/>
            <a:ext cx="3012329" cy="463695"/>
          </a:xfrm>
          <a:prstGeom prst="rect">
            <a:avLst/>
          </a:prstGeom>
        </p:spPr>
        <p:txBody>
          <a:bodyPr vert="horz" lIns="91001" tIns="45502" rIns="91001" bIns="45502" rtlCol="0" anchor="b"/>
          <a:lstStyle>
            <a:lvl1pPr algn="r">
              <a:defRPr sz="1000">
                <a:solidFill>
                  <a:srgbClr val="203864"/>
                </a:solidFill>
              </a:defRPr>
            </a:lvl1pPr>
          </a:lstStyle>
          <a:p>
            <a:fld id="{AA05FC04-006C-4370-AA2A-61F90C85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7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5FC04-006C-4370-AA2A-61F90C8564E7}" type="slidenum">
              <a:rPr lang="en-US" smtClean="0"/>
              <a:t>1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72E06DF-B426-4181-8E0A-454FF77366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93700" y="169863"/>
            <a:ext cx="6162675" cy="46228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C2D10176-95FB-4A01-AB36-F535C89BE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6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FC04-006C-4370-AA2A-61F90C8564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8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4AFCF93-F657-4B86-AF22-65B0BC4CCA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3403509"/>
              </p:ext>
            </p:extLst>
          </p:nvPr>
        </p:nvGraphicFramePr>
        <p:xfrm>
          <a:off x="1193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74AFCF93-F657-4B86-AF22-65B0BC4CCA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7C78A8F-C7D7-4FCD-ABDF-9F33A29FBAE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5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246402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6D9C2DC-7DD7-4CCC-9988-35B863DFA9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0291004"/>
              </p:ext>
            </p:extLst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6D9C2DC-7DD7-4CCC-9988-35B863DFA9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22960" y="182880"/>
            <a:ext cx="7358907" cy="787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32562" y="1508760"/>
            <a:ext cx="8074836" cy="4842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04D026DA-6CE9-4966-BA89-38F47DC2E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8145" y="6558353"/>
            <a:ext cx="286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[EVENT NAME]  [DATE]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2C2B23F-24A9-4052-948D-555AAA1D6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C4A1-A2DE-4EB5-9A46-57D39B42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0321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C20818-8DDA-3F49-982E-FE672F9E4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663" t="1445" r="10663"/>
          <a:stretch>
            <a:fillRect/>
          </a:stretch>
        </p:blipFill>
        <p:spPr>
          <a:xfrm>
            <a:off x="0" y="0"/>
            <a:ext cx="9144000" cy="5150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FDE6D-6AB1-134F-BF2D-97D50BB8F9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9924" y="1560352"/>
            <a:ext cx="1604880" cy="28061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5A33B2-1602-A14D-97FA-7C12265B23CF}"/>
              </a:ext>
            </a:extLst>
          </p:cNvPr>
          <p:cNvSpPr/>
          <p:nvPr userDrawn="1"/>
        </p:nvSpPr>
        <p:spPr>
          <a:xfrm>
            <a:off x="0" y="5112218"/>
            <a:ext cx="9144000" cy="17457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FBB4451-9D41-6B4E-8FB0-339D4F654ADC}"/>
              </a:ext>
            </a:extLst>
          </p:cNvPr>
          <p:cNvSpPr/>
          <p:nvPr userDrawn="1"/>
        </p:nvSpPr>
        <p:spPr>
          <a:xfrm flipH="1">
            <a:off x="0" y="4135179"/>
            <a:ext cx="9144000" cy="99837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E489EC-E4C0-BC4F-B047-C4F8266835C7}"/>
              </a:ext>
            </a:extLst>
          </p:cNvPr>
          <p:cNvCxnSpPr/>
          <p:nvPr userDrawn="1"/>
        </p:nvCxnSpPr>
        <p:spPr>
          <a:xfrm flipV="1">
            <a:off x="0" y="4268039"/>
            <a:ext cx="9144000" cy="990786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233C4D-12E6-CD44-B89E-3C9A22EA8343}"/>
              </a:ext>
            </a:extLst>
          </p:cNvPr>
          <p:cNvCxnSpPr/>
          <p:nvPr userDrawn="1"/>
        </p:nvCxnSpPr>
        <p:spPr>
          <a:xfrm flipV="1">
            <a:off x="0" y="4110728"/>
            <a:ext cx="9144000" cy="995008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9ED571-82D2-D246-A47D-A80C822ADDD7}"/>
              </a:ext>
            </a:extLst>
          </p:cNvPr>
          <p:cNvSpPr txBox="1"/>
          <p:nvPr userDrawn="1"/>
        </p:nvSpPr>
        <p:spPr>
          <a:xfrm>
            <a:off x="394768" y="421272"/>
            <a:ext cx="369954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strike="noStrike" cap="none" spc="0" baseline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</a:rPr>
              <a:t>O VALOR DE 168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10BB95-7967-7648-835C-D3C45FEF1074}"/>
              </a:ext>
            </a:extLst>
          </p:cNvPr>
          <p:cNvCxnSpPr/>
          <p:nvPr userDrawn="1"/>
        </p:nvCxnSpPr>
        <p:spPr>
          <a:xfrm>
            <a:off x="397564" y="921937"/>
            <a:ext cx="282915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0A2122B-42C6-2540-B8D4-3C80E6EA58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5029" y="366842"/>
            <a:ext cx="1194670" cy="57406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04F3EC-D42F-3844-AEEA-6508D089560E}"/>
              </a:ext>
            </a:extLst>
          </p:cNvPr>
          <p:cNvCxnSpPr>
            <a:stCxn id="7" idx="0"/>
          </p:cNvCxnSpPr>
          <p:nvPr userDrawn="1"/>
        </p:nvCxnSpPr>
        <p:spPr>
          <a:xfrm flipH="1">
            <a:off x="9144000" y="4135179"/>
            <a:ext cx="0" cy="336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431631"/>
            <a:ext cx="7886700" cy="1019969"/>
          </a:xfrm>
        </p:spPr>
        <p:txBody>
          <a:bodyPr anchor="t"/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5906287"/>
            <a:ext cx="7886700" cy="824714"/>
          </a:xfrm>
        </p:spPr>
        <p:txBody>
          <a:bodyPr anchor="t">
            <a:normAutofit/>
          </a:bodyPr>
          <a:lstStyle>
            <a:lvl1pPr marL="0" indent="0" algn="ctr">
              <a:buNone/>
              <a:defRPr sz="1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67379C8A-A8C7-5444-8968-BF22585B1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8145" y="6567589"/>
            <a:ext cx="286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[EVENT NAME]  [DATE]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77E463F-897D-E840-990E-1EA31520D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67589"/>
            <a:ext cx="480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C4A1-A2DE-4EB5-9A46-57D39B42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6282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08760"/>
            <a:ext cx="3886200" cy="5135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08760"/>
            <a:ext cx="3886200" cy="5135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7717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82D8D2-D001-447A-9CC3-6A70A245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[EVENT NAME]  [DATE]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A0836A-9EC2-4646-A6C5-9387BF5F7E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8DB757-C18B-024A-B87B-4106DB5C635E}"/>
              </a:ext>
            </a:extLst>
          </p:cNvPr>
          <p:cNvSpPr/>
          <p:nvPr userDrawn="1"/>
        </p:nvSpPr>
        <p:spPr>
          <a:xfrm>
            <a:off x="0" y="0"/>
            <a:ext cx="9144000" cy="636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4402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E2D8CFC-3DEC-FD4D-96D7-7194133CD71D}"/>
              </a:ext>
            </a:extLst>
          </p:cNvPr>
          <p:cNvSpPr/>
          <p:nvPr userDrawn="1"/>
        </p:nvSpPr>
        <p:spPr>
          <a:xfrm>
            <a:off x="0" y="0"/>
            <a:ext cx="9144000" cy="47897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32B61A1D-A6C9-744B-8A85-17AC7E0D5A56}"/>
              </a:ext>
            </a:extLst>
          </p:cNvPr>
          <p:cNvSpPr/>
          <p:nvPr userDrawn="1"/>
        </p:nvSpPr>
        <p:spPr>
          <a:xfrm flipV="1">
            <a:off x="0" y="469706"/>
            <a:ext cx="9144000" cy="99837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1FA3CD-B01F-DC44-8BC7-68255466CE53}"/>
              </a:ext>
            </a:extLst>
          </p:cNvPr>
          <p:cNvSpPr/>
          <p:nvPr userDrawn="1"/>
        </p:nvSpPr>
        <p:spPr>
          <a:xfrm>
            <a:off x="-539388" y="-127453"/>
            <a:ext cx="1288868" cy="15936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A747609-9833-467F-ADAA-9AD838BECE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327716345"/>
              </p:ext>
            </p:extLst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216" imgH="216" progId="TCLayout.ActiveDocument.1">
                  <p:embed/>
                </p:oleObj>
              </mc:Choice>
              <mc:Fallback>
                <p:oleObj name="think-cell Slide" r:id="rId9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A747609-9833-467F-ADAA-9AD838BE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ADC626B4-3FDA-42D9-90C5-C9E389B82763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40513" y="1508760"/>
            <a:ext cx="8222925" cy="495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842DD3-1F47-49B9-8BEC-7D41C6439C24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5828145" y="6567589"/>
            <a:ext cx="286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[EVENT NAME]  [DATE]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5FD2D-E7F9-42B7-BFD9-48910D97D38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63437" y="6567589"/>
            <a:ext cx="480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C4A1-A2DE-4EB5-9A46-57D39B4235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C7278D-9D52-4F44-9B05-6B28B38BBC0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273498" y="122216"/>
            <a:ext cx="449083" cy="21579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031173-76F9-0B4F-ADB8-48A4534C30F2}"/>
              </a:ext>
            </a:extLst>
          </p:cNvPr>
          <p:cNvCxnSpPr/>
          <p:nvPr userDrawn="1"/>
        </p:nvCxnSpPr>
        <p:spPr>
          <a:xfrm flipV="1">
            <a:off x="0" y="412750"/>
            <a:ext cx="9144000" cy="990786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C55FC23-F9BC-A94F-8AD6-09F5A1F6773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330" y="431503"/>
            <a:ext cx="565670" cy="98906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3A96E6-6F6D-8449-930B-00072C356C7C}"/>
              </a:ext>
            </a:extLst>
          </p:cNvPr>
          <p:cNvCxnSpPr>
            <a:stCxn id="8" idx="0"/>
          </p:cNvCxnSpPr>
          <p:nvPr userDrawn="1"/>
        </p:nvCxnSpPr>
        <p:spPr>
          <a:xfrm flipV="1">
            <a:off x="0" y="473075"/>
            <a:ext cx="9144000" cy="99500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19807" y="208455"/>
            <a:ext cx="7371956" cy="767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088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ransition spd="med">
    <p:fade/>
  </p:transition>
  <p:hf hdr="0" ftr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812F8B-2EF6-0C48-B62F-F33EBB9687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63" t="1445" r="10663"/>
          <a:stretch>
            <a:fillRect/>
          </a:stretch>
        </p:blipFill>
        <p:spPr>
          <a:xfrm>
            <a:off x="0" y="0"/>
            <a:ext cx="9144000" cy="5150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4C59E1-3B19-0D40-B987-2944D4246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924" y="1560352"/>
            <a:ext cx="1604880" cy="28061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1A6E58-379A-954B-8D70-B060637170A2}"/>
              </a:ext>
            </a:extLst>
          </p:cNvPr>
          <p:cNvSpPr/>
          <p:nvPr/>
        </p:nvSpPr>
        <p:spPr>
          <a:xfrm>
            <a:off x="0" y="5112218"/>
            <a:ext cx="9144000" cy="17457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7DFF0CA6-E303-2348-B796-6D178EB6E4D3}"/>
              </a:ext>
            </a:extLst>
          </p:cNvPr>
          <p:cNvSpPr/>
          <p:nvPr/>
        </p:nvSpPr>
        <p:spPr>
          <a:xfrm flipH="1">
            <a:off x="0" y="4152463"/>
            <a:ext cx="9144000" cy="99837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7D5242-B4D2-1646-89B9-3E03D1D54BCE}"/>
              </a:ext>
            </a:extLst>
          </p:cNvPr>
          <p:cNvCxnSpPr/>
          <p:nvPr/>
        </p:nvCxnSpPr>
        <p:spPr>
          <a:xfrm flipV="1">
            <a:off x="0" y="4268039"/>
            <a:ext cx="9144000" cy="990786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E150B4-CE81-B645-B8DD-D661ADB3040F}"/>
              </a:ext>
            </a:extLst>
          </p:cNvPr>
          <p:cNvCxnSpPr/>
          <p:nvPr/>
        </p:nvCxnSpPr>
        <p:spPr>
          <a:xfrm flipV="1">
            <a:off x="0" y="4110728"/>
            <a:ext cx="9144000" cy="995008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90" y="5615189"/>
            <a:ext cx="6593548" cy="107715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2200" b="1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Prevenção de discriminação e assédio - </a:t>
            </a:r>
            <a:endParaRPr lang="en-US" sz="2200" b="1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2200" b="1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Treinamento de conformidade FY24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42425E-A48E-8D44-A86D-85D3E13207A7}"/>
              </a:ext>
            </a:extLst>
          </p:cNvPr>
          <p:cNvSpPr txBox="1"/>
          <p:nvPr/>
        </p:nvSpPr>
        <p:spPr>
          <a:xfrm>
            <a:off x="394768" y="421272"/>
            <a:ext cx="369954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strike="noStrike" cap="none" spc="0" baseline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</a:rPr>
              <a:t>O VALOR DE 168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1D68DD-7A28-DF47-ABBD-D69140B4E63D}"/>
              </a:ext>
            </a:extLst>
          </p:cNvPr>
          <p:cNvCxnSpPr/>
          <p:nvPr/>
        </p:nvCxnSpPr>
        <p:spPr>
          <a:xfrm>
            <a:off x="397564" y="921937"/>
            <a:ext cx="282915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09E664D-F33C-9D48-8022-9E0FE5BA7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029" y="366842"/>
            <a:ext cx="1194670" cy="57406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091654-56DC-5146-B9A1-A4907B645E15}"/>
              </a:ext>
            </a:extLst>
          </p:cNvPr>
          <p:cNvCxnSpPr>
            <a:stCxn id="15" idx="0"/>
          </p:cNvCxnSpPr>
          <p:nvPr/>
        </p:nvCxnSpPr>
        <p:spPr>
          <a:xfrm flipH="1">
            <a:off x="9144000" y="4152463"/>
            <a:ext cx="0" cy="336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86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FB64-517A-045C-1638-7D89A7730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Estereótipos de gênero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65E14-FCB1-3B13-D835-D59B6037D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13" name="TextBox 9">
            <a:extLst>
              <a:ext uri="{FF2B5EF4-FFF2-40B4-BE49-F238E27FC236}">
                <a16:creationId xmlns:a16="http://schemas.microsoft.com/office/drawing/2014/main" id="{A605F809-B93D-1529-EAB4-05210895D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306131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902807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F7C06-45B6-945D-F08D-4AAB84926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/>
          <a:p>
            <a:r>
              <a:rPr lang="pt-BR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VERDADEIRO OU FALSO?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23FF2-551E-7D6F-6CCD-EA59870F3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 assédio, incluindo o assédio sexual, geralmente é apenas um problema para a pessoa que está sendo alvo da conduta imprópria.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887C8EDA-FA8D-283E-29C1-6B273725AD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7140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5B0CF-AD71-9F8C-FFBD-862027E1D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/>
          <a:p>
            <a:r>
              <a:rPr lang="pt-BR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Resposta...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FB85F-FAA5-6EF4-2934-3E9F00A2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 afirmação acima é </a:t>
            </a:r>
            <a:r>
              <a:rPr lang="pt-BR" sz="1800" b="0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Falso.</a:t>
            </a:r>
          </a:p>
          <a:p>
            <a:pPr marL="0" indent="0">
              <a:buNone/>
            </a:pPr>
            <a:endParaRPr lang="en-GB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 assédio afeta o alvo da conduta imprópria. Mas isso também afeta outras pessoas – e envia uma mensagem sobre o que está e o que não está bem no local de trabalho para qualquer pessoa que veja ou aprenda sobre isso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721FA72F-4212-FE12-1424-62C3FEE3D4E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38CE618F-A5D6-E7C6-2EA4-C0E26217EC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4947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9488-AD7C-C86B-4344-F39C58EF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Assédio sexual – você consegue identificar? 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A181491-B689-7B55-6950-8F5EF03E8E8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25435880-DE83-4AE6-0C0C-E8BEDD125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6170399"/>
              </p:ext>
            </p:extLst>
          </p:nvPr>
        </p:nvGraphicFramePr>
        <p:xfrm>
          <a:off x="628650" y="2203704"/>
          <a:ext cx="7866126" cy="444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2F99416-9CFC-4A6D-56C2-F38A9754D7B6}"/>
              </a:ext>
            </a:extLst>
          </p:cNvPr>
          <p:cNvSpPr txBox="1"/>
          <p:nvPr/>
        </p:nvSpPr>
        <p:spPr>
          <a:xfrm>
            <a:off x="628650" y="1765218"/>
            <a:ext cx="8282178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Qualquer pessoa pode se envolver em assédio sexual e qualquer pessoa pode ser o alvo, incluindo:</a:t>
            </a:r>
          </a:p>
        </p:txBody>
      </p:sp>
    </p:spTree>
    <p:extLst>
      <p:ext uri="{BB962C8B-B14F-4D97-AF65-F5344CB8AC3E}">
        <p14:creationId xmlns:p14="http://schemas.microsoft.com/office/powerpoint/2010/main" val="96912744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D89D8-C4F0-F31B-727F-15B2F6DC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Linguagem e comentários inadequados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75047-B99C-FF66-70F8-F831DAF17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Algum desses cenários é inadequado?</a:t>
            </a:r>
          </a:p>
          <a:p>
            <a:endParaRPr lang="en-GB"/>
          </a:p>
          <a:p>
            <a:pPr marL="685775" lvl="1" indent="-342900">
              <a:buFont typeface="+mj-lt"/>
              <a:buAutoNum type="arabicPeriod"/>
            </a:pPr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Um fornecedor entra em contato sem permissão para tocar no rosto de outro funcionário para remover um cílio.</a:t>
            </a:r>
          </a:p>
          <a:p>
            <a:pPr marL="685775" lvl="1" indent="-342900">
              <a:buFont typeface="+mj-lt"/>
              <a:buAutoNum type="arabicPeriod"/>
            </a:pPr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Um gerente incentiva um funcionário a usar seus “encantos femininos” para fazer questão de uma reunião.</a:t>
            </a:r>
          </a:p>
          <a:p>
            <a:pPr marL="685775" lvl="1" indent="-342900">
              <a:buFont typeface="+mj-lt"/>
              <a:buAutoNum type="arabicPeriod"/>
            </a:pPr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Um colega faz um comentário sobre o status não binário de um cliente... “É apenas uma tendência”... “Ele, ela, eles... Ah, seja lá o que for!”</a:t>
            </a:r>
          </a:p>
          <a:p>
            <a:pPr lvl="1"/>
            <a:endParaRPr lang="en-GB"/>
          </a:p>
          <a:p>
            <a:pPr marL="342875" lvl="1" indent="0">
              <a:buNone/>
            </a:pPr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RESPOSTA... </a:t>
            </a:r>
            <a:r>
              <a:rPr lang="pt-BR" sz="1800" b="1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SIM! </a:t>
            </a:r>
          </a:p>
          <a:p>
            <a:pPr marL="342875" lvl="1" indent="0">
              <a:buNone/>
            </a:pPr>
            <a:endParaRPr lang="en-GB" b="1">
              <a:solidFill>
                <a:srgbClr val="FF0000"/>
              </a:solidFill>
            </a:endParaRPr>
          </a:p>
          <a:p>
            <a:pPr marL="342875" lvl="1" indent="0">
              <a:buNone/>
            </a:pPr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Lembre-se... Assédio sexual pode incluir conduta indesejada ou ofensiva direcionada a:</a:t>
            </a:r>
          </a:p>
          <a:p>
            <a:pPr marL="342875" lvl="1" indent="0">
              <a:buNone/>
            </a:pPr>
            <a:endParaRPr lang="en-GB"/>
          </a:p>
          <a:p>
            <a:pPr marL="342875" lvl="1" indent="0">
              <a:buNone/>
            </a:pPr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	- Identidade de gênero</a:t>
            </a:r>
          </a:p>
          <a:p>
            <a:pPr marL="342875" lvl="1" indent="0">
              <a:buNone/>
            </a:pPr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	- Expressão de gênero </a:t>
            </a:r>
          </a:p>
          <a:p>
            <a:pPr marL="342875" lvl="1" indent="0">
              <a:buNone/>
            </a:pPr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	- Status de transgênero</a:t>
            </a:r>
          </a:p>
          <a:p>
            <a:pPr marL="342875" lvl="1" indent="0">
              <a:buNone/>
            </a:pPr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	- Orientação sexual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0E1BA-5FF0-2785-4FDB-357BAF0F1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26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3BD99-728D-2A6F-22A6-5226E04A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Ambiente de trabalho hostil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333A6-3546-C11B-87C7-BE48050D6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DFE61-20E0-D5EC-D0CE-22F6BE2E082B}"/>
              </a:ext>
            </a:extLst>
          </p:cNvPr>
          <p:cNvSpPr txBox="1"/>
          <p:nvPr/>
        </p:nvSpPr>
        <p:spPr>
          <a:xfrm>
            <a:off x="371440" y="6305788"/>
            <a:ext cx="8261946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0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Sempre use o bom senso para garantir que seu comportamento seja respeitoso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10745-2062-F17B-E90E-EA2A4D39D9B6}"/>
              </a:ext>
            </a:extLst>
          </p:cNvPr>
          <p:cNvSpPr txBox="1"/>
          <p:nvPr/>
        </p:nvSpPr>
        <p:spPr>
          <a:xfrm>
            <a:off x="822960" y="1528468"/>
            <a:ext cx="7847861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Exemplos de condutas que podem levar a um ambiente de trabalho hostil incluem...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66EC6C-DCB6-3357-ABD4-0298BB5F3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2465852"/>
              </p:ext>
            </p:extLst>
          </p:nvPr>
        </p:nvGraphicFramePr>
        <p:xfrm>
          <a:off x="905521" y="1897800"/>
          <a:ext cx="7084381" cy="462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482699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3504-B4E9-2A53-F774-60838F5F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anchor="ctr">
            <a:normAutofit/>
          </a:bodyPr>
          <a:lstStyle/>
          <a:p>
            <a:r>
              <a:rPr lang="pt-BR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No local vs. fora dele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41D41-19C3-C0F8-D7C8-57DBB24DE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18E2935-DEEB-A2F1-2E13-5C287F2198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020485"/>
              </p:ext>
            </p:extLst>
          </p:nvPr>
        </p:nvGraphicFramePr>
        <p:xfrm>
          <a:off x="1553473" y="2221778"/>
          <a:ext cx="5751576" cy="380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617987A-B474-0F02-9399-C3497F7BC0B9}"/>
              </a:ext>
            </a:extLst>
          </p:cNvPr>
          <p:cNvSpPr txBox="1"/>
          <p:nvPr/>
        </p:nvSpPr>
        <p:spPr>
          <a:xfrm>
            <a:off x="1989670" y="1620274"/>
            <a:ext cx="4879181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As leis e nossas políticas também se aplicam fora do local, incluindo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B49E7-54D4-4F8F-19AA-C7F830247548}"/>
              </a:ext>
            </a:extLst>
          </p:cNvPr>
          <p:cNvSpPr txBox="1"/>
          <p:nvPr/>
        </p:nvSpPr>
        <p:spPr>
          <a:xfrm>
            <a:off x="551000" y="6125592"/>
            <a:ext cx="80420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As leis e nossas políticas se aplicam a todos, independentemente de onde possam estar trabalhando</a:t>
            </a:r>
          </a:p>
        </p:txBody>
      </p:sp>
    </p:spTree>
    <p:extLst>
      <p:ext uri="{BB962C8B-B14F-4D97-AF65-F5344CB8AC3E}">
        <p14:creationId xmlns:p14="http://schemas.microsoft.com/office/powerpoint/2010/main" val="29807949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838BE-D35C-18F4-DD18-076F9D973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Discriminação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E7B1D-3612-EFA3-F9DC-ECF372B09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6F432-C4F6-FCEE-F1EB-C13A0EC3264F}"/>
              </a:ext>
            </a:extLst>
          </p:cNvPr>
          <p:cNvSpPr txBox="1"/>
          <p:nvPr/>
        </p:nvSpPr>
        <p:spPr>
          <a:xfrm>
            <a:off x="639192" y="2024108"/>
            <a:ext cx="3357166" cy="448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 discriminação pode afetar decisões de trabalho importantes sobre como as pessoas obtêm: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Contratado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Disparado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Promovido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Rebaixado</a:t>
            </a:r>
          </a:p>
          <a:p>
            <a:endParaRPr lang="en-US"/>
          </a:p>
          <a:p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As leis proíbem decisões com base em motivos protegidos.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9" name="Content Placeholder 8" descr="A person and person shaking hands&#10;&#10;Description automatically generated">
            <a:extLst>
              <a:ext uri="{FF2B5EF4-FFF2-40B4-BE49-F238E27FC236}">
                <a16:creationId xmlns:a16="http://schemas.microsoft.com/office/drawing/2014/main" id="{9C1D1F2A-121C-6765-A5A7-1F5882EF5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152325"/>
            <a:ext cx="4140200" cy="3105150"/>
          </a:xfrm>
        </p:spPr>
      </p:pic>
    </p:spTree>
    <p:extLst>
      <p:ext uri="{BB962C8B-B14F-4D97-AF65-F5344CB8AC3E}">
        <p14:creationId xmlns:p14="http://schemas.microsoft.com/office/powerpoint/2010/main" val="98166948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E336-4484-55C6-395A-D378598B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Bullying no local de trabalho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EABC1-0E2B-CA86-F809-3DA3A9B36182}"/>
              </a:ext>
            </a:extLst>
          </p:cNvPr>
          <p:cNvSpPr txBox="1"/>
          <p:nvPr/>
        </p:nvSpPr>
        <p:spPr>
          <a:xfrm>
            <a:off x="628650" y="1508760"/>
            <a:ext cx="3886200" cy="5135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pt-BR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 política da RPM proíbe conduta abusiva, como:</a:t>
            </a:r>
          </a:p>
          <a:p>
            <a:pPr defTabSz="685749">
              <a:lnSpc>
                <a:spcPct val="90000"/>
              </a:lnSpc>
              <a:spcBef>
                <a:spcPts val="750"/>
              </a:spcBef>
            </a:pPr>
            <a:endParaRPr lang="en-US" sz="2100"/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t-BR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Bullying no local de trabalho</a:t>
            </a:r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t-BR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Assédio moral</a:t>
            </a:r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t-BR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Assédio psicológico</a:t>
            </a:r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t-BR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Vitimização</a:t>
            </a:r>
            <a:endParaRPr lang="en-US" sz="2100"/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2100"/>
          </a:p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pt-BR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Comportamentos abusivos não serão tolerados e podem resultar em ação disciplinar e até mesmo demissão.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70D2939-C375-9080-79F4-79D7BEEB61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0412" y="1508125"/>
            <a:ext cx="3803676" cy="5135563"/>
          </a:xfrm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1CE12886-C52E-1C5C-F8AC-E1C4DF71345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3654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4E63CD8-53B4-AF1A-FBA4-05945FE997A1}"/>
              </a:ext>
            </a:extLst>
          </p:cNvPr>
          <p:cNvSpPr txBox="1"/>
          <p:nvPr/>
        </p:nvSpPr>
        <p:spPr>
          <a:xfrm>
            <a:off x="431800" y="1508125"/>
            <a:ext cx="4071938" cy="48418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defTabSz="685749">
              <a:lnSpc>
                <a:spcPct val="90000"/>
              </a:lnSpc>
              <a:spcAft>
                <a:spcPts val="600"/>
              </a:spcAft>
            </a:pPr>
            <a:r>
              <a:rPr lang="pt-BR" sz="26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Cenário:</a:t>
            </a:r>
          </a:p>
          <a:p>
            <a:pPr indent="-171438" defTabSz="685749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/>
          </a:p>
          <a:p>
            <a:pPr defTabSz="685749">
              <a:lnSpc>
                <a:spcPct val="90000"/>
              </a:lnSpc>
              <a:spcAft>
                <a:spcPts val="600"/>
              </a:spcAft>
            </a:pPr>
            <a:r>
              <a:rPr lang="pt-BR" sz="2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Alguém em seu trabalho faz uma piada descolorida e a defende dizendo que ouviu em uma partida de futebol recente. </a:t>
            </a:r>
          </a:p>
          <a:p>
            <a:pPr indent="-171438" defTabSz="685749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/>
          </a:p>
          <a:p>
            <a:pPr defTabSz="685749">
              <a:lnSpc>
                <a:spcPct val="90000"/>
              </a:lnSpc>
              <a:spcAft>
                <a:spcPts val="600"/>
              </a:spcAft>
            </a:pPr>
            <a:r>
              <a:rPr lang="pt-BR" sz="2600" b="0" i="1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Você acha que é apropriado repetir piadas dessa natureza no local de trabalho?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5208C-D97C-1080-772A-E506B67C4128}"/>
              </a:ext>
            </a:extLst>
          </p:cNvPr>
          <p:cNvSpPr txBox="1"/>
          <p:nvPr/>
        </p:nvSpPr>
        <p:spPr>
          <a:xfrm>
            <a:off x="4880191" y="1508124"/>
            <a:ext cx="3927475" cy="484187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pt-BR" sz="26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Resposta:</a:t>
            </a:r>
          </a:p>
          <a:p>
            <a:pPr>
              <a:spcAft>
                <a:spcPts val="600"/>
              </a:spcAft>
            </a:pPr>
            <a:endParaRPr lang="en-GB" sz="2600"/>
          </a:p>
          <a:p>
            <a:pPr>
              <a:spcAft>
                <a:spcPts val="600"/>
              </a:spcAft>
            </a:pPr>
            <a:r>
              <a:rPr lang="pt-BR" sz="2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 comportamento ofensivo nunca é aceitável em um ambiente de trabalho, mesmo que alguns o considerem aceitável em outros ambientes ou para outros públicos.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F93A6-6B68-6A51-4F34-80231D8C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Pessoal vs. trabalho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F4237-341B-E413-CBB8-087B15F18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14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D3AE-8EA9-876D-8F7D-D72B8762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Prevenção de discriminação e assédio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7906F-DB2C-FA2B-83AB-BA4E1ACCE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71493-6848-DBAF-4C09-CA1EE485840B}"/>
              </a:ext>
            </a:extLst>
          </p:cNvPr>
          <p:cNvSpPr txBox="1"/>
          <p:nvPr/>
        </p:nvSpPr>
        <p:spPr>
          <a:xfrm>
            <a:off x="299213" y="1645922"/>
            <a:ext cx="8604504" cy="502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Conteúdo do curso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 que é assédio e discriminação?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Entendendo os aterramentos protegidos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Assédio sexual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Quid Pro Quo / Ambiente de trabalho hostil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Discriminação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Comportamento inadequado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Bullying no local de trabalho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Identificando comportamentos indesejáveis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Levantar preocupações e retaliação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r>
              <a:rPr lang="pt-BR" sz="1800" b="1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 você tiver alguma dúvida sobre o treinamento ou sobre como requisitos locais específicos se aplicam, fale com seu gerente, com o departamento de Recursos Humanos ou entre em contato com </a:t>
            </a:r>
            <a:r>
              <a:rPr lang="pt-BR" sz="1800" b="1" i="0" strike="noStrike" cap="none" spc="0" baseline="0" dirty="0">
                <a:solidFill>
                  <a:srgbClr val="008AFF"/>
                </a:solidFill>
                <a:effectLst/>
                <a:latin typeface="Calibri"/>
                <a:ea typeface="Calibri"/>
                <a:cs typeface="Calibri"/>
              </a:rPr>
              <a:t>compliance@rpminc.com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89891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5DCA-792C-6FB9-BAC9-D3F76F7F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Conduta em ambientes de trabalho – pergunte a si mesmo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AD8F0-78CD-0417-D5E3-330EB5197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18" name="TextBox 8">
            <a:extLst>
              <a:ext uri="{FF2B5EF4-FFF2-40B4-BE49-F238E27FC236}">
                <a16:creationId xmlns:a16="http://schemas.microsoft.com/office/drawing/2014/main" id="{F2583A9D-281C-4C52-9347-26153EBC05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389927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5830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1F89A-BFF8-A65E-BF48-AEE160C2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Espectador - identificar comportamentos indesejáveis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BD1DC-4EC2-EFA1-8D3E-8824C4794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1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Os sinais podem ser verbais e não verbais</a:t>
            </a:r>
          </a:p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514DD-D440-21D7-095B-70FC70BAC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3FD9947-2372-778F-84F0-D2FAEFF1D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162674"/>
              </p:ext>
            </p:extLst>
          </p:nvPr>
        </p:nvGraphicFramePr>
        <p:xfrm>
          <a:off x="822960" y="21270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722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F103-B53A-E0D6-FC92-E87A68EC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O que fazer se você vir um comportamento inadequado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FFE694-DF65-A7CA-A6CD-EE2D7965DCCB}"/>
              </a:ext>
            </a:extLst>
          </p:cNvPr>
          <p:cNvSpPr txBox="1"/>
          <p:nvPr/>
        </p:nvSpPr>
        <p:spPr>
          <a:xfrm>
            <a:off x="4857750" y="1280160"/>
            <a:ext cx="3886200" cy="513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pt-BR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Depois de receber uma reclamação, a RPM conduzirá uma investigação imediata, completa e imparcial e tomará medidas corretivas imediatas e apropriadas, conforme apropriado. </a:t>
            </a:r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2100"/>
          </a:p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pt-BR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Em alguns locais, indivíduos que violam as leis podem estar sujeitos a penalidades civis e criminais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AC6A289-2555-7CE5-76F6-FCBF4B2E0B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35D2C2CD-0245-DEC8-473D-8517566B14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78588699"/>
              </p:ext>
            </p:extLst>
          </p:nvPr>
        </p:nvGraphicFramePr>
        <p:xfrm>
          <a:off x="628650" y="1508760"/>
          <a:ext cx="3886200" cy="51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25158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6B62-796B-C1D4-4763-5A20739A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anchor="ctr">
            <a:normAutofit/>
          </a:bodyPr>
          <a:lstStyle/>
          <a:p>
            <a:r>
              <a:rPr lang="pt-BR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Política de não retaliação da RPM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C1BA9E3-9396-DBB5-8249-DC0FDEC13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08760"/>
            <a:ext cx="3886200" cy="5135424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pt-BR" sz="16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 você tiver uma preocupação ou algo não parecer correto, manifeste-se.</a:t>
            </a:r>
          </a:p>
          <a:p>
            <a:r>
              <a:rPr lang="pt-BR" sz="1600" b="0" i="0" strike="noStrike" cap="none" spc="0" baseline="0">
                <a:solidFill>
                  <a:srgbClr val="373535"/>
                </a:solidFill>
                <a:effectLst/>
                <a:latin typeface="Calibri"/>
                <a:ea typeface="Calibri"/>
                <a:cs typeface="Calibri"/>
              </a:rPr>
              <a:t>Você pode relatar sua preocupação ao seu gerente, RH, Departamento Jurídico e de Conformidade ou através da Linha Direta RPM.</a:t>
            </a:r>
          </a:p>
          <a:p>
            <a:endParaRPr lang="en-US" sz="1600">
              <a:solidFill>
                <a:srgbClr val="373535"/>
              </a:solidFill>
            </a:endParaRPr>
          </a:p>
          <a:p>
            <a:r>
              <a:rPr lang="pt-BR" sz="1600" b="0" i="0" strike="noStrike" cap="none" spc="0" baseline="0">
                <a:solidFill>
                  <a:srgbClr val="373535"/>
                </a:solidFill>
                <a:effectLst/>
                <a:latin typeface="Calibri"/>
                <a:ea typeface="Calibri"/>
                <a:cs typeface="Calibri"/>
              </a:rPr>
              <a:t>Todas as denúncias de boa-fé são levadas a sério e cuidadosamente analisadas. Denúncias de violações da lei, de nossos Valores e Expectativas de 168 ou de comportamento antiético serão investigadas de forma imediata e apropriada.</a:t>
            </a:r>
          </a:p>
          <a:p>
            <a:endParaRPr lang="en-US" sz="1600"/>
          </a:p>
          <a:p>
            <a:pPr marL="0" marR="0" lvl="0" inden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sz="1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 você denunciar má conduta e denunciar de boa-fé, a política de retaliação da RPM proíbe que você seja demitido, rebaixado, suspenso, repreendido, disciplinado, transferido, ameaçado, assediado ou de qualquer forma discriminado por levantar suas preocupações. </a:t>
            </a:r>
          </a:p>
          <a:p>
            <a:pPr marL="57162" marR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endParaRPr lang="en-US" sz="17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6" name="Content Placeholder 5" descr="A poster of a company&#10;&#10;Description automatically generated">
            <a:extLst>
              <a:ext uri="{FF2B5EF4-FFF2-40B4-BE49-F238E27FC236}">
                <a16:creationId xmlns:a16="http://schemas.microsoft.com/office/drawing/2014/main" id="{486A5F75-0C93-46BB-29E1-EEFA342C3D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511323"/>
            <a:ext cx="3886200" cy="5130297"/>
          </a:xfrm>
          <a:noFill/>
        </p:spPr>
      </p:pic>
    </p:spTree>
    <p:extLst>
      <p:ext uri="{BB962C8B-B14F-4D97-AF65-F5344CB8AC3E}">
        <p14:creationId xmlns:p14="http://schemas.microsoft.com/office/powerpoint/2010/main" val="3534279248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B45-5B3C-3DB0-1BE4-A2E8E5DF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anchor="ctr">
            <a:normAutofit/>
          </a:bodyPr>
          <a:lstStyle/>
          <a:p>
            <a:r>
              <a:rPr lang="pt-BR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Retaliação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1DFAF-2C91-7422-79F7-D1B6D66C8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78DC15E-F928-C464-FBA0-36933CA4D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054776"/>
              </p:ext>
            </p:extLst>
          </p:nvPr>
        </p:nvGraphicFramePr>
        <p:xfrm>
          <a:off x="432562" y="2160606"/>
          <a:ext cx="8074836" cy="4397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8B0EE6-D2E3-A34A-D0E6-B7CFF8ADAFCF}"/>
              </a:ext>
            </a:extLst>
          </p:cNvPr>
          <p:cNvSpPr txBox="1"/>
          <p:nvPr/>
        </p:nvSpPr>
        <p:spPr>
          <a:xfrm>
            <a:off x="432562" y="1470164"/>
            <a:ext cx="699560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Exemplos de comportamento retaliatório:</a:t>
            </a:r>
          </a:p>
        </p:txBody>
      </p:sp>
    </p:spTree>
    <p:extLst>
      <p:ext uri="{BB962C8B-B14F-4D97-AF65-F5344CB8AC3E}">
        <p14:creationId xmlns:p14="http://schemas.microsoft.com/office/powerpoint/2010/main" val="311459053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00DF9-EC86-26D1-EB48-FAC8A23DB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/>
          <a:p>
            <a:r>
              <a:rPr lang="pt-BR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Verdadeiro ou Falso?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04A50-C316-495F-A22D-CFF6B8954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Além dos gerentes, os colegas de trabalho podem se envolver em retaliação proibida. 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1DF32BB-A75F-A819-0F62-EAD6E91DC80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ECA4A55-F7A7-46D2-6885-64D7C77172C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897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C93E8-D982-EE5F-722D-C8FFD4B1F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/>
          <a:p>
            <a:r>
              <a:rPr lang="pt-BR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Resposta...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CED9B-3AA4-6657-52D7-A3AE595B4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 afirmação acima é </a:t>
            </a:r>
            <a:r>
              <a:rPr lang="pt-BR" sz="1800" b="1" i="0" strike="noStrike" cap="none" spc="0" baseline="0">
                <a:solidFill>
                  <a:srgbClr val="548235"/>
                </a:solidFill>
                <a:effectLst/>
                <a:latin typeface="Calibri"/>
                <a:ea typeface="Calibri"/>
                <a:cs typeface="Calibri"/>
              </a:rPr>
              <a:t>Verdadeiro</a:t>
            </a:r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Qualquer pessoa pode se envolver em retaliação. Isso inclui qualquer gerente ou colega de trabalho que trate alguém negativamente por ter levantado uma preocupação ou reclamação de boa-fé. 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8B475D77-4434-8297-1245-1F15891FDD8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A324A152-4068-BF32-861E-706313346D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15164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E09D-6897-4B77-6400-D2F29ADC8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1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Obrigado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490DC-2417-7F40-0F75-FE51C0D8A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900" b="0" i="0" strike="noStrike" cap="none" spc="0" baseline="0">
                <a:solidFill>
                  <a:srgbClr val="9DC3E6"/>
                </a:solidFill>
                <a:effectLst/>
                <a:latin typeface="Calibri"/>
                <a:ea typeface="Calibri"/>
                <a:cs typeface="Calibri"/>
              </a:rPr>
              <a:t>Qualquer dúvida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FC064-E450-DFF8-1DE8-AA171D254D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BR" sz="9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[NOME DO EVENTO] [DATA]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CE9B-CFAD-F960-4423-47EF2ED4D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4641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F4DD6-51D1-771A-AD6D-9F880AB7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anchor="ctr">
            <a:normAutofit/>
          </a:bodyPr>
          <a:lstStyle/>
          <a:p>
            <a:r>
              <a:rPr lang="pt-BR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Prevenção de discriminação e assédio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A5B44-1D6A-1552-FB9B-24626E626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59D3B30-F695-4079-1707-50E90A4119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243714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88980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3D1B3-2675-F520-80FE-B41A6F28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anchor="ctr">
            <a:normAutofit/>
          </a:bodyPr>
          <a:lstStyle/>
          <a:p>
            <a:r>
              <a:rPr lang="pt-BR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O que é assédio e discriminação?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B72F0-297D-5604-D514-2CB5A39DC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F99A9FE-9AEF-F820-F65C-BE5BE15E8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480152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630035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B15D-6946-CDFC-CF72-E48A4D07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Terras protegidas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8F4E0-B73C-7243-2528-40AE79BB37BD}"/>
              </a:ext>
            </a:extLst>
          </p:cNvPr>
          <p:cNvSpPr txBox="1"/>
          <p:nvPr/>
        </p:nvSpPr>
        <p:spPr>
          <a:xfrm>
            <a:off x="5488686" y="1059066"/>
            <a:ext cx="3454146" cy="1554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/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pt-BR" sz="2100" b="1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Lembre-se:</a:t>
            </a:r>
          </a:p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pt-BR" sz="2100" b="1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Trate todos com respeito. Não discrimine em um local protegido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504F7EF8-8C04-9AAF-56B7-B0D226A1EC0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762908"/>
              </p:ext>
            </p:extLst>
          </p:nvPr>
        </p:nvGraphicFramePr>
        <p:xfrm>
          <a:off x="628650" y="2642616"/>
          <a:ext cx="8158734" cy="400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979A9FCC-7447-B3A4-6B62-83027FAB83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195FBB-B7DC-ED84-3875-07C254CEF76A}"/>
              </a:ext>
            </a:extLst>
          </p:cNvPr>
          <p:cNvSpPr txBox="1"/>
          <p:nvPr/>
        </p:nvSpPr>
        <p:spPr>
          <a:xfrm>
            <a:off x="628650" y="1639669"/>
            <a:ext cx="4213098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Dependendo de onde você trabalha, esses fundamentos podem incluir:</a:t>
            </a:r>
          </a:p>
        </p:txBody>
      </p:sp>
    </p:spTree>
    <p:extLst>
      <p:ext uri="{BB962C8B-B14F-4D97-AF65-F5344CB8AC3E}">
        <p14:creationId xmlns:p14="http://schemas.microsoft.com/office/powerpoint/2010/main" val="6327143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3EB6-D382-7E5B-2128-1E2AD3387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Assédio sexual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AC1A7-2052-7988-8268-65113A222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11" name="TextBox 7">
            <a:extLst>
              <a:ext uri="{FF2B5EF4-FFF2-40B4-BE49-F238E27FC236}">
                <a16:creationId xmlns:a16="http://schemas.microsoft.com/office/drawing/2014/main" id="{29D13C8E-8DED-44C4-E9EA-CA8A2E541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2310378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58796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1066B-6332-D0B1-464F-82C26F963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VERDADEIRO OU FALSO?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9AE83-D0E3-35F9-4EDD-3B02A67DEA40}"/>
              </a:ext>
            </a:extLst>
          </p:cNvPr>
          <p:cNvSpPr txBox="1"/>
          <p:nvPr/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685749">
              <a:lnSpc>
                <a:spcPct val="90000"/>
              </a:lnSpc>
              <a:spcBef>
                <a:spcPts val="750"/>
              </a:spcBef>
            </a:pPr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Quando um funcionário testemunha um comportamento de assédio, um </a:t>
            </a:r>
            <a:r>
              <a:rPr lang="pt-BR" sz="18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gerente</a:t>
            </a:r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geralmente é o criminoso.</a:t>
            </a:r>
            <a:endParaRPr 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68CECCB0-AD0A-475B-29B8-6C408B98E71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3DB1538-D7D3-12C4-C7DC-486BD86701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2808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2729-D1A0-2498-9446-B4C38D051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Resposta...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F00E2-00FB-9955-A67E-6B6D62965415}"/>
              </a:ext>
            </a:extLst>
          </p:cNvPr>
          <p:cNvSpPr txBox="1"/>
          <p:nvPr/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685749">
              <a:lnSpc>
                <a:spcPct val="90000"/>
              </a:lnSpc>
              <a:spcBef>
                <a:spcPts val="750"/>
              </a:spcBef>
            </a:pPr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 afirmação acima é </a:t>
            </a:r>
            <a:r>
              <a:rPr lang="pt-BR" sz="1800" b="1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FALSA</a:t>
            </a:r>
          </a:p>
          <a:p>
            <a:pPr algn="ctr" defTabSz="685749">
              <a:lnSpc>
                <a:spcPct val="90000"/>
              </a:lnSpc>
              <a:spcBef>
                <a:spcPts val="750"/>
              </a:spcBef>
            </a:pPr>
            <a:endParaRPr lang="en-US" kern="1200">
              <a:latin typeface="+mn-lt"/>
              <a:ea typeface="+mn-ea"/>
              <a:cs typeface="+mn-cs"/>
            </a:endParaRPr>
          </a:p>
          <a:p>
            <a:pPr algn="ctr" defTabSz="685749">
              <a:lnSpc>
                <a:spcPct val="90000"/>
              </a:lnSpc>
              <a:spcBef>
                <a:spcPts val="750"/>
              </a:spcBef>
            </a:pPr>
            <a:r>
              <a:rPr lang="pt-BR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Os colegas de trabalho são tão propensos quanto os gerentes a se envolverem em assédio.</a:t>
            </a:r>
            <a:endParaRPr 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D90AD7F-E22E-A72A-71B9-E3A237FA468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7171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902E-2637-717F-B53D-572920A6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Ambiente de trabalho hostil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57ADB30-AA57-FF7E-1163-C8F0957A0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539696"/>
            <a:ext cx="3886200" cy="5135424"/>
          </a:xfrm>
        </p:spPr>
        <p:txBody>
          <a:bodyPr/>
          <a:lstStyle/>
          <a:p>
            <a:pPr marL="0" indent="0">
              <a:buNone/>
            </a:pPr>
            <a:r>
              <a:rPr lang="pt-BR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Exemplo (acúmulo de comentários ao longo do tempo)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pt-BR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           “Parece bom, garota”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pt-BR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“Por que você não sorri mais?”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pt-BR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“Use seus encantos masculinos para ajudar a fazer seu ponto de vista”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03DB67EF-BBA9-553C-40B3-F0F1A8116F2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5449FD41-97DA-B96E-E874-37F373C3A5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5C8EE2C3-03A6-ABAF-3E18-D116DCC72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1654146"/>
              </p:ext>
            </p:extLst>
          </p:nvPr>
        </p:nvGraphicFramePr>
        <p:xfrm>
          <a:off x="4629150" y="1508760"/>
          <a:ext cx="3886200" cy="51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loud 9">
            <a:extLst>
              <a:ext uri="{FF2B5EF4-FFF2-40B4-BE49-F238E27FC236}">
                <a16:creationId xmlns:a16="http://schemas.microsoft.com/office/drawing/2014/main" id="{4973049F-7464-8CEC-6A0C-5251C1FF3DEA}"/>
              </a:ext>
            </a:extLst>
          </p:cNvPr>
          <p:cNvSpPr/>
          <p:nvPr/>
        </p:nvSpPr>
        <p:spPr>
          <a:xfrm>
            <a:off x="685800" y="2797131"/>
            <a:ext cx="2953511" cy="867042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FC81ACA9-37AB-3848-2CFF-062B6FE76A28}"/>
              </a:ext>
            </a:extLst>
          </p:cNvPr>
          <p:cNvSpPr/>
          <p:nvPr/>
        </p:nvSpPr>
        <p:spPr>
          <a:xfrm>
            <a:off x="238010" y="3871686"/>
            <a:ext cx="3694176" cy="1049922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1A002978-A98E-CB9D-6EC7-7BD47016C50B}"/>
              </a:ext>
            </a:extLst>
          </p:cNvPr>
          <p:cNvSpPr/>
          <p:nvPr/>
        </p:nvSpPr>
        <p:spPr>
          <a:xfrm>
            <a:off x="73151" y="4921608"/>
            <a:ext cx="4178808" cy="1482966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3120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1160"/>
  <p:tag name="AS_RELEASE_DATE" val="2023.06.30"/>
  <p:tag name="AS_TITLE" val="Aspose.Slides for Java"/>
  <p:tag name="AS_VERSION" val="23.6"/>
  <p:tag name="THINKCELLPRESENTATIONDONOTDELETE" val="&lt;?xml version=&quot;1.0&quot; encoding=&quot;UTF-16&quot; standalone=&quot;yes&quot;?&gt;&lt;root reqver=&quot;24162&quot;&gt;&lt;version val=&quot;2702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3&quot;&gt;&lt;elem m_fUsage=&quot;5.94189690230814804295E+00&quot;&gt;&lt;m_msothmcolidx val=&quot;0&quot;/&gt;&lt;m_rgb r=&quot;20&quot; g=&quot;38&quot; b=&quot;64&quot;/&gt;&lt;m_nBrightness tagver0=&quot;26206&quot; tagname0=&quot;m_nBrightnessUNRECOGNIZED&quot; val=&quot;0&quot;/&gt;&lt;/elem&gt;&lt;elem m_fUsage=&quot;1.90876410999999990281E+00&quot;&gt;&lt;m_msothmcolidx val=&quot;0&quot;/&gt;&lt;m_rgb r=&quot;F6&quot; g=&quot;F3&quot; b=&quot;EB&quot;/&gt;&lt;m_nBrightness tagver0=&quot;26206&quot; tagname0=&quot;m_nBrightnessUNRECOGNIZED&quot; val=&quot;0&quot;/&gt;&lt;/elem&gt;&lt;elem m_fUsage=&quot;1.56784161766145224703E+00&quot;&gt;&lt;m_msothmcolidx val=&quot;0&quot;/&gt;&lt;m_rgb r=&quot;EB&quot; g=&quot;EE&quot; b=&quot;E6&quot;/&gt;&lt;m_nBrightness tagver0=&quot;26206&quot; tagname0=&quot;m_nBrightnessUNRECOGNIZED&quot; val=&quot;0&quot;/&gt;&lt;/elem&gt;&lt;/m_vecMRU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LIik6J0SZG7_0mBG8XgJ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cjQMEtRZ.C8u5DBhCDU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PM IR PPT Standard - DRAFT - 12.14.18" id="{9CE6E63C-E94D-FB46-91E7-6AA3D17BB118}" vid="{90DFF340-5132-1E4A-9E8E-B23BC845A7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a05af7-d3ec-4963-864c-209504fa34de">
      <Terms xmlns="http://schemas.microsoft.com/office/infopath/2007/PartnerControls"/>
    </lcf76f155ced4ddcb4097134ff3c332f>
    <TaxCatchAll xmlns="2ed82cd1-6b84-4a0b-9746-0d197a81b83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0C2D6ED61D4479406C8DA89CF0878" ma:contentTypeVersion="18" ma:contentTypeDescription="Create a new document." ma:contentTypeScope="" ma:versionID="9fab1500bc2d3a4d890516a255717ef1">
  <xsd:schema xmlns:xsd="http://www.w3.org/2001/XMLSchema" xmlns:xs="http://www.w3.org/2001/XMLSchema" xmlns:p="http://schemas.microsoft.com/office/2006/metadata/properties" xmlns:ns2="d7a05af7-d3ec-4963-864c-209504fa34de" xmlns:ns3="2ed82cd1-6b84-4a0b-9746-0d197a81b83d" targetNamespace="http://schemas.microsoft.com/office/2006/metadata/properties" ma:root="true" ma:fieldsID="1d2897f00ee0e34ba7a8446ba2849d29" ns2:_="" ns3:_="">
    <xsd:import namespace="d7a05af7-d3ec-4963-864c-209504fa34de"/>
    <xsd:import namespace="2ed82cd1-6b84-4a0b-9746-0d197a81b8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05af7-d3ec-4963-864c-209504fa34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c43bc27-0046-4300-b48a-2db9dc8911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82cd1-6b84-4a0b-9746-0d197a81b8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7600404-635a-4f52-8c6e-abf865231489}" ma:internalName="TaxCatchAll" ma:showField="CatchAllData" ma:web="2ed82cd1-6b84-4a0b-9746-0d197a81b8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6CADE9-4D3D-4C64-A002-EFFA1FA05E14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f06a283-6e2a-4468-871b-e6c63acdb121"/>
    <ds:schemaRef ds:uri="f8d36d2f-c42f-4f1f-9b2f-abc69cc7a5ad"/>
    <ds:schemaRef ds:uri="http://www.w3.org/XML/1998/namespace"/>
    <ds:schemaRef ds:uri="d7a05af7-d3ec-4963-864c-209504fa34de"/>
    <ds:schemaRef ds:uri="2ed82cd1-6b84-4a0b-9746-0d197a81b83d"/>
  </ds:schemaRefs>
</ds:datastoreItem>
</file>

<file path=customXml/itemProps2.xml><?xml version="1.0" encoding="utf-8"?>
<ds:datastoreItem xmlns:ds="http://schemas.openxmlformats.org/officeDocument/2006/customXml" ds:itemID="{716B392D-E5BF-4564-B6BF-23992C910A2D}">
  <ds:schemaRefs/>
</ds:datastoreItem>
</file>

<file path=customXml/itemProps3.xml><?xml version="1.0" encoding="utf-8"?>
<ds:datastoreItem xmlns:ds="http://schemas.openxmlformats.org/officeDocument/2006/customXml" ds:itemID="{FC480F10-BE65-4D28-A54D-405435C8ED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RPM IR PPT Standard - DRAFT - 12.14.18</Template>
  <TotalTime>12371</TotalTime>
  <Words>1778</Words>
  <Application>Microsoft Office PowerPoint</Application>
  <PresentationFormat>On-screen Show (4:3)</PresentationFormat>
  <Paragraphs>246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think-cell Slide</vt:lpstr>
      <vt:lpstr>PowerPoint Presentation</vt:lpstr>
      <vt:lpstr>Prevenção de discriminação e assédio </vt:lpstr>
      <vt:lpstr>Prevenção de discriminação e assédio</vt:lpstr>
      <vt:lpstr>O que é assédio e discriminação? </vt:lpstr>
      <vt:lpstr>Terras protegidas</vt:lpstr>
      <vt:lpstr>Assédio sexual</vt:lpstr>
      <vt:lpstr>VERDADEIRO OU FALSO?</vt:lpstr>
      <vt:lpstr>Resposta...</vt:lpstr>
      <vt:lpstr>Ambiente de trabalho hostil</vt:lpstr>
      <vt:lpstr>Estereótipos de gênero</vt:lpstr>
      <vt:lpstr>VERDADEIRO OU FALSO?</vt:lpstr>
      <vt:lpstr>Resposta...</vt:lpstr>
      <vt:lpstr>Assédio sexual – você consegue identificar? </vt:lpstr>
      <vt:lpstr>Linguagem e comentários inadequados</vt:lpstr>
      <vt:lpstr>Ambiente de trabalho hostil</vt:lpstr>
      <vt:lpstr>No local vs. fora dele</vt:lpstr>
      <vt:lpstr>Discriminação</vt:lpstr>
      <vt:lpstr>Bullying no local de trabalho</vt:lpstr>
      <vt:lpstr>Pessoal vs. trabalho</vt:lpstr>
      <vt:lpstr>Conduta em ambientes de trabalho – pergunte a si mesmo</vt:lpstr>
      <vt:lpstr>Espectador - identificar comportamentos indesejáveis</vt:lpstr>
      <vt:lpstr>O que fazer se você vir um comportamento inadequado</vt:lpstr>
      <vt:lpstr>Política de não retaliação da RPM </vt:lpstr>
      <vt:lpstr>Retaliação </vt:lpstr>
      <vt:lpstr>Verdadeiro ou Falso?</vt:lpstr>
      <vt:lpstr>Resposta...</vt:lpstr>
      <vt:lpstr>Obrigado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DeChant</dc:creator>
  <cp:lastModifiedBy>Shelley Earl</cp:lastModifiedBy>
  <cp:revision>36</cp:revision>
  <cp:lastPrinted>2020-04-30T20:14:04Z</cp:lastPrinted>
  <dcterms:created xsi:type="dcterms:W3CDTF">2018-12-18T18:53:57Z</dcterms:created>
  <dcterms:modified xsi:type="dcterms:W3CDTF">2024-03-25T18:45:57Z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0x010100D590C2D6ED61D4479406C8DA89CF0878</vt:lpwstr>
  </property>
  <property fmtid="{D5CDD505-2E9C-101B-9397-08002B2CF9AE}" pid="3" name="MediaServiceImageTags">
    <vt:lpwstr/>
  </property>
</Properties>
</file>