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3127" r:id="rId27"/>
    <p:sldId id="290" r:id="rId28"/>
    <p:sldId id="291" r:id="rId29"/>
    <p:sldId id="293" r:id="rId30"/>
    <p:sldId id="294" r:id="rId31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0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0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  <p:cmAuthor id="3" name="Cain, Caroline" initials="C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A5095-15C7-4BF8-A3D7-9D6D94260068}" v="455" dt="2024-03-25T15:14:30.230"/>
    <p1510:client id="{70BE2F82-90A9-4759-BA1F-E124DD9F583A}" v="7" dt="2024-03-25T18:42:1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1662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arl" userId="4951d46f-b647-4b3c-b822-5808962dcca8" providerId="ADAL" clId="{70BE2F82-90A9-4759-BA1F-E124DD9F583A}"/>
    <pc:docChg chg="modSld">
      <pc:chgData name="Shelley Earl" userId="4951d46f-b647-4b3c-b822-5808962dcca8" providerId="ADAL" clId="{70BE2F82-90A9-4759-BA1F-E124DD9F583A}" dt="2024-03-25T18:42:14.019" v="7"/>
      <pc:docMkLst>
        <pc:docMk/>
      </pc:docMkLst>
      <pc:sldChg chg="modSp mod">
        <pc:chgData name="Shelley Earl" userId="4951d46f-b647-4b3c-b822-5808962dcca8" providerId="ADAL" clId="{70BE2F82-90A9-4759-BA1F-E124DD9F583A}" dt="2024-03-25T18:41:25.127" v="0" actId="1076"/>
        <pc:sldMkLst>
          <pc:docMk/>
          <pc:sldMk cId="2097898915" sldId="264"/>
        </pc:sldMkLst>
        <pc:spChg chg="mod">
          <ac:chgData name="Shelley Earl" userId="4951d46f-b647-4b3c-b822-5808962dcca8" providerId="ADAL" clId="{70BE2F82-90A9-4759-BA1F-E124DD9F583A}" dt="2024-03-25T18:41:25.127" v="0" actId="1076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70BE2F82-90A9-4759-BA1F-E124DD9F583A}" dt="2024-03-25T18:41:32.408" v="5" actId="27636"/>
        <pc:sldMkLst>
          <pc:docMk/>
          <pc:sldMk cId="63271430" sldId="267"/>
        </pc:sldMkLst>
        <pc:graphicFrameChg chg="mod">
          <ac:chgData name="Shelley Earl" userId="4951d46f-b647-4b3c-b822-5808962dcca8" providerId="ADAL" clId="{70BE2F82-90A9-4759-BA1F-E124DD9F583A}" dt="2024-03-25T18:41:32.408" v="5" actId="27636"/>
          <ac:graphicFrameMkLst>
            <pc:docMk/>
            <pc:sldMk cId="63271430" sldId="267"/>
            <ac:graphicFrameMk id="10" creationId="{504F7EF8-8C04-9AAF-56B7-B0D226A1EC06}"/>
          </ac:graphicFrameMkLst>
        </pc:graphicFrameChg>
      </pc:sldChg>
      <pc:sldChg chg="modSp">
        <pc:chgData name="Shelley Earl" userId="4951d46f-b647-4b3c-b822-5808962dcca8" providerId="ADAL" clId="{70BE2F82-90A9-4759-BA1F-E124DD9F583A}" dt="2024-03-25T18:41:57.647" v="6" actId="255"/>
        <pc:sldMkLst>
          <pc:docMk/>
          <pc:sldMk cId="969127443" sldId="278"/>
        </pc:sldMkLst>
        <pc:graphicFrameChg chg="mod">
          <ac:chgData name="Shelley Earl" userId="4951d46f-b647-4b3c-b822-5808962dcca8" providerId="ADAL" clId="{70BE2F82-90A9-4759-BA1F-E124DD9F583A}" dt="2024-03-25T18:41:57.647" v="6" actId="255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70BE2F82-90A9-4759-BA1F-E124DD9F583A}" dt="2024-03-25T18:42:14.019" v="7"/>
        <pc:sldMkLst>
          <pc:docMk/>
          <pc:sldMk cId="3114590533" sldId="290"/>
        </pc:sldMkLst>
        <pc:graphicFrameChg chg="mod">
          <ac:chgData name="Shelley Earl" userId="4951d46f-b647-4b3c-b822-5808962dcca8" providerId="ADAL" clId="{70BE2F82-90A9-4759-BA1F-E124DD9F583A}" dt="2024-03-25T18:42:14.019" v="7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</pc:docChg>
  </pc:docChgLst>
  <pc:docChgLst>
    <pc:chgData name="Shelley Earl" userId="4951d46f-b647-4b3c-b822-5808962dcca8" providerId="ADAL" clId="{5F9A5095-15C7-4BF8-A3D7-9D6D94260068}"/>
    <pc:docChg chg="undo custSel addSld delSld modSld sldOrd">
      <pc:chgData name="Shelley Earl" userId="4951d46f-b647-4b3c-b822-5808962dcca8" providerId="ADAL" clId="{5F9A5095-15C7-4BF8-A3D7-9D6D94260068}" dt="2024-03-25T15:16:22.607" v="1141" actId="47"/>
      <pc:docMkLst>
        <pc:docMk/>
      </pc:docMkLst>
      <pc:sldChg chg="modSp mod">
        <pc:chgData name="Shelley Earl" userId="4951d46f-b647-4b3c-b822-5808962dcca8" providerId="ADAL" clId="{5F9A5095-15C7-4BF8-A3D7-9D6D94260068}" dt="2024-03-25T15:13:42.543" v="1028" actId="20577"/>
        <pc:sldMkLst>
          <pc:docMk/>
          <pc:sldMk cId="2097898915" sldId="264"/>
        </pc:sldMkLst>
        <pc:spChg chg="mod">
          <ac:chgData name="Shelley Earl" userId="4951d46f-b647-4b3c-b822-5808962dcca8" providerId="ADAL" clId="{5F9A5095-15C7-4BF8-A3D7-9D6D94260068}" dt="2024-03-25T15:13:42.543" v="1028" actId="20577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5F9A5095-15C7-4BF8-A3D7-9D6D94260068}" dt="2024-03-25T14:32:37.392" v="19" actId="20577"/>
        <pc:sldMkLst>
          <pc:docMk/>
          <pc:sldMk cId="3009587968" sldId="268"/>
        </pc:sldMkLst>
        <pc:graphicFrameChg chg="mod">
          <ac:chgData name="Shelley Earl" userId="4951d46f-b647-4b3c-b822-5808962dcca8" providerId="ADAL" clId="{5F9A5095-15C7-4BF8-A3D7-9D6D94260068}" dt="2024-03-25T14:32:37.392" v="19" actId="20577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9.824" v="312" actId="20577"/>
        <pc:sldMkLst>
          <pc:docMk/>
          <pc:sldMk cId="2177728087" sldId="272"/>
        </pc:sldMkLst>
        <pc:spChg chg="mod">
          <ac:chgData name="Shelley Earl" userId="4951d46f-b647-4b3c-b822-5808962dcca8" providerId="ADAL" clId="{5F9A5095-15C7-4BF8-A3D7-9D6D94260068}" dt="2024-03-25T14:39:49.824" v="312" actId="20577"/>
          <ac:spMkLst>
            <pc:docMk/>
            <pc:sldMk cId="2177728087" sldId="272"/>
            <ac:spMk id="8" creationId="{F639AE83-D0E3-35F9-4EDD-3B02A67DEA40}"/>
          </ac:spMkLst>
        </pc:spChg>
      </pc:sldChg>
      <pc:sldChg chg="modSp mod">
        <pc:chgData name="Shelley Earl" userId="4951d46f-b647-4b3c-b822-5808962dcca8" providerId="ADAL" clId="{5F9A5095-15C7-4BF8-A3D7-9D6D94260068}" dt="2024-03-25T14:35:34.842" v="127" actId="6549"/>
        <pc:sldMkLst>
          <pc:docMk/>
          <pc:sldMk cId="832071717" sldId="273"/>
        </pc:sldMkLst>
        <pc:spChg chg="mod">
          <ac:chgData name="Shelley Earl" userId="4951d46f-b647-4b3c-b822-5808962dcca8" providerId="ADAL" clId="{5F9A5095-15C7-4BF8-A3D7-9D6D94260068}" dt="2024-03-25T14:35:34.842" v="127" actId="6549"/>
          <ac:spMkLst>
            <pc:docMk/>
            <pc:sldMk cId="832071717" sldId="273"/>
            <ac:spMk id="8" creationId="{150F00E2-00FB-9955-A67E-6B6D62965415}"/>
          </ac:spMkLst>
        </pc:spChg>
      </pc:sldChg>
      <pc:sldChg chg="modSp mod">
        <pc:chgData name="Shelley Earl" userId="4951d46f-b647-4b3c-b822-5808962dcca8" providerId="ADAL" clId="{5F9A5095-15C7-4BF8-A3D7-9D6D94260068}" dt="2024-03-25T14:37:15.329" v="155" actId="20577"/>
        <pc:sldMkLst>
          <pc:docMk/>
          <pc:sldMk cId="3481431200" sldId="274"/>
        </pc:sldMkLst>
        <pc:spChg chg="mod">
          <ac:chgData name="Shelley Earl" userId="4951d46f-b647-4b3c-b822-5808962dcca8" providerId="ADAL" clId="{5F9A5095-15C7-4BF8-A3D7-9D6D94260068}" dt="2024-03-25T14:37:15.329" v="155" actId="20577"/>
          <ac:spMkLst>
            <pc:docMk/>
            <pc:sldMk cId="3481431200" sldId="274"/>
            <ac:spMk id="15" creationId="{A57ADB30-AA57-FF7E-1163-C8F0957A0B76}"/>
          </ac:spMkLst>
        </pc:spChg>
        <pc:graphicFrameChg chg="mod">
          <ac:chgData name="Shelley Earl" userId="4951d46f-b647-4b3c-b822-5808962dcca8" providerId="ADAL" clId="{5F9A5095-15C7-4BF8-A3D7-9D6D94260068}" dt="2024-03-25T14:36:32.112" v="142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39:19.046" v="306" actId="115"/>
        <pc:sldMkLst>
          <pc:docMk/>
          <pc:sldMk cId="829028075" sldId="275"/>
        </pc:sldMkLst>
        <pc:graphicFrameChg chg="mod">
          <ac:chgData name="Shelley Earl" userId="4951d46f-b647-4b3c-b822-5808962dcca8" providerId="ADAL" clId="{5F9A5095-15C7-4BF8-A3D7-9D6D94260068}" dt="2024-03-25T14:39:19.046" v="306" actId="11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1.444" v="310" actId="20577"/>
        <pc:sldMkLst>
          <pc:docMk/>
          <pc:sldMk cId="639071407" sldId="276"/>
        </pc:sldMkLst>
        <pc:spChg chg="mod">
          <ac:chgData name="Shelley Earl" userId="4951d46f-b647-4b3c-b822-5808962dcca8" providerId="ADAL" clId="{5F9A5095-15C7-4BF8-A3D7-9D6D94260068}" dt="2024-03-25T14:39:41.444" v="310" actId="20577"/>
          <ac:spMkLst>
            <pc:docMk/>
            <pc:sldMk cId="639071407" sldId="276"/>
            <ac:spMk id="3" creationId="{D9823FF2-551E-7D6F-6CCD-EA59870F378E}"/>
          </ac:spMkLst>
        </pc:spChg>
      </pc:sldChg>
      <pc:sldChg chg="modSp mod">
        <pc:chgData name="Shelley Earl" userId="4951d46f-b647-4b3c-b822-5808962dcca8" providerId="ADAL" clId="{5F9A5095-15C7-4BF8-A3D7-9D6D94260068}" dt="2024-03-25T14:40:58.944" v="318" actId="6549"/>
        <pc:sldMkLst>
          <pc:docMk/>
          <pc:sldMk cId="4165849477" sldId="277"/>
        </pc:sldMkLst>
        <pc:spChg chg="mod">
          <ac:chgData name="Shelley Earl" userId="4951d46f-b647-4b3c-b822-5808962dcca8" providerId="ADAL" clId="{5F9A5095-15C7-4BF8-A3D7-9D6D94260068}" dt="2024-03-25T14:40:58.944" v="318" actId="6549"/>
          <ac:spMkLst>
            <pc:docMk/>
            <pc:sldMk cId="4165849477" sldId="277"/>
            <ac:spMk id="3" creationId="{800FB85F-FAA5-6EF4-2934-3E9F00A24524}"/>
          </ac:spMkLst>
        </pc:spChg>
      </pc:sldChg>
      <pc:sldChg chg="modSp mod">
        <pc:chgData name="Shelley Earl" userId="4951d46f-b647-4b3c-b822-5808962dcca8" providerId="ADAL" clId="{5F9A5095-15C7-4BF8-A3D7-9D6D94260068}" dt="2024-03-25T14:43:50.620" v="320" actId="1076"/>
        <pc:sldMkLst>
          <pc:docMk/>
          <pc:sldMk cId="969127443" sldId="278"/>
        </pc:sldMkLst>
        <pc:spChg chg="mod">
          <ac:chgData name="Shelley Earl" userId="4951d46f-b647-4b3c-b822-5808962dcca8" providerId="ADAL" clId="{5F9A5095-15C7-4BF8-A3D7-9D6D94260068}" dt="2024-03-25T14:43:50.620" v="320" actId="1076"/>
          <ac:spMkLst>
            <pc:docMk/>
            <pc:sldMk cId="969127443" sldId="278"/>
            <ac:spMk id="9" creationId="{72F99416-9CFC-4A6D-56C2-F38A9754D7B6}"/>
          </ac:spMkLst>
        </pc:spChg>
        <pc:graphicFrameChg chg="mod">
          <ac:chgData name="Shelley Earl" userId="4951d46f-b647-4b3c-b822-5808962dcca8" providerId="ADAL" clId="{5F9A5095-15C7-4BF8-A3D7-9D6D94260068}" dt="2024-03-25T14:42:49.488" v="319" actId="20577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49:50.648" v="536" actId="20577"/>
        <pc:sldMkLst>
          <pc:docMk/>
          <pc:sldMk cId="4199026466" sldId="279"/>
        </pc:sldMkLst>
        <pc:spChg chg="mod">
          <ac:chgData name="Shelley Earl" userId="4951d46f-b647-4b3c-b822-5808962dcca8" providerId="ADAL" clId="{5F9A5095-15C7-4BF8-A3D7-9D6D94260068}" dt="2024-03-25T14:49:50.648" v="536" actId="20577"/>
          <ac:spMkLst>
            <pc:docMk/>
            <pc:sldMk cId="4199026466" sldId="279"/>
            <ac:spMk id="3" creationId="{7A675047-B99C-FF66-70F8-F831DAF17610}"/>
          </ac:spMkLst>
        </pc:spChg>
      </pc:sldChg>
      <pc:sldChg chg="modSp">
        <pc:chgData name="Shelley Earl" userId="4951d46f-b647-4b3c-b822-5808962dcca8" providerId="ADAL" clId="{5F9A5095-15C7-4BF8-A3D7-9D6D94260068}" dt="2024-03-25T14:51:44.613" v="544"/>
        <pc:sldMkLst>
          <pc:docMk/>
          <pc:sldMk cId="1794826995" sldId="280"/>
        </pc:sldMkLst>
        <pc:graphicFrameChg chg="mod">
          <ac:chgData name="Shelley Earl" userId="4951d46f-b647-4b3c-b822-5808962dcca8" providerId="ADAL" clId="{5F9A5095-15C7-4BF8-A3D7-9D6D94260068}" dt="2024-03-25T14:51:44.613" v="544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52:39.794" v="548" actId="6549"/>
        <pc:sldMkLst>
          <pc:docMk/>
          <pc:sldMk cId="981669481" sldId="282"/>
        </pc:sldMkLst>
        <pc:spChg chg="mod">
          <ac:chgData name="Shelley Earl" userId="4951d46f-b647-4b3c-b822-5808962dcca8" providerId="ADAL" clId="{5F9A5095-15C7-4BF8-A3D7-9D6D94260068}" dt="2024-03-25T14:52:39.794" v="548" actId="6549"/>
          <ac:spMkLst>
            <pc:docMk/>
            <pc:sldMk cId="981669481" sldId="282"/>
            <ac:spMk id="3" creationId="{1C66F432-C4F6-FCEE-F1EB-C13A0EC3264F}"/>
          </ac:spMkLst>
        </pc:spChg>
      </pc:sldChg>
      <pc:sldChg chg="modSp mod">
        <pc:chgData name="Shelley Earl" userId="4951d46f-b647-4b3c-b822-5808962dcca8" providerId="ADAL" clId="{5F9A5095-15C7-4BF8-A3D7-9D6D94260068}" dt="2024-03-25T14:54:22.122" v="607" actId="20577"/>
        <pc:sldMkLst>
          <pc:docMk/>
          <pc:sldMk cId="1411236543" sldId="283"/>
        </pc:sldMkLst>
        <pc:spChg chg="mod">
          <ac:chgData name="Shelley Earl" userId="4951d46f-b647-4b3c-b822-5808962dcca8" providerId="ADAL" clId="{5F9A5095-15C7-4BF8-A3D7-9D6D94260068}" dt="2024-03-25T14:54:22.122" v="607" actId="20577"/>
          <ac:spMkLst>
            <pc:docMk/>
            <pc:sldMk cId="1411236543" sldId="283"/>
            <ac:spMk id="9" creationId="{87FEABC1-0E2B-CA86-F809-3DA3A9B36182}"/>
          </ac:spMkLst>
        </pc:spChg>
      </pc:sldChg>
      <pc:sldChg chg="delSp modSp mod ord delAnim">
        <pc:chgData name="Shelley Earl" userId="4951d46f-b647-4b3c-b822-5808962dcca8" providerId="ADAL" clId="{5F9A5095-15C7-4BF8-A3D7-9D6D94260068}" dt="2024-03-25T15:03:37.909" v="696"/>
        <pc:sldMkLst>
          <pc:docMk/>
          <pc:sldMk cId="30537229" sldId="284"/>
        </pc:sldMkLst>
        <pc:spChg chg="mod">
          <ac:chgData name="Shelley Earl" userId="4951d46f-b647-4b3c-b822-5808962dcca8" providerId="ADAL" clId="{5F9A5095-15C7-4BF8-A3D7-9D6D94260068}" dt="2024-03-25T14:56:02.207" v="623" actId="20577"/>
          <ac:spMkLst>
            <pc:docMk/>
            <pc:sldMk cId="30537229" sldId="284"/>
            <ac:spMk id="2" creationId="{4BE1F89A-BFF8-A65E-BF48-AEE160C282E6}"/>
          </ac:spMkLst>
        </pc:spChg>
        <pc:spChg chg="mod">
          <ac:chgData name="Shelley Earl" userId="4951d46f-b647-4b3c-b822-5808962dcca8" providerId="ADAL" clId="{5F9A5095-15C7-4BF8-A3D7-9D6D94260068}" dt="2024-03-25T15:03:17.553" v="693" actId="6549"/>
          <ac:spMkLst>
            <pc:docMk/>
            <pc:sldMk cId="30537229" sldId="284"/>
            <ac:spMk id="3" creationId="{EE3BD1DC-4EC2-EFA1-8D3E-8824C4794976}"/>
          </ac:spMkLst>
        </pc:spChg>
        <pc:spChg chg="del">
          <ac:chgData name="Shelley Earl" userId="4951d46f-b647-4b3c-b822-5808962dcca8" providerId="ADAL" clId="{5F9A5095-15C7-4BF8-A3D7-9D6D94260068}" dt="2024-03-25T14:57:04.135" v="634" actId="478"/>
          <ac:spMkLst>
            <pc:docMk/>
            <pc:sldMk cId="30537229" sldId="284"/>
            <ac:spMk id="14" creationId="{321EC7B0-8C11-0E94-9273-7579EDAB8D65}"/>
          </ac:spMkLst>
        </pc:spChg>
        <pc:graphicFrameChg chg="mod">
          <ac:chgData name="Shelley Earl" userId="4951d46f-b647-4b3c-b822-5808962dcca8" providerId="ADAL" clId="{5F9A5095-15C7-4BF8-A3D7-9D6D94260068}" dt="2024-03-25T15:03:23.413" v="694" actId="1076"/>
          <ac:graphicFrameMkLst>
            <pc:docMk/>
            <pc:sldMk cId="30537229" sldId="284"/>
            <ac:graphicFrameMk id="4" creationId="{B3FD9947-2372-778F-84F0-D2FAEFF1D8DE}"/>
          </ac:graphicFrameMkLst>
        </pc:graphicFrameChg>
      </pc:sldChg>
      <pc:sldChg chg="modSp mod modAnim">
        <pc:chgData name="Shelley Earl" userId="4951d46f-b647-4b3c-b822-5808962dcca8" providerId="ADAL" clId="{5F9A5095-15C7-4BF8-A3D7-9D6D94260068}" dt="2024-03-25T15:01:31.443" v="680"/>
        <pc:sldMkLst>
          <pc:docMk/>
          <pc:sldMk cId="4282014508" sldId="285"/>
        </pc:sldMkLst>
        <pc:spChg chg="mod">
          <ac:chgData name="Shelley Earl" userId="4951d46f-b647-4b3c-b822-5808962dcca8" providerId="ADAL" clId="{5F9A5095-15C7-4BF8-A3D7-9D6D94260068}" dt="2024-03-25T14:59:09.152" v="644" actId="20577"/>
          <ac:spMkLst>
            <pc:docMk/>
            <pc:sldMk cId="4282014508" sldId="285"/>
            <ac:spMk id="8" creationId="{94E63CD8-53B4-AF1A-FBA4-05945FE997A1}"/>
          </ac:spMkLst>
        </pc:spChg>
        <pc:spChg chg="mod">
          <ac:chgData name="Shelley Earl" userId="4951d46f-b647-4b3c-b822-5808962dcca8" providerId="ADAL" clId="{5F9A5095-15C7-4BF8-A3D7-9D6D94260068}" dt="2024-03-25T15:01:14.846" v="679" actId="6549"/>
          <ac:spMkLst>
            <pc:docMk/>
            <pc:sldMk cId="4282014508" sldId="285"/>
            <ac:spMk id="9" creationId="{F525208C-D97C-1080-772A-E506B67C4128}"/>
          </ac:spMkLst>
        </pc:spChg>
      </pc:sldChg>
      <pc:sldChg chg="delSp modSp mod">
        <pc:chgData name="Shelley Earl" userId="4951d46f-b647-4b3c-b822-5808962dcca8" providerId="ADAL" clId="{5F9A5095-15C7-4BF8-A3D7-9D6D94260068}" dt="2024-03-25T15:02:40.717" v="692" actId="20577"/>
        <pc:sldMkLst>
          <pc:docMk/>
          <pc:sldMk cId="191158308" sldId="286"/>
        </pc:sldMkLst>
        <pc:spChg chg="mod">
          <ac:chgData name="Shelley Earl" userId="4951d46f-b647-4b3c-b822-5808962dcca8" providerId="ADAL" clId="{5F9A5095-15C7-4BF8-A3D7-9D6D94260068}" dt="2024-03-25T15:01:50.720" v="681" actId="20577"/>
          <ac:spMkLst>
            <pc:docMk/>
            <pc:sldMk cId="191158308" sldId="286"/>
            <ac:spMk id="2" creationId="{CEED5DCA-792C-6FB9-BAC9-D3F76F7F9593}"/>
          </ac:spMkLst>
        </pc:spChg>
        <pc:spChg chg="del">
          <ac:chgData name="Shelley Earl" userId="4951d46f-b647-4b3c-b822-5808962dcca8" providerId="ADAL" clId="{5F9A5095-15C7-4BF8-A3D7-9D6D94260068}" dt="2024-03-25T15:02:19.422" v="691" actId="478"/>
          <ac:spMkLst>
            <pc:docMk/>
            <pc:sldMk cId="191158308" sldId="286"/>
            <ac:spMk id="17" creationId="{BC8B5FDD-0F69-C5BD-08B5-438B99EB2666}"/>
          </ac:spMkLst>
        </pc:spChg>
        <pc:graphicFrameChg chg="mod">
          <ac:chgData name="Shelley Earl" userId="4951d46f-b647-4b3c-b822-5808962dcca8" providerId="ADAL" clId="{5F9A5095-15C7-4BF8-A3D7-9D6D94260068}" dt="2024-03-25T15:02:40.717" v="692" actId="20577"/>
          <ac:graphicFrameMkLst>
            <pc:docMk/>
            <pc:sldMk cId="191158308" sldId="286"/>
            <ac:graphicFrameMk id="18" creationId="{F2583A9D-281C-4C52-9347-26153EBC053D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04:55.916" v="736" actId="20577"/>
        <pc:sldMkLst>
          <pc:docMk/>
          <pc:sldMk cId="561251587" sldId="287"/>
        </pc:sldMkLst>
        <pc:spChg chg="mod">
          <ac:chgData name="Shelley Earl" userId="4951d46f-b647-4b3c-b822-5808962dcca8" providerId="ADAL" clId="{5F9A5095-15C7-4BF8-A3D7-9D6D94260068}" dt="2024-03-25T15:04:55.916" v="736" actId="20577"/>
          <ac:spMkLst>
            <pc:docMk/>
            <pc:sldMk cId="561251587" sldId="287"/>
            <ac:spMk id="14" creationId="{A1FFE694-DF65-A7CA-A6CD-EE2D7965DCCB}"/>
          </ac:spMkLst>
        </pc:spChg>
      </pc:sldChg>
      <pc:sldChg chg="del">
        <pc:chgData name="Shelley Earl" userId="4951d46f-b647-4b3c-b822-5808962dcca8" providerId="ADAL" clId="{5F9A5095-15C7-4BF8-A3D7-9D6D94260068}" dt="2024-03-25T15:05:59.632" v="737" actId="47"/>
        <pc:sldMkLst>
          <pc:docMk/>
          <pc:sldMk cId="2347924938" sldId="289"/>
        </pc:sldMkLst>
      </pc:sldChg>
      <pc:sldChg chg="addSp delSp modSp mod">
        <pc:chgData name="Shelley Earl" userId="4951d46f-b647-4b3c-b822-5808962dcca8" providerId="ADAL" clId="{5F9A5095-15C7-4BF8-A3D7-9D6D94260068}" dt="2024-03-25T15:14:55.107" v="1077" actId="1076"/>
        <pc:sldMkLst>
          <pc:docMk/>
          <pc:sldMk cId="3114590533" sldId="290"/>
        </pc:sldMkLst>
        <pc:spChg chg="mod">
          <ac:chgData name="Shelley Earl" userId="4951d46f-b647-4b3c-b822-5808962dcca8" providerId="ADAL" clId="{5F9A5095-15C7-4BF8-A3D7-9D6D94260068}" dt="2024-03-25T15:13:03.647" v="915" actId="20577"/>
          <ac:spMkLst>
            <pc:docMk/>
            <pc:sldMk cId="3114590533" sldId="290"/>
            <ac:spMk id="2" creationId="{9D6A7B45-5B3C-3DB0-1BE4-A2E8E5DFB955}"/>
          </ac:spMkLst>
        </pc:spChg>
        <pc:spChg chg="add mod">
          <ac:chgData name="Shelley Earl" userId="4951d46f-b647-4b3c-b822-5808962dcca8" providerId="ADAL" clId="{5F9A5095-15C7-4BF8-A3D7-9D6D94260068}" dt="2024-03-25T15:14:48.487" v="1075" actId="1076"/>
          <ac:spMkLst>
            <pc:docMk/>
            <pc:sldMk cId="3114590533" sldId="290"/>
            <ac:spMk id="3" creationId="{698B0EE6-D2E3-A34A-D0E6-B7CFF8ADAFCF}"/>
          </ac:spMkLst>
        </pc:spChg>
        <pc:spChg chg="del">
          <ac:chgData name="Shelley Earl" userId="4951d46f-b647-4b3c-b822-5808962dcca8" providerId="ADAL" clId="{5F9A5095-15C7-4BF8-A3D7-9D6D94260068}" dt="2024-03-25T15:14:52.349" v="1076" actId="478"/>
          <ac:spMkLst>
            <pc:docMk/>
            <pc:sldMk cId="3114590533" sldId="290"/>
            <ac:spMk id="11" creationId="{F1E7C49D-168F-967C-A68B-1627AE233196}"/>
          </ac:spMkLst>
        </pc:spChg>
        <pc:graphicFrameChg chg="mod">
          <ac:chgData name="Shelley Earl" userId="4951d46f-b647-4b3c-b822-5808962dcca8" providerId="ADAL" clId="{5F9A5095-15C7-4BF8-A3D7-9D6D94260068}" dt="2024-03-25T15:14:55.107" v="1077" actId="1076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15:31.877" v="1111" actId="20577"/>
        <pc:sldMkLst>
          <pc:docMk/>
          <pc:sldMk cId="894928972" sldId="291"/>
        </pc:sldMkLst>
        <pc:spChg chg="mod">
          <ac:chgData name="Shelley Earl" userId="4951d46f-b647-4b3c-b822-5808962dcca8" providerId="ADAL" clId="{5F9A5095-15C7-4BF8-A3D7-9D6D94260068}" dt="2024-03-25T15:15:31.877" v="1111" actId="20577"/>
          <ac:spMkLst>
            <pc:docMk/>
            <pc:sldMk cId="894928972" sldId="291"/>
            <ac:spMk id="3" creationId="{D6504A50-C316-495F-A22D-CFF6B8954D8D}"/>
          </ac:spMkLst>
        </pc:spChg>
      </pc:sldChg>
      <pc:sldChg chg="modSp mod">
        <pc:chgData name="Shelley Earl" userId="4951d46f-b647-4b3c-b822-5808962dcca8" providerId="ADAL" clId="{5F9A5095-15C7-4BF8-A3D7-9D6D94260068}" dt="2024-03-25T15:16:15.672" v="1140" actId="6549"/>
        <pc:sldMkLst>
          <pc:docMk/>
          <pc:sldMk cId="3790215164" sldId="293"/>
        </pc:sldMkLst>
        <pc:spChg chg="mod">
          <ac:chgData name="Shelley Earl" userId="4951d46f-b647-4b3c-b822-5808962dcca8" providerId="ADAL" clId="{5F9A5095-15C7-4BF8-A3D7-9D6D94260068}" dt="2024-03-25T15:16:15.672" v="1140" actId="6549"/>
          <ac:spMkLst>
            <pc:docMk/>
            <pc:sldMk cId="3790215164" sldId="293"/>
            <ac:spMk id="3" creationId="{2A8CED9B-3AA4-6657-52D7-A3AE595B4F07}"/>
          </ac:spMkLst>
        </pc:spChg>
      </pc:sldChg>
      <pc:sldChg chg="del">
        <pc:chgData name="Shelley Earl" userId="4951d46f-b647-4b3c-b822-5808962dcca8" providerId="ADAL" clId="{5F9A5095-15C7-4BF8-A3D7-9D6D94260068}" dt="2024-03-25T15:16:22.607" v="1141" actId="47"/>
        <pc:sldMkLst>
          <pc:docMk/>
          <pc:sldMk cId="1834208117" sldId="3126"/>
        </pc:sldMkLst>
      </pc:sldChg>
      <pc:sldChg chg="addSp delSp modSp new mod">
        <pc:chgData name="Shelley Earl" userId="4951d46f-b647-4b3c-b822-5808962dcca8" providerId="ADAL" clId="{5F9A5095-15C7-4BF8-A3D7-9D6D94260068}" dt="2024-03-25T15:12:28.427" v="901" actId="255"/>
        <pc:sldMkLst>
          <pc:docMk/>
          <pc:sldMk cId="3534279248" sldId="3127"/>
        </pc:sldMkLst>
        <pc:spChg chg="mod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2" creationId="{73CB6B62-796B-C1D4-4763-5A20739A7519}"/>
          </ac:spMkLst>
        </pc:spChg>
        <pc:spChg chg="del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3" creationId="{BAE13260-81AC-2050-58FE-5B34388EE05B}"/>
          </ac:spMkLst>
        </pc:spChg>
        <pc:spChg chg="del">
          <ac:chgData name="Shelley Earl" userId="4951d46f-b647-4b3c-b822-5808962dcca8" providerId="ADAL" clId="{5F9A5095-15C7-4BF8-A3D7-9D6D94260068}" dt="2024-03-25T15:08:26.438" v="771" actId="22"/>
          <ac:spMkLst>
            <pc:docMk/>
            <pc:sldMk cId="3534279248" sldId="3127"/>
            <ac:spMk id="4" creationId="{4BC82226-280B-AEB8-5190-C1A2D1758C9C}"/>
          </ac:spMkLst>
        </pc:spChg>
        <pc:spChg chg="add mod">
          <ac:chgData name="Shelley Earl" userId="4951d46f-b647-4b3c-b822-5808962dcca8" providerId="ADAL" clId="{5F9A5095-15C7-4BF8-A3D7-9D6D94260068}" dt="2024-03-25T15:12:28.427" v="901" actId="255"/>
          <ac:spMkLst>
            <pc:docMk/>
            <pc:sldMk cId="3534279248" sldId="3127"/>
            <ac:spMk id="11" creationId="{6C1BA9E3-9396-DBB5-8249-DC0FDEC133B2}"/>
          </ac:spMkLst>
        </pc:spChg>
        <pc:picChg chg="add mod ord">
          <ac:chgData name="Shelley Earl" userId="4951d46f-b647-4b3c-b822-5808962dcca8" providerId="ADAL" clId="{5F9A5095-15C7-4BF8-A3D7-9D6D94260068}" dt="2024-03-25T15:08:43.556" v="773" actId="27614"/>
          <ac:picMkLst>
            <pc:docMk/>
            <pc:sldMk cId="3534279248" sldId="3127"/>
            <ac:picMk id="6" creationId="{486A5F75-0C93-46BB-29E1-EEFA342C3D9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D878-DD47-4554-B918-FF8182C854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72F20E-C901-4018-94B9-DA055639A969}" type="parTrans" cxnId="{EBED4620-5034-408C-907A-92E816104E0A}">
      <dgm:prSet/>
      <dgm:spPr/>
      <dgm:t>
        <a:bodyPr/>
        <a:lstStyle/>
        <a:p>
          <a:endParaRPr lang="en-US"/>
        </a:p>
      </dgm:t>
    </dgm:pt>
    <dgm:pt modelId="{BD203190-B02D-4833-9639-64C6874E5D6E}">
      <dgm:prSet custT="1"/>
      <dgm:spPr>
        <a:noFill/>
        <a:ln>
          <a:noFill/>
        </a:ln>
      </dgm:spPr>
      <dgm:t>
        <a:bodyPr/>
        <a:lstStyle/>
        <a:p>
          <a:r>
            <a:rPr lang="no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Alle ønsker å være en del av et team som er respektfullt og vellykket</a:t>
          </a:r>
          <a:endParaRPr lang="en-US"/>
        </a:p>
      </dgm:t>
    </dgm:pt>
    <dgm:pt modelId="{22737114-0C48-408A-9ADC-FBB5D68DA89B}" type="sibTrans" cxnId="{EBED4620-5034-408C-907A-92E816104E0A}">
      <dgm:prSet/>
      <dgm:spPr/>
      <dgm:t>
        <a:bodyPr/>
        <a:lstStyle/>
        <a:p>
          <a:endParaRPr lang="en-US"/>
        </a:p>
      </dgm:t>
    </dgm:pt>
    <dgm:pt modelId="{3B489F43-81AC-47EA-B6F9-1A9F3623A6FD}" type="parTrans" cxnId="{6547333E-920A-4880-854B-6909394558C4}">
      <dgm:prSet/>
      <dgm:spPr/>
      <dgm:t>
        <a:bodyPr/>
        <a:lstStyle/>
        <a:p>
          <a:endParaRPr lang="en-US"/>
        </a:p>
      </dgm:t>
    </dgm:pt>
    <dgm:pt modelId="{D5ADE06A-2CD8-4527-BB06-0919124DF32C}">
      <dgm:prSet custT="1"/>
      <dgm:spPr>
        <a:noFill/>
        <a:ln>
          <a:noFill/>
        </a:ln>
      </dgm:spPr>
      <dgm:t>
        <a:bodyPr/>
        <a:lstStyle/>
        <a:p>
          <a:r>
            <a:rPr lang="no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V&amp;E av 168 opprettholder prinsippene for å forhindre diskriminering og trakassering, noe som krever engasjement fra alle</a:t>
          </a:r>
          <a:endParaRPr lang="en-US"/>
        </a:p>
      </dgm:t>
    </dgm:pt>
    <dgm:pt modelId="{8031BCC7-8D90-4C42-9290-ACCDE5A0B9ED}" type="sibTrans" cxnId="{6547333E-920A-4880-854B-6909394558C4}">
      <dgm:prSet/>
      <dgm:spPr/>
      <dgm:t>
        <a:bodyPr/>
        <a:lstStyle/>
        <a:p>
          <a:endParaRPr lang="en-US"/>
        </a:p>
      </dgm:t>
    </dgm:pt>
    <dgm:pt modelId="{2F0AF00D-06E6-440B-A672-A767CD8F0B53}" type="parTrans" cxnId="{505FAAE8-CB0D-4B4C-A6BF-3E9AEE93B150}">
      <dgm:prSet/>
      <dgm:spPr/>
      <dgm:t>
        <a:bodyPr/>
        <a:lstStyle/>
        <a:p>
          <a:endParaRPr lang="en-US"/>
        </a:p>
      </dgm:t>
    </dgm:pt>
    <dgm:pt modelId="{255A7C46-93F8-42B9-B3FF-C4120B6D6A85}">
      <dgm:prSet custT="1"/>
      <dgm:spPr>
        <a:noFill/>
        <a:ln>
          <a:noFill/>
        </a:ln>
      </dgm:spPr>
      <dgm:t>
        <a:bodyPr/>
        <a:lstStyle/>
        <a:p>
          <a:r>
            <a:rPr lang="no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tolererer ikke respektløshet, trakassering eller diskriminering i noen form</a:t>
          </a:r>
          <a:endParaRPr lang="en-US"/>
        </a:p>
      </dgm:t>
    </dgm:pt>
    <dgm:pt modelId="{14D5279D-3554-44D4-A185-DA900563E26D}" type="sibTrans" cxnId="{505FAAE8-CB0D-4B4C-A6BF-3E9AEE93B150}">
      <dgm:prSet/>
      <dgm:spPr/>
      <dgm:t>
        <a:bodyPr/>
        <a:lstStyle/>
        <a:p>
          <a:endParaRPr lang="en-US"/>
        </a:p>
      </dgm:t>
    </dgm:pt>
    <dgm:pt modelId="{72D0D968-80E7-4D31-AFB8-C5742C4FABDC}" type="parTrans" cxnId="{3068A7BF-BC56-4AF7-94A3-D97F46176A53}">
      <dgm:prSet/>
      <dgm:spPr/>
      <dgm:t>
        <a:bodyPr/>
        <a:lstStyle/>
        <a:p>
          <a:endParaRPr lang="en-US"/>
        </a:p>
      </dgm:t>
    </dgm:pt>
    <dgm:pt modelId="{D5DED7B9-AE0E-4022-87AC-013CCD84826A}">
      <dgm:prSet custT="1"/>
      <dgm:spPr>
        <a:noFill/>
        <a:ln>
          <a:noFill/>
        </a:ln>
      </dgm:spPr>
      <dgm:t>
        <a:bodyPr/>
        <a:lstStyle/>
        <a:p>
          <a:r>
            <a:rPr lang="no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 må alle sørge for at vår atferd gjenspeiler RPMs verdier, og vi må iverksette tiltak hvis vi ser upassende atferd</a:t>
          </a:r>
          <a:endParaRPr lang="en-US"/>
        </a:p>
      </dgm:t>
    </dgm:pt>
    <dgm:pt modelId="{CEBD3099-CB00-4B1F-9F22-D2CEB3D1037A}" type="sibTrans" cxnId="{3068A7BF-BC56-4AF7-94A3-D97F46176A53}">
      <dgm:prSet/>
      <dgm:spPr/>
      <dgm:t>
        <a:bodyPr/>
        <a:lstStyle/>
        <a:p>
          <a:endParaRPr lang="en-US"/>
        </a:p>
      </dgm:t>
    </dgm:pt>
    <dgm:pt modelId="{79A6C311-014C-4876-94E9-AC2AA0789466}" type="pres">
      <dgm:prSet presAssocID="{D3B1D878-DD47-4554-B918-FF8182C854DF}" presName="root" presStyleCnt="0">
        <dgm:presLayoutVars>
          <dgm:dir/>
          <dgm:resizeHandles val="exact"/>
        </dgm:presLayoutVars>
      </dgm:prSet>
      <dgm:spPr/>
    </dgm:pt>
    <dgm:pt modelId="{D1AC1FB3-8252-43F4-B1DF-E0B7B991C4ED}" type="pres">
      <dgm:prSet presAssocID="{BD203190-B02D-4833-9639-64C6874E5D6E}" presName="compNode" presStyleCnt="0"/>
      <dgm:spPr/>
    </dgm:pt>
    <dgm:pt modelId="{E5BCA4F3-8F30-418C-9B3B-9FAE6FBB2AFD}" type="pres">
      <dgm:prSet presAssocID="{BD203190-B02D-4833-9639-64C6874E5D6E}" presName="bgRect" presStyleLbl="bgShp" presStyleIdx="0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E1DE14D-271D-4E48-A734-F66D4AA6B04D}" type="pres">
      <dgm:prSet presAssocID="{BD203190-B02D-4833-9639-64C6874E5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898DFF-833E-4969-A05C-28F864E3637F}" type="pres">
      <dgm:prSet presAssocID="{BD203190-B02D-4833-9639-64C6874E5D6E}" presName="spaceRect" presStyleCnt="0"/>
      <dgm:spPr/>
    </dgm:pt>
    <dgm:pt modelId="{10EBE8A2-D7D4-4676-91C2-0669EA92AE50}" type="pres">
      <dgm:prSet presAssocID="{BD203190-B02D-4833-9639-64C6874E5D6E}" presName="parTx" presStyleLbl="revTx" presStyleIdx="0" presStyleCnt="4">
        <dgm:presLayoutVars>
          <dgm:chMax val="0"/>
          <dgm:chPref val="0"/>
        </dgm:presLayoutVars>
      </dgm:prSet>
      <dgm:spPr/>
    </dgm:pt>
    <dgm:pt modelId="{AAB631DF-D1E9-4EBA-BFAB-61939DC8BDB1}" type="pres">
      <dgm:prSet presAssocID="{22737114-0C48-408A-9ADC-FBB5D68DA89B}" presName="sibTrans" presStyleCnt="0"/>
      <dgm:spPr/>
    </dgm:pt>
    <dgm:pt modelId="{9EA0C476-91E6-4714-919B-C91EBFC2EB4F}" type="pres">
      <dgm:prSet presAssocID="{D5ADE06A-2CD8-4527-BB06-0919124DF32C}" presName="compNode" presStyleCnt="0"/>
      <dgm:spPr/>
    </dgm:pt>
    <dgm:pt modelId="{62399D1D-6A37-4655-9B96-57525ECC5F52}" type="pres">
      <dgm:prSet presAssocID="{D5ADE06A-2CD8-4527-BB06-0919124DF32C}" presName="bgRect" presStyleLbl="bgShp" presStyleIdx="1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81AAD55-36A6-40B9-B55F-EEF840079F1A}" type="pres">
      <dgm:prSet presAssocID="{D5ADE06A-2CD8-4527-BB06-0919124DF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124F0-5250-4952-B025-754B2DEE029D}" type="pres">
      <dgm:prSet presAssocID="{D5ADE06A-2CD8-4527-BB06-0919124DF32C}" presName="spaceRect" presStyleCnt="0"/>
      <dgm:spPr/>
    </dgm:pt>
    <dgm:pt modelId="{F09238B2-9DB9-4BD7-8219-1D04AF10EADE}" type="pres">
      <dgm:prSet presAssocID="{D5ADE06A-2CD8-4527-BB06-0919124DF32C}" presName="parTx" presStyleLbl="revTx" presStyleIdx="1" presStyleCnt="4">
        <dgm:presLayoutVars>
          <dgm:chMax val="0"/>
          <dgm:chPref val="0"/>
        </dgm:presLayoutVars>
      </dgm:prSet>
      <dgm:spPr/>
    </dgm:pt>
    <dgm:pt modelId="{DC802BC5-1A91-4AF9-9ED1-02F8C352C88F}" type="pres">
      <dgm:prSet presAssocID="{8031BCC7-8D90-4C42-9290-ACCDE5A0B9ED}" presName="sibTrans" presStyleCnt="0"/>
      <dgm:spPr/>
    </dgm:pt>
    <dgm:pt modelId="{4F6FD4E0-2E33-4FE5-AB43-13249D436D2E}" type="pres">
      <dgm:prSet presAssocID="{255A7C46-93F8-42B9-B3FF-C4120B6D6A85}" presName="compNode" presStyleCnt="0"/>
      <dgm:spPr/>
    </dgm:pt>
    <dgm:pt modelId="{2194DC87-0EB3-47A9-A710-50B67ABE9595}" type="pres">
      <dgm:prSet presAssocID="{255A7C46-93F8-42B9-B3FF-C4120B6D6A85}" presName="bgRect" presStyleLbl="bgShp" presStyleIdx="2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7043F58-D2C7-4873-8DE7-E85D1568F29E}" type="pres">
      <dgm:prSet presAssocID="{255A7C46-93F8-42B9-B3FF-C4120B6D6A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91F269F-E74E-44A5-B980-0F943959FF9F}" type="pres">
      <dgm:prSet presAssocID="{255A7C46-93F8-42B9-B3FF-C4120B6D6A85}" presName="spaceRect" presStyleCnt="0"/>
      <dgm:spPr/>
    </dgm:pt>
    <dgm:pt modelId="{E61693E8-D0B4-4833-BD20-F0400943806F}" type="pres">
      <dgm:prSet presAssocID="{255A7C46-93F8-42B9-B3FF-C4120B6D6A85}" presName="parTx" presStyleLbl="revTx" presStyleIdx="2" presStyleCnt="4">
        <dgm:presLayoutVars>
          <dgm:chMax val="0"/>
          <dgm:chPref val="0"/>
        </dgm:presLayoutVars>
      </dgm:prSet>
      <dgm:spPr/>
    </dgm:pt>
    <dgm:pt modelId="{84CA8B17-F245-4AD8-9D97-5A81F130C64C}" type="pres">
      <dgm:prSet presAssocID="{14D5279D-3554-44D4-A185-DA900563E26D}" presName="sibTrans" presStyleCnt="0"/>
      <dgm:spPr/>
    </dgm:pt>
    <dgm:pt modelId="{4DEF3117-8A5A-458D-881B-10B2ACCAB362}" type="pres">
      <dgm:prSet presAssocID="{D5DED7B9-AE0E-4022-87AC-013CCD84826A}" presName="compNode" presStyleCnt="0"/>
      <dgm:spPr/>
    </dgm:pt>
    <dgm:pt modelId="{AEF938DC-0277-4425-B5AA-B6E145ABDF3E}" type="pres">
      <dgm:prSet presAssocID="{D5DED7B9-AE0E-4022-87AC-013CCD84826A}" presName="bgRect" presStyleLbl="bgShp" presStyleIdx="3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E8DF815-E4EC-4C8B-89A3-02381B28C402}" type="pres">
      <dgm:prSet presAssocID="{D5DED7B9-AE0E-4022-87AC-013CCD848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FBC4F42-3390-49A4-B52F-7A9440C85FC1}" type="pres">
      <dgm:prSet presAssocID="{D5DED7B9-AE0E-4022-87AC-013CCD84826A}" presName="spaceRect" presStyleCnt="0"/>
      <dgm:spPr/>
    </dgm:pt>
    <dgm:pt modelId="{24931F5D-5E16-4A87-A9D2-51F34F2AEE47}" type="pres">
      <dgm:prSet presAssocID="{D5DED7B9-AE0E-4022-87AC-013CCD848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63DCA1A-DACB-4693-8D29-2AE32E6AAC2F}" type="presOf" srcId="{D5ADE06A-2CD8-4527-BB06-0919124DF32C}" destId="{F09238B2-9DB9-4BD7-8219-1D04AF10EADE}" srcOrd="0" destOrd="0" presId="urn:microsoft.com/office/officeart/2018/2/layout/IconVerticalSolidList"/>
    <dgm:cxn modelId="{EBED4620-5034-408C-907A-92E816104E0A}" srcId="{D3B1D878-DD47-4554-B918-FF8182C854DF}" destId="{BD203190-B02D-4833-9639-64C6874E5D6E}" srcOrd="0" destOrd="0" parTransId="{4872F20E-C901-4018-94B9-DA055639A969}" sibTransId="{22737114-0C48-408A-9ADC-FBB5D68DA89B}"/>
    <dgm:cxn modelId="{6547333E-920A-4880-854B-6909394558C4}" srcId="{D3B1D878-DD47-4554-B918-FF8182C854DF}" destId="{D5ADE06A-2CD8-4527-BB06-0919124DF32C}" srcOrd="1" destOrd="0" parTransId="{3B489F43-81AC-47EA-B6F9-1A9F3623A6FD}" sibTransId="{8031BCC7-8D90-4C42-9290-ACCDE5A0B9ED}"/>
    <dgm:cxn modelId="{6C6F637B-99CC-4D34-B907-38D3D846849E}" type="presOf" srcId="{255A7C46-93F8-42B9-B3FF-C4120B6D6A85}" destId="{E61693E8-D0B4-4833-BD20-F0400943806F}" srcOrd="0" destOrd="0" presId="urn:microsoft.com/office/officeart/2018/2/layout/IconVerticalSolidList"/>
    <dgm:cxn modelId="{EE49CCBA-35CF-44EE-B306-1DE8D5AE4BD7}" type="presOf" srcId="{BD203190-B02D-4833-9639-64C6874E5D6E}" destId="{10EBE8A2-D7D4-4676-91C2-0669EA92AE50}" srcOrd="0" destOrd="0" presId="urn:microsoft.com/office/officeart/2018/2/layout/IconVerticalSolidList"/>
    <dgm:cxn modelId="{3068A7BF-BC56-4AF7-94A3-D97F46176A53}" srcId="{D3B1D878-DD47-4554-B918-FF8182C854DF}" destId="{D5DED7B9-AE0E-4022-87AC-013CCD84826A}" srcOrd="3" destOrd="0" parTransId="{72D0D968-80E7-4D31-AFB8-C5742C4FABDC}" sibTransId="{CEBD3099-CB00-4B1F-9F22-D2CEB3D1037A}"/>
    <dgm:cxn modelId="{E07C0AD6-81A4-4167-A3C7-84CDA4410658}" type="presOf" srcId="{D3B1D878-DD47-4554-B918-FF8182C854DF}" destId="{79A6C311-014C-4876-94E9-AC2AA0789466}" srcOrd="0" destOrd="0" presId="urn:microsoft.com/office/officeart/2018/2/layout/IconVerticalSolidList"/>
    <dgm:cxn modelId="{88A0DBE0-0E3F-44AD-8158-A90C4E1AE40E}" type="presOf" srcId="{D5DED7B9-AE0E-4022-87AC-013CCD84826A}" destId="{24931F5D-5E16-4A87-A9D2-51F34F2AEE47}" srcOrd="0" destOrd="0" presId="urn:microsoft.com/office/officeart/2018/2/layout/IconVerticalSolidList"/>
    <dgm:cxn modelId="{505FAAE8-CB0D-4B4C-A6BF-3E9AEE93B150}" srcId="{D3B1D878-DD47-4554-B918-FF8182C854DF}" destId="{255A7C46-93F8-42B9-B3FF-C4120B6D6A85}" srcOrd="2" destOrd="0" parTransId="{2F0AF00D-06E6-440B-A672-A767CD8F0B53}" sibTransId="{14D5279D-3554-44D4-A185-DA900563E26D}"/>
    <dgm:cxn modelId="{3AD9497B-9EE8-4B45-A780-B9C457CDD493}" type="presParOf" srcId="{79A6C311-014C-4876-94E9-AC2AA0789466}" destId="{D1AC1FB3-8252-43F4-B1DF-E0B7B991C4ED}" srcOrd="0" destOrd="0" presId="urn:microsoft.com/office/officeart/2018/2/layout/IconVerticalSolidList"/>
    <dgm:cxn modelId="{485DE99E-AEF9-42BA-A04F-05B09D74E7A6}" type="presParOf" srcId="{D1AC1FB3-8252-43F4-B1DF-E0B7B991C4ED}" destId="{E5BCA4F3-8F30-418C-9B3B-9FAE6FBB2AFD}" srcOrd="0" destOrd="0" presId="urn:microsoft.com/office/officeart/2018/2/layout/IconVerticalSolidList"/>
    <dgm:cxn modelId="{FEECEFAB-56F8-46BE-9040-DE3448CACAE2}" type="presParOf" srcId="{D1AC1FB3-8252-43F4-B1DF-E0B7B991C4ED}" destId="{0E1DE14D-271D-4E48-A734-F66D4AA6B04D}" srcOrd="1" destOrd="0" presId="urn:microsoft.com/office/officeart/2018/2/layout/IconVerticalSolidList"/>
    <dgm:cxn modelId="{0EEC5A2B-A321-4646-BB8E-26B92A0DBD65}" type="presParOf" srcId="{D1AC1FB3-8252-43F4-B1DF-E0B7B991C4ED}" destId="{AF898DFF-833E-4969-A05C-28F864E3637F}" srcOrd="2" destOrd="0" presId="urn:microsoft.com/office/officeart/2018/2/layout/IconVerticalSolidList"/>
    <dgm:cxn modelId="{2D1385EC-80AC-4F99-B28C-3BCC6CEB9385}" type="presParOf" srcId="{D1AC1FB3-8252-43F4-B1DF-E0B7B991C4ED}" destId="{10EBE8A2-D7D4-4676-91C2-0669EA92AE50}" srcOrd="3" destOrd="0" presId="urn:microsoft.com/office/officeart/2018/2/layout/IconVerticalSolidList"/>
    <dgm:cxn modelId="{8BBF79C1-E997-41BD-8D33-34BB4AEF9F05}" type="presParOf" srcId="{79A6C311-014C-4876-94E9-AC2AA0789466}" destId="{AAB631DF-D1E9-4EBA-BFAB-61939DC8BDB1}" srcOrd="1" destOrd="0" presId="urn:microsoft.com/office/officeart/2018/2/layout/IconVerticalSolidList"/>
    <dgm:cxn modelId="{0595DC43-FAB2-4A2D-9AE9-D381657744FA}" type="presParOf" srcId="{79A6C311-014C-4876-94E9-AC2AA0789466}" destId="{9EA0C476-91E6-4714-919B-C91EBFC2EB4F}" srcOrd="2" destOrd="0" presId="urn:microsoft.com/office/officeart/2018/2/layout/IconVerticalSolidList"/>
    <dgm:cxn modelId="{003BA6B5-AA62-40A5-BB7D-16D00B145300}" type="presParOf" srcId="{9EA0C476-91E6-4714-919B-C91EBFC2EB4F}" destId="{62399D1D-6A37-4655-9B96-57525ECC5F52}" srcOrd="0" destOrd="0" presId="urn:microsoft.com/office/officeart/2018/2/layout/IconVerticalSolidList"/>
    <dgm:cxn modelId="{1D55C4A4-4D4B-4CDF-B66C-DF5E7E87612E}" type="presParOf" srcId="{9EA0C476-91E6-4714-919B-C91EBFC2EB4F}" destId="{581AAD55-36A6-40B9-B55F-EEF840079F1A}" srcOrd="1" destOrd="0" presId="urn:microsoft.com/office/officeart/2018/2/layout/IconVerticalSolidList"/>
    <dgm:cxn modelId="{956D7915-12D3-406B-98F1-68FF47E494B8}" type="presParOf" srcId="{9EA0C476-91E6-4714-919B-C91EBFC2EB4F}" destId="{221124F0-5250-4952-B025-754B2DEE029D}" srcOrd="2" destOrd="0" presId="urn:microsoft.com/office/officeart/2018/2/layout/IconVerticalSolidList"/>
    <dgm:cxn modelId="{2981E779-C083-4FAA-838D-2419955D1E20}" type="presParOf" srcId="{9EA0C476-91E6-4714-919B-C91EBFC2EB4F}" destId="{F09238B2-9DB9-4BD7-8219-1D04AF10EADE}" srcOrd="3" destOrd="0" presId="urn:microsoft.com/office/officeart/2018/2/layout/IconVerticalSolidList"/>
    <dgm:cxn modelId="{511EFDFE-CF84-45E8-93FB-C02F37AB7C1D}" type="presParOf" srcId="{79A6C311-014C-4876-94E9-AC2AA0789466}" destId="{DC802BC5-1A91-4AF9-9ED1-02F8C352C88F}" srcOrd="3" destOrd="0" presId="urn:microsoft.com/office/officeart/2018/2/layout/IconVerticalSolidList"/>
    <dgm:cxn modelId="{C7CCD7FC-B4B6-448B-A9D6-C1DEED46D52D}" type="presParOf" srcId="{79A6C311-014C-4876-94E9-AC2AA0789466}" destId="{4F6FD4E0-2E33-4FE5-AB43-13249D436D2E}" srcOrd="4" destOrd="0" presId="urn:microsoft.com/office/officeart/2018/2/layout/IconVerticalSolidList"/>
    <dgm:cxn modelId="{12536F09-AE35-430C-80BE-0FBF7D5C162F}" type="presParOf" srcId="{4F6FD4E0-2E33-4FE5-AB43-13249D436D2E}" destId="{2194DC87-0EB3-47A9-A710-50B67ABE9595}" srcOrd="0" destOrd="0" presId="urn:microsoft.com/office/officeart/2018/2/layout/IconVerticalSolidList"/>
    <dgm:cxn modelId="{7594DD29-3053-4F68-9E8F-51C6E362CAF7}" type="presParOf" srcId="{4F6FD4E0-2E33-4FE5-AB43-13249D436D2E}" destId="{E7043F58-D2C7-4873-8DE7-E85D1568F29E}" srcOrd="1" destOrd="0" presId="urn:microsoft.com/office/officeart/2018/2/layout/IconVerticalSolidList"/>
    <dgm:cxn modelId="{0E44031A-1DEF-4DE8-B0CF-ACFA41ADA8E0}" type="presParOf" srcId="{4F6FD4E0-2E33-4FE5-AB43-13249D436D2E}" destId="{E91F269F-E74E-44A5-B980-0F943959FF9F}" srcOrd="2" destOrd="0" presId="urn:microsoft.com/office/officeart/2018/2/layout/IconVerticalSolidList"/>
    <dgm:cxn modelId="{35C2124E-A1A9-45BC-AFA8-8F05FE8A9ECE}" type="presParOf" srcId="{4F6FD4E0-2E33-4FE5-AB43-13249D436D2E}" destId="{E61693E8-D0B4-4833-BD20-F0400943806F}" srcOrd="3" destOrd="0" presId="urn:microsoft.com/office/officeart/2018/2/layout/IconVerticalSolidList"/>
    <dgm:cxn modelId="{55E75DD2-378A-4C43-B9CD-25791351FECE}" type="presParOf" srcId="{79A6C311-014C-4876-94E9-AC2AA0789466}" destId="{84CA8B17-F245-4AD8-9D97-5A81F130C64C}" srcOrd="5" destOrd="0" presId="urn:microsoft.com/office/officeart/2018/2/layout/IconVerticalSolidList"/>
    <dgm:cxn modelId="{6C77B638-DD9F-47C3-B502-B9E0A7D98ACD}" type="presParOf" srcId="{79A6C311-014C-4876-94E9-AC2AA0789466}" destId="{4DEF3117-8A5A-458D-881B-10B2ACCAB362}" srcOrd="6" destOrd="0" presId="urn:microsoft.com/office/officeart/2018/2/layout/IconVerticalSolidList"/>
    <dgm:cxn modelId="{E85F35A7-7EEE-4DD5-938A-82E3802FC9BB}" type="presParOf" srcId="{4DEF3117-8A5A-458D-881B-10B2ACCAB362}" destId="{AEF938DC-0277-4425-B5AA-B6E145ABDF3E}" srcOrd="0" destOrd="0" presId="urn:microsoft.com/office/officeart/2018/2/layout/IconVerticalSolidList"/>
    <dgm:cxn modelId="{152C318F-618E-4CAD-8E1B-4DFE1401C0A4}" type="presParOf" srcId="{4DEF3117-8A5A-458D-881B-10B2ACCAB362}" destId="{BE8DF815-E4EC-4C8B-89A3-02381B28C402}" srcOrd="1" destOrd="0" presId="urn:microsoft.com/office/officeart/2018/2/layout/IconVerticalSolidList"/>
    <dgm:cxn modelId="{1A3E07E0-37D4-430B-95DB-9B522E3FD773}" type="presParOf" srcId="{4DEF3117-8A5A-458D-881B-10B2ACCAB362}" destId="{EFBC4F42-3390-49A4-B52F-7A9440C85FC1}" srcOrd="2" destOrd="0" presId="urn:microsoft.com/office/officeart/2018/2/layout/IconVerticalSolidList"/>
    <dgm:cxn modelId="{F53C0F84-949B-421A-A955-8A3FC396E84E}" type="presParOf" srcId="{4DEF3117-8A5A-458D-881B-10B2ACCAB362}" destId="{24931F5D-5E16-4A87-A9D2-51F34F2AEE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DFDA6-E816-47B2-9567-C5BB0EEB5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9F25E-8D6B-4DDC-88B3-DDA63EF0643B}" type="parTrans" cxnId="{2F71EAB5-A3C4-47FC-865B-0EA9A08ADD70}">
      <dgm:prSet/>
      <dgm:spPr/>
      <dgm:t>
        <a:bodyPr/>
        <a:lstStyle/>
        <a:p>
          <a:endParaRPr lang="en-US"/>
        </a:p>
      </dgm:t>
    </dgm:pt>
    <dgm:pt modelId="{04AB9A4F-D9FE-47DA-8246-2A78DFA5655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Gjør atferden din folk ukomfortable eller skaper de unødvendige konflikter?</a:t>
          </a:r>
          <a:endParaRPr lang="en-US"/>
        </a:p>
      </dgm:t>
    </dgm:pt>
    <dgm:pt modelId="{EF4C7FAD-6507-4D93-A5CA-31A3D9E541FB}" type="sibTrans" cxnId="{2F71EAB5-A3C4-47FC-865B-0EA9A08ADD70}">
      <dgm:prSet/>
      <dgm:spPr/>
      <dgm:t>
        <a:bodyPr/>
        <a:lstStyle/>
        <a:p>
          <a:endParaRPr lang="en-US"/>
        </a:p>
      </dgm:t>
    </dgm:pt>
    <dgm:pt modelId="{B4F0A06B-6C5B-49F8-8386-5178C2202F1F}" type="parTrans" cxnId="{4BDD790F-20FF-414A-A4C8-1B88C226D5C1}">
      <dgm:prSet/>
      <dgm:spPr/>
      <dgm:t>
        <a:bodyPr/>
        <a:lstStyle/>
        <a:p>
          <a:endParaRPr lang="en-US"/>
        </a:p>
      </dgm:t>
    </dgm:pt>
    <dgm:pt modelId="{E36DD077-4630-49D3-894A-E54327E79495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Ville du vært flau hvis dine venner, familie eller samfunnsledere lærte om din oppførsel?</a:t>
          </a:r>
          <a:endParaRPr lang="en-US"/>
        </a:p>
      </dgm:t>
    </dgm:pt>
    <dgm:pt modelId="{37C34F6D-8763-4626-85D8-27B76A047C36}" type="sibTrans" cxnId="{4BDD790F-20FF-414A-A4C8-1B88C226D5C1}">
      <dgm:prSet/>
      <dgm:spPr/>
      <dgm:t>
        <a:bodyPr/>
        <a:lstStyle/>
        <a:p>
          <a:endParaRPr lang="en-US"/>
        </a:p>
      </dgm:t>
    </dgm:pt>
    <dgm:pt modelId="{36E166FB-1D32-4380-849D-9E46BEC66E4B}" type="parTrans" cxnId="{D218443F-381C-4798-8AF7-17D603852EC3}">
      <dgm:prSet/>
      <dgm:spPr/>
      <dgm:t>
        <a:bodyPr/>
        <a:lstStyle/>
        <a:p>
          <a:endParaRPr lang="en-US"/>
        </a:p>
      </dgm:t>
    </dgm:pt>
    <dgm:pt modelId="{22A170D8-7824-4DB9-A761-E3407BE28B42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atferden din relevant eller nødvendig for arbeidet eller ytelsen din?</a:t>
          </a:r>
          <a:endParaRPr lang="en-US"/>
        </a:p>
      </dgm:t>
    </dgm:pt>
    <dgm:pt modelId="{4452BAC6-2866-4B98-816A-4BB16706752C}" type="sibTrans" cxnId="{D218443F-381C-4798-8AF7-17D603852EC3}">
      <dgm:prSet/>
      <dgm:spPr/>
      <dgm:t>
        <a:bodyPr/>
        <a:lstStyle/>
        <a:p>
          <a:endParaRPr lang="en-US"/>
        </a:p>
      </dgm:t>
    </dgm:pt>
    <dgm:pt modelId="{763C86D9-2FBC-451F-807E-0D6E3FC96AC4}" type="parTrans" cxnId="{C8AF3B7B-BE09-4E2C-93EB-4DBF42419CF1}">
      <dgm:prSet/>
      <dgm:spPr/>
      <dgm:t>
        <a:bodyPr/>
        <a:lstStyle/>
        <a:p>
          <a:endParaRPr lang="en-US"/>
        </a:p>
      </dgm:t>
    </dgm:pt>
    <dgm:pt modelId="{99AECD81-A579-436B-B436-13B4FBC1CBD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Hvis du svarer ja på noen av disse spørsmålene, tenk på om det du gjør eller sier er passende.</a:t>
          </a:r>
          <a:endParaRPr lang="en-US"/>
        </a:p>
      </dgm:t>
    </dgm:pt>
    <dgm:pt modelId="{16B654AB-35BC-4062-8FB9-A021A4EDF7E1}" type="sibTrans" cxnId="{C8AF3B7B-BE09-4E2C-93EB-4DBF42419CF1}">
      <dgm:prSet/>
      <dgm:spPr/>
      <dgm:t>
        <a:bodyPr/>
        <a:lstStyle/>
        <a:p>
          <a:endParaRPr lang="en-US"/>
        </a:p>
      </dgm:t>
    </dgm:pt>
    <dgm:pt modelId="{0F90807F-9B06-41A3-9F46-0A44E44457E4}" type="pres">
      <dgm:prSet presAssocID="{ED7DFDA6-E816-47B2-9567-C5BB0EEB594A}" presName="diagram" presStyleCnt="0">
        <dgm:presLayoutVars>
          <dgm:dir/>
          <dgm:resizeHandles val="exact"/>
        </dgm:presLayoutVars>
      </dgm:prSet>
      <dgm:spPr/>
    </dgm:pt>
    <dgm:pt modelId="{6DF8FA57-199B-4FDE-9C3F-99E925313025}" type="pres">
      <dgm:prSet presAssocID="{04AB9A4F-D9FE-47DA-8246-2A78DFA5655C}" presName="node" presStyleLbl="node1" presStyleIdx="0" presStyleCnt="4">
        <dgm:presLayoutVars>
          <dgm:bulletEnabled val="1"/>
        </dgm:presLayoutVars>
      </dgm:prSet>
      <dgm:spPr/>
    </dgm:pt>
    <dgm:pt modelId="{C8248DB2-9292-4124-B95E-ED8B9287618C}" type="pres">
      <dgm:prSet presAssocID="{EF4C7FAD-6507-4D93-A5CA-31A3D9E541FB}" presName="sibTrans" presStyleCnt="0"/>
      <dgm:spPr/>
    </dgm:pt>
    <dgm:pt modelId="{8E972E1B-CF68-4A49-915B-097B6B17B149}" type="pres">
      <dgm:prSet presAssocID="{E36DD077-4630-49D3-894A-E54327E79495}" presName="node" presStyleLbl="node1" presStyleIdx="1" presStyleCnt="4">
        <dgm:presLayoutVars>
          <dgm:bulletEnabled val="1"/>
        </dgm:presLayoutVars>
      </dgm:prSet>
      <dgm:spPr/>
    </dgm:pt>
    <dgm:pt modelId="{A072F57F-2EA5-41A1-9F6E-0A889D4B4517}" type="pres">
      <dgm:prSet presAssocID="{37C34F6D-8763-4626-85D8-27B76A047C36}" presName="sibTrans" presStyleCnt="0"/>
      <dgm:spPr/>
    </dgm:pt>
    <dgm:pt modelId="{243CC102-BC16-4CF6-99B1-D3653BCF54DD}" type="pres">
      <dgm:prSet presAssocID="{22A170D8-7824-4DB9-A761-E3407BE28B42}" presName="node" presStyleLbl="node1" presStyleIdx="2" presStyleCnt="4">
        <dgm:presLayoutVars>
          <dgm:bulletEnabled val="1"/>
        </dgm:presLayoutVars>
      </dgm:prSet>
      <dgm:spPr/>
    </dgm:pt>
    <dgm:pt modelId="{3444DF13-928C-4745-AA5A-98EC000EA8C8}" type="pres">
      <dgm:prSet presAssocID="{4452BAC6-2866-4B98-816A-4BB16706752C}" presName="sibTrans" presStyleCnt="0"/>
      <dgm:spPr/>
    </dgm:pt>
    <dgm:pt modelId="{3345AED3-E8AE-40AD-B56E-281783EF31F5}" type="pres">
      <dgm:prSet presAssocID="{99AECD81-A579-436B-B436-13B4FBC1C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4BDD790F-20FF-414A-A4C8-1B88C226D5C1}" srcId="{ED7DFDA6-E816-47B2-9567-C5BB0EEB594A}" destId="{E36DD077-4630-49D3-894A-E54327E79495}" srcOrd="1" destOrd="0" parTransId="{B4F0A06B-6C5B-49F8-8386-5178C2202F1F}" sibTransId="{37C34F6D-8763-4626-85D8-27B76A047C36}"/>
    <dgm:cxn modelId="{A47DD230-3CFA-4DD5-B6E2-D5506B997E9E}" type="presOf" srcId="{04AB9A4F-D9FE-47DA-8246-2A78DFA5655C}" destId="{6DF8FA57-199B-4FDE-9C3F-99E925313025}" srcOrd="0" destOrd="0" presId="urn:microsoft.com/office/officeart/2005/8/layout/default"/>
    <dgm:cxn modelId="{D218443F-381C-4798-8AF7-17D603852EC3}" srcId="{ED7DFDA6-E816-47B2-9567-C5BB0EEB594A}" destId="{22A170D8-7824-4DB9-A761-E3407BE28B42}" srcOrd="2" destOrd="0" parTransId="{36E166FB-1D32-4380-849D-9E46BEC66E4B}" sibTransId="{4452BAC6-2866-4B98-816A-4BB16706752C}"/>
    <dgm:cxn modelId="{F6A9CB70-4C81-4285-B30A-A863B45156B5}" type="presOf" srcId="{99AECD81-A579-436B-B436-13B4FBC1CBD3}" destId="{3345AED3-E8AE-40AD-B56E-281783EF31F5}" srcOrd="0" destOrd="0" presId="urn:microsoft.com/office/officeart/2005/8/layout/default"/>
    <dgm:cxn modelId="{C8AF3B7B-BE09-4E2C-93EB-4DBF42419CF1}" srcId="{ED7DFDA6-E816-47B2-9567-C5BB0EEB594A}" destId="{99AECD81-A579-436B-B436-13B4FBC1CBD3}" srcOrd="3" destOrd="0" parTransId="{763C86D9-2FBC-451F-807E-0D6E3FC96AC4}" sibTransId="{16B654AB-35BC-4062-8FB9-A021A4EDF7E1}"/>
    <dgm:cxn modelId="{EA3DFF86-12F5-4274-8FBC-D312CB3EB3DC}" type="presOf" srcId="{22A170D8-7824-4DB9-A761-E3407BE28B42}" destId="{243CC102-BC16-4CF6-99B1-D3653BCF54DD}" srcOrd="0" destOrd="0" presId="urn:microsoft.com/office/officeart/2005/8/layout/default"/>
    <dgm:cxn modelId="{DD734B97-33DD-48C0-9404-ABF8BA79815A}" type="presOf" srcId="{E36DD077-4630-49D3-894A-E54327E79495}" destId="{8E972E1B-CF68-4A49-915B-097B6B17B149}" srcOrd="0" destOrd="0" presId="urn:microsoft.com/office/officeart/2005/8/layout/default"/>
    <dgm:cxn modelId="{2F71EAB5-A3C4-47FC-865B-0EA9A08ADD70}" srcId="{ED7DFDA6-E816-47B2-9567-C5BB0EEB594A}" destId="{04AB9A4F-D9FE-47DA-8246-2A78DFA5655C}" srcOrd="0" destOrd="0" parTransId="{ED59F25E-8D6B-4DDC-88B3-DDA63EF0643B}" sibTransId="{EF4C7FAD-6507-4D93-A5CA-31A3D9E541FB}"/>
    <dgm:cxn modelId="{61B113DF-E3B5-4825-A9C5-A79FE1DC02D8}" type="presOf" srcId="{ED7DFDA6-E816-47B2-9567-C5BB0EEB594A}" destId="{0F90807F-9B06-41A3-9F46-0A44E44457E4}" srcOrd="0" destOrd="0" presId="urn:microsoft.com/office/officeart/2005/8/layout/default"/>
    <dgm:cxn modelId="{566E3520-4EE4-4F9E-94F6-4E61DE30D35C}" type="presParOf" srcId="{0F90807F-9B06-41A3-9F46-0A44E44457E4}" destId="{6DF8FA57-199B-4FDE-9C3F-99E925313025}" srcOrd="0" destOrd="0" presId="urn:microsoft.com/office/officeart/2005/8/layout/default"/>
    <dgm:cxn modelId="{2603D725-BAE0-4261-878F-A03DFA113986}" type="presParOf" srcId="{0F90807F-9B06-41A3-9F46-0A44E44457E4}" destId="{C8248DB2-9292-4124-B95E-ED8B9287618C}" srcOrd="1" destOrd="0" presId="urn:microsoft.com/office/officeart/2005/8/layout/default"/>
    <dgm:cxn modelId="{E41D26E3-9CFE-40D4-9EB6-AF89CCC53A78}" type="presParOf" srcId="{0F90807F-9B06-41A3-9F46-0A44E44457E4}" destId="{8E972E1B-CF68-4A49-915B-097B6B17B149}" srcOrd="2" destOrd="0" presId="urn:microsoft.com/office/officeart/2005/8/layout/default"/>
    <dgm:cxn modelId="{93D796DF-D8A8-4C3B-8BC1-EB0A624535B6}" type="presParOf" srcId="{0F90807F-9B06-41A3-9F46-0A44E44457E4}" destId="{A072F57F-2EA5-41A1-9F6E-0A889D4B4517}" srcOrd="3" destOrd="0" presId="urn:microsoft.com/office/officeart/2005/8/layout/default"/>
    <dgm:cxn modelId="{08AFD018-89C1-4D9F-96D6-1D1E3C95AF85}" type="presParOf" srcId="{0F90807F-9B06-41A3-9F46-0A44E44457E4}" destId="{243CC102-BC16-4CF6-99B1-D3653BCF54DD}" srcOrd="4" destOrd="0" presId="urn:microsoft.com/office/officeart/2005/8/layout/default"/>
    <dgm:cxn modelId="{2F62FC37-4D58-4D0B-A7E1-B043A1E6B7BE}" type="presParOf" srcId="{0F90807F-9B06-41A3-9F46-0A44E44457E4}" destId="{3444DF13-928C-4745-AA5A-98EC000EA8C8}" srcOrd="5" destOrd="0" presId="urn:microsoft.com/office/officeart/2005/8/layout/default"/>
    <dgm:cxn modelId="{CBED758F-30C7-4963-9B6B-DEBDF69BD7B5}" type="presParOf" srcId="{0F90807F-9B06-41A3-9F46-0A44E44457E4}" destId="{3345AED3-E8AE-40AD-B56E-281783EF31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C8E42-7B95-42F1-983B-A5AE72E8C5C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6B5-0AE8-4CF2-984B-CC67AC15CFC5}" type="parTrans" cxnId="{65A367B7-84DE-4D91-A65A-5B8BD2B28057}">
      <dgm:prSet/>
      <dgm:spPr/>
      <dgm:t>
        <a:bodyPr/>
        <a:lstStyle/>
        <a:p>
          <a:endParaRPr lang="en-US"/>
        </a:p>
      </dgm:t>
    </dgm:pt>
    <dgm:pt modelId="{972C802A-DE7C-4CFB-AB82-96FFF3476E4E}">
      <dgm:prSet phldrT="[Text]" custT="1"/>
      <dgm:spPr>
        <a:noFill/>
        <a:ln>
          <a:noFill/>
        </a:ln>
      </dgm:spPr>
      <dgm:t>
        <a:bodyPr/>
        <a:lstStyle/>
        <a:p>
          <a:r>
            <a:rPr lang="no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Øyekontakt</a:t>
          </a:r>
        </a:p>
      </dgm:t>
    </dgm:pt>
    <dgm:pt modelId="{FECE0BF8-ECB4-4A4E-8988-734D3D2C1857}" type="parTrans" cxnId="{F6A40802-C9CA-4266-B8E5-8EB1B3EEEB45}">
      <dgm:prSet/>
      <dgm:spPr/>
      <dgm:t>
        <a:bodyPr/>
        <a:lstStyle/>
        <a:p>
          <a:endParaRPr lang="en-US"/>
        </a:p>
      </dgm:t>
    </dgm:pt>
    <dgm:pt modelId="{5F062A7C-B06E-4406-B0DD-354232FCE705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personen som har øyekontakt? Eller unngår de det?</a:t>
          </a:r>
        </a:p>
      </dgm:t>
    </dgm:pt>
    <dgm:pt modelId="{CA457DF6-CDBB-4DA3-BD1A-617D376AAEBA}" type="sibTrans" cxnId="{F6A40802-C9CA-4266-B8E5-8EB1B3EEEB45}">
      <dgm:prSet/>
      <dgm:spPr/>
      <dgm:t>
        <a:bodyPr/>
        <a:lstStyle/>
        <a:p>
          <a:endParaRPr lang="en-US"/>
        </a:p>
      </dgm:t>
    </dgm:pt>
    <dgm:pt modelId="{256E1FC6-3853-4AE2-86E4-6245C7BF4F37}" type="sibTrans" cxnId="{65A367B7-84DE-4D91-A65A-5B8BD2B28057}">
      <dgm:prSet/>
      <dgm:spPr/>
      <dgm:t>
        <a:bodyPr/>
        <a:lstStyle/>
        <a:p>
          <a:endParaRPr lang="en-US"/>
        </a:p>
      </dgm:t>
    </dgm:pt>
    <dgm:pt modelId="{67B9D431-DA4A-4643-B490-76689F1C1084}" type="parTrans" cxnId="{33D9EAC8-84B3-4494-A498-1ABE7DDA5BCB}">
      <dgm:prSet/>
      <dgm:spPr/>
      <dgm:t>
        <a:bodyPr/>
        <a:lstStyle/>
        <a:p>
          <a:endParaRPr lang="en-US"/>
        </a:p>
      </dgm:t>
    </dgm:pt>
    <dgm:pt modelId="{F338A198-B74D-4D23-AE14-A82F11E1DAD8}">
      <dgm:prSet phldrT="[Text]" custT="1"/>
      <dgm:spPr>
        <a:noFill/>
        <a:ln>
          <a:noFill/>
        </a:ln>
      </dgm:spPr>
      <dgm:t>
        <a:bodyPr/>
        <a:lstStyle/>
        <a:p>
          <a:r>
            <a:rPr lang="no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Ansiktsuttrykk</a:t>
          </a:r>
        </a:p>
      </dgm:t>
    </dgm:pt>
    <dgm:pt modelId="{64C787F3-2068-421D-BD82-D745F1B49B24}" type="parTrans" cxnId="{70362137-38D1-447C-B761-45E605264CCC}">
      <dgm:prSet/>
      <dgm:spPr/>
      <dgm:t>
        <a:bodyPr/>
        <a:lstStyle/>
        <a:p>
          <a:endParaRPr lang="en-US"/>
        </a:p>
      </dgm:t>
    </dgm:pt>
    <dgm:pt modelId="{84A836FC-AAFB-43A3-89CD-795F4C35429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Gir personens ansikt uttrykk for varme og interesse? Eller er det tomt eller viser ubehag?</a:t>
          </a:r>
        </a:p>
      </dgm:t>
    </dgm:pt>
    <dgm:pt modelId="{54346FDA-23C8-4590-AE78-C257FFBA5052}" type="sibTrans" cxnId="{70362137-38D1-447C-B761-45E605264CCC}">
      <dgm:prSet/>
      <dgm:spPr/>
      <dgm:t>
        <a:bodyPr/>
        <a:lstStyle/>
        <a:p>
          <a:endParaRPr lang="en-US"/>
        </a:p>
      </dgm:t>
    </dgm:pt>
    <dgm:pt modelId="{C58A6317-70AB-4D9F-B558-C995C9E345F3}" type="sibTrans" cxnId="{33D9EAC8-84B3-4494-A498-1ABE7DDA5BCB}">
      <dgm:prSet/>
      <dgm:spPr/>
      <dgm:t>
        <a:bodyPr/>
        <a:lstStyle/>
        <a:p>
          <a:endParaRPr lang="en-US"/>
        </a:p>
      </dgm:t>
    </dgm:pt>
    <dgm:pt modelId="{37BEA225-0283-4195-B462-B25B05722CBB}" type="parTrans" cxnId="{17C90B7D-A57C-476F-A3E7-AAE739AC3DF8}">
      <dgm:prSet/>
      <dgm:spPr/>
      <dgm:t>
        <a:bodyPr/>
        <a:lstStyle/>
        <a:p>
          <a:endParaRPr lang="en-US"/>
        </a:p>
      </dgm:t>
    </dgm:pt>
    <dgm:pt modelId="{9B75E048-2AA5-47D4-B202-E2AF294A9841}">
      <dgm:prSet phldrT="[Text]" custT="1"/>
      <dgm:spPr>
        <a:noFill/>
        <a:ln>
          <a:noFill/>
        </a:ln>
      </dgm:spPr>
      <dgm:t>
        <a:bodyPr/>
        <a:lstStyle/>
        <a:p>
          <a:r>
            <a:rPr lang="no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Tone av stemme</a:t>
          </a:r>
        </a:p>
      </dgm:t>
    </dgm:pt>
    <dgm:pt modelId="{9F71C79D-2DD7-4C89-AEFB-6AAFE803B690}" type="parTrans" cxnId="{2BDC45B5-C055-4881-9A2B-F503E9493084}">
      <dgm:prSet/>
      <dgm:spPr/>
      <dgm:t>
        <a:bodyPr/>
        <a:lstStyle/>
        <a:p>
          <a:endParaRPr lang="en-US"/>
        </a:p>
      </dgm:t>
    </dgm:pt>
    <dgm:pt modelId="{DDF099B8-1FB4-42BC-8CF7-4F0946E8CE0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Projiserer personens stemme komfort eller interesse? Eller er det anstrengt?</a:t>
          </a:r>
        </a:p>
      </dgm:t>
    </dgm:pt>
    <dgm:pt modelId="{94CDA1BF-C6A2-44A8-AD23-C61A10A970F6}" type="sibTrans" cxnId="{2BDC45B5-C055-4881-9A2B-F503E9493084}">
      <dgm:prSet/>
      <dgm:spPr/>
      <dgm:t>
        <a:bodyPr/>
        <a:lstStyle/>
        <a:p>
          <a:endParaRPr lang="en-US"/>
        </a:p>
      </dgm:t>
    </dgm:pt>
    <dgm:pt modelId="{98FC8C8A-113E-4040-8FD7-F6E4AEB3E5A7}" type="sibTrans" cxnId="{17C90B7D-A57C-476F-A3E7-AAE739AC3DF8}">
      <dgm:prSet/>
      <dgm:spPr/>
      <dgm:t>
        <a:bodyPr/>
        <a:lstStyle/>
        <a:p>
          <a:endParaRPr lang="en-US"/>
        </a:p>
      </dgm:t>
    </dgm:pt>
    <dgm:pt modelId="{9ACD4190-12A2-49CD-AB0A-A5666B7B7918}" type="parTrans" cxnId="{7717EF36-7F0F-46B3-9DAB-297EBBC81273}">
      <dgm:prSet/>
      <dgm:spPr/>
      <dgm:t>
        <a:bodyPr/>
        <a:lstStyle/>
        <a:p>
          <a:endParaRPr lang="en-US"/>
        </a:p>
      </dgm:t>
    </dgm:pt>
    <dgm:pt modelId="{6CBE69AA-1EAC-4424-B2B7-3F6E128CB8BA}">
      <dgm:prSet phldrT="[Text]" custT="1"/>
      <dgm:spPr>
        <a:noFill/>
        <a:ln>
          <a:noFill/>
        </a:ln>
      </dgm:spPr>
      <dgm:t>
        <a:bodyPr/>
        <a:lstStyle/>
        <a:p>
          <a:r>
            <a:rPr lang="no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Stilling og gest</a:t>
          </a:r>
        </a:p>
      </dgm:t>
    </dgm:pt>
    <dgm:pt modelId="{F38D2D14-BB0A-4111-968D-AD271D79AD40}" type="parTrans" cxnId="{0B80DEFD-D0B8-40AB-9F5A-9D24E41E8999}">
      <dgm:prSet/>
      <dgm:spPr/>
      <dgm:t>
        <a:bodyPr/>
        <a:lstStyle/>
        <a:p>
          <a:endParaRPr lang="en-US"/>
        </a:p>
      </dgm:t>
    </dgm:pt>
    <dgm:pt modelId="{BD181532-2AC9-4658-A2DD-0F002D43335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kroppen avslappet? Eller er den stiv og immobil?</a:t>
          </a:r>
        </a:p>
      </dgm:t>
    </dgm:pt>
    <dgm:pt modelId="{29DE9D28-1260-47FE-910D-47692CA2A79C}" type="sibTrans" cxnId="{0B80DEFD-D0B8-40AB-9F5A-9D24E41E8999}">
      <dgm:prSet/>
      <dgm:spPr/>
      <dgm:t>
        <a:bodyPr/>
        <a:lstStyle/>
        <a:p>
          <a:endParaRPr lang="en-US"/>
        </a:p>
      </dgm:t>
    </dgm:pt>
    <dgm:pt modelId="{7B16840F-5494-45CE-9189-F7F911A2009B}" type="sibTrans" cxnId="{7717EF36-7F0F-46B3-9DAB-297EBBC81273}">
      <dgm:prSet/>
      <dgm:spPr/>
      <dgm:t>
        <a:bodyPr/>
        <a:lstStyle/>
        <a:p>
          <a:endParaRPr lang="en-US"/>
        </a:p>
      </dgm:t>
    </dgm:pt>
    <dgm:pt modelId="{807F1521-882E-4D39-8BF8-417E16E78EDB}" type="parTrans" cxnId="{F1144385-56E6-4176-869A-4F1E76CCBD19}">
      <dgm:prSet/>
      <dgm:spPr/>
      <dgm:t>
        <a:bodyPr/>
        <a:lstStyle/>
        <a:p>
          <a:endParaRPr lang="en-US"/>
        </a:p>
      </dgm:t>
    </dgm:pt>
    <dgm:pt modelId="{89CC7EA6-749B-42BC-978E-A38075F5C72B}">
      <dgm:prSet phldrT="[Text]" custT="1"/>
      <dgm:spPr>
        <a:noFill/>
        <a:ln>
          <a:noFill/>
        </a:ln>
      </dgm:spPr>
      <dgm:t>
        <a:bodyPr/>
        <a:lstStyle/>
        <a:p>
          <a:r>
            <a:rPr lang="no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Tidspunkt og sted</a:t>
          </a:r>
        </a:p>
      </dgm:t>
    </dgm:pt>
    <dgm:pt modelId="{FDC2816E-1A03-468B-9061-AEA76AC6A994}" type="parTrans" cxnId="{4BFD26A1-4179-44AF-B081-03C51AC8547A}">
      <dgm:prSet/>
      <dgm:spPr/>
      <dgm:t>
        <a:bodyPr/>
        <a:lstStyle/>
        <a:p>
          <a:endParaRPr lang="en-US"/>
        </a:p>
      </dgm:t>
    </dgm:pt>
    <dgm:pt modelId="{CF86E16C-B51F-4AC4-B847-500574210A2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Finnes det en enkel informasjonsflyt frem og tilbake? Eller er det i stor grad en enveissamtale?</a:t>
          </a:r>
        </a:p>
      </dgm:t>
    </dgm:pt>
    <dgm:pt modelId="{F690D86F-5A1D-4097-8241-2BC5BE27F639}" type="sibTrans" cxnId="{4BFD26A1-4179-44AF-B081-03C51AC8547A}">
      <dgm:prSet/>
      <dgm:spPr/>
      <dgm:t>
        <a:bodyPr/>
        <a:lstStyle/>
        <a:p>
          <a:endParaRPr lang="en-US"/>
        </a:p>
      </dgm:t>
    </dgm:pt>
    <dgm:pt modelId="{343B9B90-5CA5-4DF2-A625-3A6F77D8A08D}" type="sibTrans" cxnId="{F1144385-56E6-4176-869A-4F1E76CCBD19}">
      <dgm:prSet/>
      <dgm:spPr/>
      <dgm:t>
        <a:bodyPr/>
        <a:lstStyle/>
        <a:p>
          <a:endParaRPr lang="en-US"/>
        </a:p>
      </dgm:t>
    </dgm:pt>
    <dgm:pt modelId="{1D9BFEA0-AC8A-42F4-B30D-03560ADA1EA1}" type="parTrans" cxnId="{73119510-8162-4378-8533-E63578A3DD59}">
      <dgm:prSet/>
      <dgm:spPr/>
      <dgm:t>
        <a:bodyPr/>
        <a:lstStyle/>
        <a:p>
          <a:endParaRPr lang="en-US"/>
        </a:p>
      </dgm:t>
    </dgm:pt>
    <dgm:pt modelId="{D627C789-0051-4A89-95D0-9984E46E197F}">
      <dgm:prSet phldrT="[Text]" custT="1"/>
      <dgm:spPr>
        <a:noFill/>
        <a:ln>
          <a:noFill/>
        </a:ln>
      </dgm:spPr>
      <dgm:t>
        <a:bodyPr/>
        <a:lstStyle/>
        <a:p>
          <a:r>
            <a:rPr lang="no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Engasjement</a:t>
          </a:r>
        </a:p>
      </dgm:t>
    </dgm:pt>
    <dgm:pt modelId="{EAD9AE3A-A04C-45C7-881F-78EF9496FA8C}" type="parTrans" cxnId="{04D43505-CE25-4614-B556-E919F9F1B3F3}">
      <dgm:prSet/>
      <dgm:spPr/>
      <dgm:t>
        <a:bodyPr/>
        <a:lstStyle/>
        <a:p>
          <a:endParaRPr lang="en-US"/>
        </a:p>
      </dgm:t>
    </dgm:pt>
    <dgm:pt modelId="{DA8ECFEB-D442-451D-8936-BBB3F6B74CC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Ser det ut til at personen nyter samtalen? Eller er de ute etter en utgang til samspillet?</a:t>
          </a:r>
        </a:p>
      </dgm:t>
    </dgm:pt>
    <dgm:pt modelId="{97E46952-7C1B-4E28-9386-BD36EE33617D}" type="sibTrans" cxnId="{04D43505-CE25-4614-B556-E919F9F1B3F3}">
      <dgm:prSet/>
      <dgm:spPr/>
      <dgm:t>
        <a:bodyPr/>
        <a:lstStyle/>
        <a:p>
          <a:endParaRPr lang="en-US"/>
        </a:p>
      </dgm:t>
    </dgm:pt>
    <dgm:pt modelId="{93187921-8FD1-4FDC-8010-6C08D72CF9A5}" type="sibTrans" cxnId="{73119510-8162-4378-8533-E63578A3DD59}">
      <dgm:prSet/>
      <dgm:spPr/>
      <dgm:t>
        <a:bodyPr/>
        <a:lstStyle/>
        <a:p>
          <a:endParaRPr lang="en-US"/>
        </a:p>
      </dgm:t>
    </dgm:pt>
    <dgm:pt modelId="{60E112F2-CD0F-460D-921B-374A913F71ED}" type="pres">
      <dgm:prSet presAssocID="{A9FC8E42-7B95-42F1-983B-A5AE72E8C5C0}" presName="Name0" presStyleCnt="0">
        <dgm:presLayoutVars>
          <dgm:dir/>
          <dgm:animLvl val="lvl"/>
          <dgm:resizeHandles val="exact"/>
        </dgm:presLayoutVars>
      </dgm:prSet>
      <dgm:spPr/>
    </dgm:pt>
    <dgm:pt modelId="{1A038524-604E-4D2F-9D7E-113C69B7C141}" type="pres">
      <dgm:prSet presAssocID="{972C802A-DE7C-4CFB-AB82-96FFF3476E4E}" presName="linNode" presStyleCnt="0"/>
      <dgm:spPr/>
    </dgm:pt>
    <dgm:pt modelId="{66F51E0D-D045-4E2B-AB0C-4F2EC15C2742}" type="pres">
      <dgm:prSet presAssocID="{972C802A-DE7C-4CFB-AB82-96FFF3476E4E}" presName="parTx" presStyleLbl="revTx" presStyleIdx="0" presStyleCnt="6">
        <dgm:presLayoutVars>
          <dgm:chMax val="1"/>
          <dgm:bulletEnabled val="1"/>
        </dgm:presLayoutVars>
      </dgm:prSet>
      <dgm:spPr/>
    </dgm:pt>
    <dgm:pt modelId="{FC80247D-E118-4105-90BF-F29AB52D411B}" type="pres">
      <dgm:prSet presAssocID="{972C802A-DE7C-4CFB-AB82-96FFF3476E4E}" presName="bracket" presStyleLbl="parChTrans1D1" presStyleIdx="0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0FD2FB49-ED8B-4824-AEAF-3A94420311F8}" type="pres">
      <dgm:prSet presAssocID="{972C802A-DE7C-4CFB-AB82-96FFF3476E4E}" presName="spH" presStyleCnt="0"/>
      <dgm:spPr/>
    </dgm:pt>
    <dgm:pt modelId="{D5929079-7C2E-4F45-A6B9-1B7792F83AEF}" type="pres">
      <dgm:prSet presAssocID="{972C802A-DE7C-4CFB-AB82-96FFF3476E4E}" presName="desTx" presStyleLbl="node1" presStyleIdx="0" presStyleCnt="6">
        <dgm:presLayoutVars>
          <dgm:bulletEnabled val="1"/>
        </dgm:presLayoutVars>
      </dgm:prSet>
      <dgm:spPr/>
    </dgm:pt>
    <dgm:pt modelId="{7DF0E247-63B9-4008-A971-6F49D7F9E081}" type="pres">
      <dgm:prSet presAssocID="{256E1FC6-3853-4AE2-86E4-6245C7BF4F37}" presName="spV" presStyleCnt="0"/>
      <dgm:spPr/>
    </dgm:pt>
    <dgm:pt modelId="{E59D26DB-AF0C-4FA9-84AF-32ED08C4AC0A}" type="pres">
      <dgm:prSet presAssocID="{F338A198-B74D-4D23-AE14-A82F11E1DAD8}" presName="linNode" presStyleCnt="0"/>
      <dgm:spPr/>
    </dgm:pt>
    <dgm:pt modelId="{33D9AD84-C2DD-43AA-B8C0-6E15771BE78B}" type="pres">
      <dgm:prSet presAssocID="{F338A198-B74D-4D23-AE14-A82F11E1DAD8}" presName="parTx" presStyleLbl="revTx" presStyleIdx="1" presStyleCnt="6">
        <dgm:presLayoutVars>
          <dgm:chMax val="1"/>
          <dgm:bulletEnabled val="1"/>
        </dgm:presLayoutVars>
      </dgm:prSet>
      <dgm:spPr/>
    </dgm:pt>
    <dgm:pt modelId="{9117B35D-C06B-428F-8A45-50C11E8FFA23}" type="pres">
      <dgm:prSet presAssocID="{F338A198-B74D-4D23-AE14-A82F11E1DAD8}" presName="bracket" presStyleLbl="parChTrans1D1" presStyleIdx="1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EA474D2E-5346-44AA-8F49-9AD64CE626D8}" type="pres">
      <dgm:prSet presAssocID="{F338A198-B74D-4D23-AE14-A82F11E1DAD8}" presName="spH" presStyleCnt="0"/>
      <dgm:spPr/>
    </dgm:pt>
    <dgm:pt modelId="{34E5CFAF-7A5E-4128-8997-A5651A906319}" type="pres">
      <dgm:prSet presAssocID="{F338A198-B74D-4D23-AE14-A82F11E1DAD8}" presName="desTx" presStyleLbl="node1" presStyleIdx="1" presStyleCnt="6">
        <dgm:presLayoutVars>
          <dgm:bulletEnabled val="1"/>
        </dgm:presLayoutVars>
      </dgm:prSet>
      <dgm:spPr/>
    </dgm:pt>
    <dgm:pt modelId="{00C54DFA-A3F8-406C-B094-0E3D2CF0786D}" type="pres">
      <dgm:prSet presAssocID="{C58A6317-70AB-4D9F-B558-C995C9E345F3}" presName="spV" presStyleCnt="0"/>
      <dgm:spPr/>
    </dgm:pt>
    <dgm:pt modelId="{92973F54-1F5B-4C40-BBAB-9E62B4F56DA9}" type="pres">
      <dgm:prSet presAssocID="{9B75E048-2AA5-47D4-B202-E2AF294A9841}" presName="linNode" presStyleCnt="0"/>
      <dgm:spPr/>
    </dgm:pt>
    <dgm:pt modelId="{5400C3F5-CC03-4C92-9C64-BD6ED3005EC2}" type="pres">
      <dgm:prSet presAssocID="{9B75E048-2AA5-47D4-B202-E2AF294A9841}" presName="parTx" presStyleLbl="revTx" presStyleIdx="2" presStyleCnt="6">
        <dgm:presLayoutVars>
          <dgm:chMax val="1"/>
          <dgm:bulletEnabled val="1"/>
        </dgm:presLayoutVars>
      </dgm:prSet>
      <dgm:spPr/>
    </dgm:pt>
    <dgm:pt modelId="{C3AF3EC1-996A-46C1-B710-476892751235}" type="pres">
      <dgm:prSet presAssocID="{9B75E048-2AA5-47D4-B202-E2AF294A9841}" presName="bracket" presStyleLbl="parChTrans1D1" presStyleIdx="2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7A4A087B-252F-42E5-A266-D59FD817BE35}" type="pres">
      <dgm:prSet presAssocID="{9B75E048-2AA5-47D4-B202-E2AF294A9841}" presName="spH" presStyleCnt="0"/>
      <dgm:spPr/>
    </dgm:pt>
    <dgm:pt modelId="{2A87B468-0784-4F3F-9515-BBB3492CC8A0}" type="pres">
      <dgm:prSet presAssocID="{9B75E048-2AA5-47D4-B202-E2AF294A9841}" presName="desTx" presStyleLbl="node1" presStyleIdx="2" presStyleCnt="6">
        <dgm:presLayoutVars>
          <dgm:bulletEnabled val="1"/>
        </dgm:presLayoutVars>
      </dgm:prSet>
      <dgm:spPr/>
    </dgm:pt>
    <dgm:pt modelId="{DB5F5B3A-2AB1-40C7-A339-6D58ABE1BB22}" type="pres">
      <dgm:prSet presAssocID="{98FC8C8A-113E-4040-8FD7-F6E4AEB3E5A7}" presName="spV" presStyleCnt="0"/>
      <dgm:spPr/>
    </dgm:pt>
    <dgm:pt modelId="{308F86B7-D941-4219-B1EF-1DF0218329AF}" type="pres">
      <dgm:prSet presAssocID="{6CBE69AA-1EAC-4424-B2B7-3F6E128CB8BA}" presName="linNode" presStyleCnt="0"/>
      <dgm:spPr/>
    </dgm:pt>
    <dgm:pt modelId="{85BD6EBC-B7BD-4283-9195-03758FD188DF}" type="pres">
      <dgm:prSet presAssocID="{6CBE69AA-1EAC-4424-B2B7-3F6E128CB8BA}" presName="parTx" presStyleLbl="revTx" presStyleIdx="3" presStyleCnt="6">
        <dgm:presLayoutVars>
          <dgm:chMax val="1"/>
          <dgm:bulletEnabled val="1"/>
        </dgm:presLayoutVars>
      </dgm:prSet>
      <dgm:spPr/>
    </dgm:pt>
    <dgm:pt modelId="{E0FC9C9B-F53E-4A4C-8BA2-1529EE697C2B}" type="pres">
      <dgm:prSet presAssocID="{6CBE69AA-1EAC-4424-B2B7-3F6E128CB8BA}" presName="bracket" presStyleLbl="parChTrans1D1" presStyleIdx="3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F34B3F96-6075-42A2-BF96-870BB31D26EF}" type="pres">
      <dgm:prSet presAssocID="{6CBE69AA-1EAC-4424-B2B7-3F6E128CB8BA}" presName="spH" presStyleCnt="0"/>
      <dgm:spPr/>
    </dgm:pt>
    <dgm:pt modelId="{0ECD8488-674C-4C0C-9655-2C89CD3ACFBA}" type="pres">
      <dgm:prSet presAssocID="{6CBE69AA-1EAC-4424-B2B7-3F6E128CB8BA}" presName="desTx" presStyleLbl="node1" presStyleIdx="3" presStyleCnt="6">
        <dgm:presLayoutVars>
          <dgm:bulletEnabled val="1"/>
        </dgm:presLayoutVars>
      </dgm:prSet>
      <dgm:spPr/>
    </dgm:pt>
    <dgm:pt modelId="{6D7C8854-9976-4879-849A-A5B35E279A0D}" type="pres">
      <dgm:prSet presAssocID="{7B16840F-5494-45CE-9189-F7F911A2009B}" presName="spV" presStyleCnt="0"/>
      <dgm:spPr/>
    </dgm:pt>
    <dgm:pt modelId="{24457AD7-6E8B-451C-9C78-107477CEA4C7}" type="pres">
      <dgm:prSet presAssocID="{89CC7EA6-749B-42BC-978E-A38075F5C72B}" presName="linNode" presStyleCnt="0"/>
      <dgm:spPr/>
    </dgm:pt>
    <dgm:pt modelId="{A3CD7AA6-38F4-4A44-AF0C-AA53CC2A4238}" type="pres">
      <dgm:prSet presAssocID="{89CC7EA6-749B-42BC-978E-A38075F5C72B}" presName="parTx" presStyleLbl="revTx" presStyleIdx="4" presStyleCnt="6">
        <dgm:presLayoutVars>
          <dgm:chMax val="1"/>
          <dgm:bulletEnabled val="1"/>
        </dgm:presLayoutVars>
      </dgm:prSet>
      <dgm:spPr/>
    </dgm:pt>
    <dgm:pt modelId="{A0BBA243-A395-4F9E-9DD5-840A3D69F33B}" type="pres">
      <dgm:prSet presAssocID="{89CC7EA6-749B-42BC-978E-A38075F5C72B}" presName="bracket" presStyleLbl="parChTrans1D1" presStyleIdx="4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9650CA60-831C-4DAE-AD3E-09277EDC17F8}" type="pres">
      <dgm:prSet presAssocID="{89CC7EA6-749B-42BC-978E-A38075F5C72B}" presName="spH" presStyleCnt="0"/>
      <dgm:spPr/>
    </dgm:pt>
    <dgm:pt modelId="{66AAEBA6-B695-4691-8B00-49D1E4CA4B7B}" type="pres">
      <dgm:prSet presAssocID="{89CC7EA6-749B-42BC-978E-A38075F5C72B}" presName="desTx" presStyleLbl="node1" presStyleIdx="4" presStyleCnt="6">
        <dgm:presLayoutVars>
          <dgm:bulletEnabled val="1"/>
        </dgm:presLayoutVars>
      </dgm:prSet>
      <dgm:spPr/>
    </dgm:pt>
    <dgm:pt modelId="{A5ED09AD-6A6C-4925-BEC7-2C2EBCB9A713}" type="pres">
      <dgm:prSet presAssocID="{343B9B90-5CA5-4DF2-A625-3A6F77D8A08D}" presName="spV" presStyleCnt="0"/>
      <dgm:spPr/>
    </dgm:pt>
    <dgm:pt modelId="{79C6ACE2-EAD3-40F1-A40D-7C08DA6A36F9}" type="pres">
      <dgm:prSet presAssocID="{D627C789-0051-4A89-95D0-9984E46E197F}" presName="linNode" presStyleCnt="0"/>
      <dgm:spPr/>
    </dgm:pt>
    <dgm:pt modelId="{1165B149-41F8-4D08-BA1A-5857706E9CDE}" type="pres">
      <dgm:prSet presAssocID="{D627C789-0051-4A89-95D0-9984E46E197F}" presName="parTx" presStyleLbl="revTx" presStyleIdx="5" presStyleCnt="6">
        <dgm:presLayoutVars>
          <dgm:chMax val="1"/>
          <dgm:bulletEnabled val="1"/>
        </dgm:presLayoutVars>
      </dgm:prSet>
      <dgm:spPr/>
    </dgm:pt>
    <dgm:pt modelId="{0A6E157B-C627-4B14-8B26-59B96448430A}" type="pres">
      <dgm:prSet presAssocID="{D627C789-0051-4A89-95D0-9984E46E197F}" presName="bracket" presStyleLbl="parChTrans1D1" presStyleIdx="5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2D612181-86BE-42DF-B0C0-83C5CE48BEBE}" type="pres">
      <dgm:prSet presAssocID="{D627C789-0051-4A89-95D0-9984E46E197F}" presName="spH" presStyleCnt="0"/>
      <dgm:spPr/>
    </dgm:pt>
    <dgm:pt modelId="{B846999F-8B22-4EFB-AAE0-C9D0AFC0A833}" type="pres">
      <dgm:prSet presAssocID="{D627C789-0051-4A89-95D0-9984E46E197F}" presName="desTx" presStyleLbl="node1" presStyleIdx="5" presStyleCnt="6">
        <dgm:presLayoutVars>
          <dgm:bulletEnabled val="1"/>
        </dgm:presLayoutVars>
      </dgm:prSet>
      <dgm:spPr/>
    </dgm:pt>
  </dgm:ptLst>
  <dgm:cxnLst>
    <dgm:cxn modelId="{F6A40802-C9CA-4266-B8E5-8EB1B3EEEB45}" srcId="{972C802A-DE7C-4CFB-AB82-96FFF3476E4E}" destId="{5F062A7C-B06E-4406-B0DD-354232FCE705}" srcOrd="0" destOrd="0" parTransId="{FECE0BF8-ECB4-4A4E-8988-734D3D2C1857}" sibTransId="{CA457DF6-CDBB-4DA3-BD1A-617D376AAEBA}"/>
    <dgm:cxn modelId="{04D43505-CE25-4614-B556-E919F9F1B3F3}" srcId="{D627C789-0051-4A89-95D0-9984E46E197F}" destId="{DA8ECFEB-D442-451D-8936-BBB3F6B74CCF}" srcOrd="0" destOrd="0" parTransId="{EAD9AE3A-A04C-45C7-881F-78EF9496FA8C}" sibTransId="{97E46952-7C1B-4E28-9386-BD36EE33617D}"/>
    <dgm:cxn modelId="{FDDEBA0F-9C12-4BD4-8C14-C311B2B8EADC}" type="presOf" srcId="{DDF099B8-1FB4-42BC-8CF7-4F0946E8CE06}" destId="{2A87B468-0784-4F3F-9515-BBB3492CC8A0}" srcOrd="0" destOrd="0" presId="urn:diagrams.loki3.com/BracketList"/>
    <dgm:cxn modelId="{73119510-8162-4378-8533-E63578A3DD59}" srcId="{A9FC8E42-7B95-42F1-983B-A5AE72E8C5C0}" destId="{D627C789-0051-4A89-95D0-9984E46E197F}" srcOrd="5" destOrd="0" parTransId="{1D9BFEA0-AC8A-42F4-B30D-03560ADA1EA1}" sibTransId="{93187921-8FD1-4FDC-8010-6C08D72CF9A5}"/>
    <dgm:cxn modelId="{EAEE2F15-C298-4F87-9F87-46084BAE7640}" type="presOf" srcId="{972C802A-DE7C-4CFB-AB82-96FFF3476E4E}" destId="{66F51E0D-D045-4E2B-AB0C-4F2EC15C2742}" srcOrd="0" destOrd="0" presId="urn:diagrams.loki3.com/BracketList"/>
    <dgm:cxn modelId="{7717EF36-7F0F-46B3-9DAB-297EBBC81273}" srcId="{A9FC8E42-7B95-42F1-983B-A5AE72E8C5C0}" destId="{6CBE69AA-1EAC-4424-B2B7-3F6E128CB8BA}" srcOrd="3" destOrd="0" parTransId="{9ACD4190-12A2-49CD-AB0A-A5666B7B7918}" sibTransId="{7B16840F-5494-45CE-9189-F7F911A2009B}"/>
    <dgm:cxn modelId="{70362137-38D1-447C-B761-45E605264CCC}" srcId="{F338A198-B74D-4D23-AE14-A82F11E1DAD8}" destId="{84A836FC-AAFB-43A3-89CD-795F4C354296}" srcOrd="0" destOrd="0" parTransId="{64C787F3-2068-421D-BD82-D745F1B49B24}" sibTransId="{54346FDA-23C8-4590-AE78-C257FFBA5052}"/>
    <dgm:cxn modelId="{C56D3546-9101-4DD6-B3E7-5BAF13726E1D}" type="presOf" srcId="{A9FC8E42-7B95-42F1-983B-A5AE72E8C5C0}" destId="{60E112F2-CD0F-460D-921B-374A913F71ED}" srcOrd="0" destOrd="0" presId="urn:diagrams.loki3.com/BracketList"/>
    <dgm:cxn modelId="{A7E70A6A-AFA9-4762-86B5-95BA8233CFB5}" type="presOf" srcId="{DA8ECFEB-D442-451D-8936-BBB3F6B74CCF}" destId="{B846999F-8B22-4EFB-AAE0-C9D0AFC0A833}" srcOrd="0" destOrd="0" presId="urn:diagrams.loki3.com/BracketList"/>
    <dgm:cxn modelId="{E0911E55-EF6F-481A-ACA0-AA7558315600}" type="presOf" srcId="{6CBE69AA-1EAC-4424-B2B7-3F6E128CB8BA}" destId="{85BD6EBC-B7BD-4283-9195-03758FD188DF}" srcOrd="0" destOrd="0" presId="urn:diagrams.loki3.com/BracketList"/>
    <dgm:cxn modelId="{17C90B7D-A57C-476F-A3E7-AAE739AC3DF8}" srcId="{A9FC8E42-7B95-42F1-983B-A5AE72E8C5C0}" destId="{9B75E048-2AA5-47D4-B202-E2AF294A9841}" srcOrd="2" destOrd="0" parTransId="{37BEA225-0283-4195-B462-B25B05722CBB}" sibTransId="{98FC8C8A-113E-4040-8FD7-F6E4AEB3E5A7}"/>
    <dgm:cxn modelId="{F1144385-56E6-4176-869A-4F1E76CCBD19}" srcId="{A9FC8E42-7B95-42F1-983B-A5AE72E8C5C0}" destId="{89CC7EA6-749B-42BC-978E-A38075F5C72B}" srcOrd="4" destOrd="0" parTransId="{807F1521-882E-4D39-8BF8-417E16E78EDB}" sibTransId="{343B9B90-5CA5-4DF2-A625-3A6F77D8A08D}"/>
    <dgm:cxn modelId="{635BD89A-DC6C-4B22-AA99-50D972204FF2}" type="presOf" srcId="{9B75E048-2AA5-47D4-B202-E2AF294A9841}" destId="{5400C3F5-CC03-4C92-9C64-BD6ED3005EC2}" srcOrd="0" destOrd="0" presId="urn:diagrams.loki3.com/BracketList"/>
    <dgm:cxn modelId="{3E7375A0-FE30-4941-8F74-FCC3C5094691}" type="presOf" srcId="{89CC7EA6-749B-42BC-978E-A38075F5C72B}" destId="{A3CD7AA6-38F4-4A44-AF0C-AA53CC2A4238}" srcOrd="0" destOrd="0" presId="urn:diagrams.loki3.com/BracketList"/>
    <dgm:cxn modelId="{4BFD26A1-4179-44AF-B081-03C51AC8547A}" srcId="{89CC7EA6-749B-42BC-978E-A38075F5C72B}" destId="{CF86E16C-B51F-4AC4-B847-500574210A22}" srcOrd="0" destOrd="0" parTransId="{FDC2816E-1A03-468B-9061-AEA76AC6A994}" sibTransId="{F690D86F-5A1D-4097-8241-2BC5BE27F639}"/>
    <dgm:cxn modelId="{2BDC45B5-C055-4881-9A2B-F503E9493084}" srcId="{9B75E048-2AA5-47D4-B202-E2AF294A9841}" destId="{DDF099B8-1FB4-42BC-8CF7-4F0946E8CE06}" srcOrd="0" destOrd="0" parTransId="{9F71C79D-2DD7-4C89-AEFB-6AAFE803B690}" sibTransId="{94CDA1BF-C6A2-44A8-AD23-C61A10A970F6}"/>
    <dgm:cxn modelId="{65A367B7-84DE-4D91-A65A-5B8BD2B28057}" srcId="{A9FC8E42-7B95-42F1-983B-A5AE72E8C5C0}" destId="{972C802A-DE7C-4CFB-AB82-96FFF3476E4E}" srcOrd="0" destOrd="0" parTransId="{EB4AC6B5-0AE8-4CF2-984B-CC67AC15CFC5}" sibTransId="{256E1FC6-3853-4AE2-86E4-6245C7BF4F37}"/>
    <dgm:cxn modelId="{A4FC80B7-4449-47D0-B32E-449C78952BCA}" type="presOf" srcId="{D627C789-0051-4A89-95D0-9984E46E197F}" destId="{1165B149-41F8-4D08-BA1A-5857706E9CDE}" srcOrd="0" destOrd="0" presId="urn:diagrams.loki3.com/BracketList"/>
    <dgm:cxn modelId="{F7C928B8-D143-4B29-8B4D-255BEFB0F94D}" type="presOf" srcId="{BD181532-2AC9-4658-A2DD-0F002D433353}" destId="{0ECD8488-674C-4C0C-9655-2C89CD3ACFBA}" srcOrd="0" destOrd="0" presId="urn:diagrams.loki3.com/BracketList"/>
    <dgm:cxn modelId="{33D9EAC8-84B3-4494-A498-1ABE7DDA5BCB}" srcId="{A9FC8E42-7B95-42F1-983B-A5AE72E8C5C0}" destId="{F338A198-B74D-4D23-AE14-A82F11E1DAD8}" srcOrd="1" destOrd="0" parTransId="{67B9D431-DA4A-4643-B490-76689F1C1084}" sibTransId="{C58A6317-70AB-4D9F-B558-C995C9E345F3}"/>
    <dgm:cxn modelId="{3B7EEED0-B422-4932-9B99-82A5129B98DA}" type="presOf" srcId="{84A836FC-AAFB-43A3-89CD-795F4C354296}" destId="{34E5CFAF-7A5E-4128-8997-A5651A906319}" srcOrd="0" destOrd="0" presId="urn:diagrams.loki3.com/BracketList"/>
    <dgm:cxn modelId="{16200BDD-E4A2-467E-8072-CD5A863EC54A}" type="presOf" srcId="{F338A198-B74D-4D23-AE14-A82F11E1DAD8}" destId="{33D9AD84-C2DD-43AA-B8C0-6E15771BE78B}" srcOrd="0" destOrd="0" presId="urn:diagrams.loki3.com/BracketList"/>
    <dgm:cxn modelId="{9F5236E0-E0B4-4E32-B257-3CBE5DD9211D}" type="presOf" srcId="{5F062A7C-B06E-4406-B0DD-354232FCE705}" destId="{D5929079-7C2E-4F45-A6B9-1B7792F83AEF}" srcOrd="0" destOrd="0" presId="urn:diagrams.loki3.com/BracketList"/>
    <dgm:cxn modelId="{C41A5EED-6829-49BF-9448-D0B2F2456676}" type="presOf" srcId="{CF86E16C-B51F-4AC4-B847-500574210A22}" destId="{66AAEBA6-B695-4691-8B00-49D1E4CA4B7B}" srcOrd="0" destOrd="0" presId="urn:diagrams.loki3.com/BracketList"/>
    <dgm:cxn modelId="{0B80DEFD-D0B8-40AB-9F5A-9D24E41E8999}" srcId="{6CBE69AA-1EAC-4424-B2B7-3F6E128CB8BA}" destId="{BD181532-2AC9-4658-A2DD-0F002D433353}" srcOrd="0" destOrd="0" parTransId="{F38D2D14-BB0A-4111-968D-AD271D79AD40}" sibTransId="{29DE9D28-1260-47FE-910D-47692CA2A79C}"/>
    <dgm:cxn modelId="{058217A8-7C2B-4C5A-B640-520BD0955B14}" type="presParOf" srcId="{60E112F2-CD0F-460D-921B-374A913F71ED}" destId="{1A038524-604E-4D2F-9D7E-113C69B7C141}" srcOrd="0" destOrd="0" presId="urn:diagrams.loki3.com/BracketList"/>
    <dgm:cxn modelId="{5A5D3FBE-4AD5-4298-B881-10DA8AA8CE26}" type="presParOf" srcId="{1A038524-604E-4D2F-9D7E-113C69B7C141}" destId="{66F51E0D-D045-4E2B-AB0C-4F2EC15C2742}" srcOrd="0" destOrd="0" presId="urn:diagrams.loki3.com/BracketList"/>
    <dgm:cxn modelId="{D7575E8B-0835-4F1F-8D48-7D69ECDACBE5}" type="presParOf" srcId="{1A038524-604E-4D2F-9D7E-113C69B7C141}" destId="{FC80247D-E118-4105-90BF-F29AB52D411B}" srcOrd="1" destOrd="0" presId="urn:diagrams.loki3.com/BracketList"/>
    <dgm:cxn modelId="{8E661B24-BADB-427E-8DE3-00D809D31373}" type="presParOf" srcId="{1A038524-604E-4D2F-9D7E-113C69B7C141}" destId="{0FD2FB49-ED8B-4824-AEAF-3A94420311F8}" srcOrd="2" destOrd="0" presId="urn:diagrams.loki3.com/BracketList"/>
    <dgm:cxn modelId="{41C69575-3CF2-4C8B-BA76-328A5D898121}" type="presParOf" srcId="{1A038524-604E-4D2F-9D7E-113C69B7C141}" destId="{D5929079-7C2E-4F45-A6B9-1B7792F83AEF}" srcOrd="3" destOrd="0" presId="urn:diagrams.loki3.com/BracketList"/>
    <dgm:cxn modelId="{FC3ED48F-D6FE-4447-B621-87EC6D1FF50C}" type="presParOf" srcId="{60E112F2-CD0F-460D-921B-374A913F71ED}" destId="{7DF0E247-63B9-4008-A971-6F49D7F9E081}" srcOrd="1" destOrd="0" presId="urn:diagrams.loki3.com/BracketList"/>
    <dgm:cxn modelId="{2FD8D887-F0FC-4EC8-968B-E602573246B7}" type="presParOf" srcId="{60E112F2-CD0F-460D-921B-374A913F71ED}" destId="{E59D26DB-AF0C-4FA9-84AF-32ED08C4AC0A}" srcOrd="2" destOrd="0" presId="urn:diagrams.loki3.com/BracketList"/>
    <dgm:cxn modelId="{D21D6F36-D821-47EA-80FA-D22A3D050B36}" type="presParOf" srcId="{E59D26DB-AF0C-4FA9-84AF-32ED08C4AC0A}" destId="{33D9AD84-C2DD-43AA-B8C0-6E15771BE78B}" srcOrd="0" destOrd="0" presId="urn:diagrams.loki3.com/BracketList"/>
    <dgm:cxn modelId="{9A8D7DE3-7C1E-483F-B243-A2F34DC35DA1}" type="presParOf" srcId="{E59D26DB-AF0C-4FA9-84AF-32ED08C4AC0A}" destId="{9117B35D-C06B-428F-8A45-50C11E8FFA23}" srcOrd="1" destOrd="0" presId="urn:diagrams.loki3.com/BracketList"/>
    <dgm:cxn modelId="{2AED1DFE-06D0-4EB7-89D5-7A8859B7E887}" type="presParOf" srcId="{E59D26DB-AF0C-4FA9-84AF-32ED08C4AC0A}" destId="{EA474D2E-5346-44AA-8F49-9AD64CE626D8}" srcOrd="2" destOrd="0" presId="urn:diagrams.loki3.com/BracketList"/>
    <dgm:cxn modelId="{149F71B7-13E5-497E-9E3A-B31EE05D9593}" type="presParOf" srcId="{E59D26DB-AF0C-4FA9-84AF-32ED08C4AC0A}" destId="{34E5CFAF-7A5E-4128-8997-A5651A906319}" srcOrd="3" destOrd="0" presId="urn:diagrams.loki3.com/BracketList"/>
    <dgm:cxn modelId="{A2CDD895-0512-4733-A6C9-6C8648E7C3D6}" type="presParOf" srcId="{60E112F2-CD0F-460D-921B-374A913F71ED}" destId="{00C54DFA-A3F8-406C-B094-0E3D2CF0786D}" srcOrd="3" destOrd="0" presId="urn:diagrams.loki3.com/BracketList"/>
    <dgm:cxn modelId="{AE9C3E57-0402-4E1F-8E6B-03D111887A16}" type="presParOf" srcId="{60E112F2-CD0F-460D-921B-374A913F71ED}" destId="{92973F54-1F5B-4C40-BBAB-9E62B4F56DA9}" srcOrd="4" destOrd="0" presId="urn:diagrams.loki3.com/BracketList"/>
    <dgm:cxn modelId="{251BF6C7-1788-448A-8282-91759A1BF773}" type="presParOf" srcId="{92973F54-1F5B-4C40-BBAB-9E62B4F56DA9}" destId="{5400C3F5-CC03-4C92-9C64-BD6ED3005EC2}" srcOrd="0" destOrd="0" presId="urn:diagrams.loki3.com/BracketList"/>
    <dgm:cxn modelId="{36153833-BCD2-42DD-82EE-925FEA19B98F}" type="presParOf" srcId="{92973F54-1F5B-4C40-BBAB-9E62B4F56DA9}" destId="{C3AF3EC1-996A-46C1-B710-476892751235}" srcOrd="1" destOrd="0" presId="urn:diagrams.loki3.com/BracketList"/>
    <dgm:cxn modelId="{2C1F512B-1A58-4FB6-B7CC-EAECB2806FD9}" type="presParOf" srcId="{92973F54-1F5B-4C40-BBAB-9E62B4F56DA9}" destId="{7A4A087B-252F-42E5-A266-D59FD817BE35}" srcOrd="2" destOrd="0" presId="urn:diagrams.loki3.com/BracketList"/>
    <dgm:cxn modelId="{2FB57B96-858C-42B9-95E2-14BC2647226B}" type="presParOf" srcId="{92973F54-1F5B-4C40-BBAB-9E62B4F56DA9}" destId="{2A87B468-0784-4F3F-9515-BBB3492CC8A0}" srcOrd="3" destOrd="0" presId="urn:diagrams.loki3.com/BracketList"/>
    <dgm:cxn modelId="{9D3DA9D8-3803-4554-8EDA-B4E6835D4F12}" type="presParOf" srcId="{60E112F2-CD0F-460D-921B-374A913F71ED}" destId="{DB5F5B3A-2AB1-40C7-A339-6D58ABE1BB22}" srcOrd="5" destOrd="0" presId="urn:diagrams.loki3.com/BracketList"/>
    <dgm:cxn modelId="{0094F33C-0B90-4949-BD08-2A200AD3CEB9}" type="presParOf" srcId="{60E112F2-CD0F-460D-921B-374A913F71ED}" destId="{308F86B7-D941-4219-B1EF-1DF0218329AF}" srcOrd="6" destOrd="0" presId="urn:diagrams.loki3.com/BracketList"/>
    <dgm:cxn modelId="{46F10A1A-156D-4D25-AB07-5CE2DD352862}" type="presParOf" srcId="{308F86B7-D941-4219-B1EF-1DF0218329AF}" destId="{85BD6EBC-B7BD-4283-9195-03758FD188DF}" srcOrd="0" destOrd="0" presId="urn:diagrams.loki3.com/BracketList"/>
    <dgm:cxn modelId="{71253CC8-6EDF-45DC-B5AD-8A9247EA0AD3}" type="presParOf" srcId="{308F86B7-D941-4219-B1EF-1DF0218329AF}" destId="{E0FC9C9B-F53E-4A4C-8BA2-1529EE697C2B}" srcOrd="1" destOrd="0" presId="urn:diagrams.loki3.com/BracketList"/>
    <dgm:cxn modelId="{B3E08F5B-6612-4584-A003-F8190354861F}" type="presParOf" srcId="{308F86B7-D941-4219-B1EF-1DF0218329AF}" destId="{F34B3F96-6075-42A2-BF96-870BB31D26EF}" srcOrd="2" destOrd="0" presId="urn:diagrams.loki3.com/BracketList"/>
    <dgm:cxn modelId="{FD6566D1-F565-48D8-A37A-C2D719D69B68}" type="presParOf" srcId="{308F86B7-D941-4219-B1EF-1DF0218329AF}" destId="{0ECD8488-674C-4C0C-9655-2C89CD3ACFBA}" srcOrd="3" destOrd="0" presId="urn:diagrams.loki3.com/BracketList"/>
    <dgm:cxn modelId="{D9EAFCF4-D408-4CC4-87A7-4BB0E40E5FF1}" type="presParOf" srcId="{60E112F2-CD0F-460D-921B-374A913F71ED}" destId="{6D7C8854-9976-4879-849A-A5B35E279A0D}" srcOrd="7" destOrd="0" presId="urn:diagrams.loki3.com/BracketList"/>
    <dgm:cxn modelId="{11C87DF0-D7AB-4026-8640-2F363F81E010}" type="presParOf" srcId="{60E112F2-CD0F-460D-921B-374A913F71ED}" destId="{24457AD7-6E8B-451C-9C78-107477CEA4C7}" srcOrd="8" destOrd="0" presId="urn:diagrams.loki3.com/BracketList"/>
    <dgm:cxn modelId="{5ABD8B1D-8892-49C7-A165-3444016DAA15}" type="presParOf" srcId="{24457AD7-6E8B-451C-9C78-107477CEA4C7}" destId="{A3CD7AA6-38F4-4A44-AF0C-AA53CC2A4238}" srcOrd="0" destOrd="0" presId="urn:diagrams.loki3.com/BracketList"/>
    <dgm:cxn modelId="{FBF3EBE3-E40B-4A1C-A0CC-77D8C4C6445F}" type="presParOf" srcId="{24457AD7-6E8B-451C-9C78-107477CEA4C7}" destId="{A0BBA243-A395-4F9E-9DD5-840A3D69F33B}" srcOrd="1" destOrd="0" presId="urn:diagrams.loki3.com/BracketList"/>
    <dgm:cxn modelId="{ED885418-D5A9-494C-9A58-340F9433E3A3}" type="presParOf" srcId="{24457AD7-6E8B-451C-9C78-107477CEA4C7}" destId="{9650CA60-831C-4DAE-AD3E-09277EDC17F8}" srcOrd="2" destOrd="0" presId="urn:diagrams.loki3.com/BracketList"/>
    <dgm:cxn modelId="{FA397997-DF07-42AA-9578-8CE3E19D44B1}" type="presParOf" srcId="{24457AD7-6E8B-451C-9C78-107477CEA4C7}" destId="{66AAEBA6-B695-4691-8B00-49D1E4CA4B7B}" srcOrd="3" destOrd="0" presId="urn:diagrams.loki3.com/BracketList"/>
    <dgm:cxn modelId="{D561A7F5-53D2-4FF2-AF3E-7FF84F263D25}" type="presParOf" srcId="{60E112F2-CD0F-460D-921B-374A913F71ED}" destId="{A5ED09AD-6A6C-4925-BEC7-2C2EBCB9A713}" srcOrd="9" destOrd="0" presId="urn:diagrams.loki3.com/BracketList"/>
    <dgm:cxn modelId="{30CE4200-D24F-4D9E-BCE7-D5F2ACD9F76D}" type="presParOf" srcId="{60E112F2-CD0F-460D-921B-374A913F71ED}" destId="{79C6ACE2-EAD3-40F1-A40D-7C08DA6A36F9}" srcOrd="10" destOrd="0" presId="urn:diagrams.loki3.com/BracketList"/>
    <dgm:cxn modelId="{23EDF7C8-B13A-43D4-9E06-B527E0BDE4C8}" type="presParOf" srcId="{79C6ACE2-EAD3-40F1-A40D-7C08DA6A36F9}" destId="{1165B149-41F8-4D08-BA1A-5857706E9CDE}" srcOrd="0" destOrd="0" presId="urn:diagrams.loki3.com/BracketList"/>
    <dgm:cxn modelId="{2E21294E-A909-4BC4-B741-9CC463B57068}" type="presParOf" srcId="{79C6ACE2-EAD3-40F1-A40D-7C08DA6A36F9}" destId="{0A6E157B-C627-4B14-8B26-59B96448430A}" srcOrd="1" destOrd="0" presId="urn:diagrams.loki3.com/BracketList"/>
    <dgm:cxn modelId="{A078214D-14EC-462A-B39C-34F4395C90DF}" type="presParOf" srcId="{79C6ACE2-EAD3-40F1-A40D-7C08DA6A36F9}" destId="{2D612181-86BE-42DF-B0C0-83C5CE48BEBE}" srcOrd="2" destOrd="0" presId="urn:diagrams.loki3.com/BracketList"/>
    <dgm:cxn modelId="{80090B1B-10A0-43E1-B3F2-725D349F1246}" type="presParOf" srcId="{79C6ACE2-EAD3-40F1-A40D-7C08DA6A36F9}" destId="{B846999F-8B22-4EFB-AAE0-C9D0AFC0A83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5AF7C-53D6-44AD-87E4-4EA338F4D7F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A297BC-DA42-4860-A108-8EE79AEB2CA0}" type="parTrans" cxnId="{34C0418C-4D69-4A52-A11F-2A6B9FBA56F6}">
      <dgm:prSet/>
      <dgm:spPr/>
      <dgm:t>
        <a:bodyPr/>
        <a:lstStyle/>
        <a:p>
          <a:endParaRPr lang="en-US"/>
        </a:p>
      </dgm:t>
    </dgm:pt>
    <dgm:pt modelId="{EBD060C5-95F5-4EE7-A21D-4D675CDEDCC3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no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Forstyrr, konfronter, støtte – men bare iF passende!</a:t>
          </a:r>
          <a:endParaRPr lang="en-US"/>
        </a:p>
      </dgm:t>
    </dgm:pt>
    <dgm:pt modelId="{08F2C995-22F9-446E-8812-A0D5B508C4C6}" type="sibTrans" cxnId="{34C0418C-4D69-4A52-A11F-2A6B9FBA56F6}">
      <dgm:prSet/>
      <dgm:spPr/>
      <dgm:t>
        <a:bodyPr/>
        <a:lstStyle/>
        <a:p>
          <a:endParaRPr lang="en-US"/>
        </a:p>
      </dgm:t>
    </dgm:pt>
    <dgm:pt modelId="{C06B86FE-9873-4154-8479-7797CFC38831}" type="parTrans" cxnId="{413CFD3C-76DF-4375-ACF5-E9C2B8F82453}">
      <dgm:prSet/>
      <dgm:spPr/>
      <dgm:t>
        <a:bodyPr/>
        <a:lstStyle/>
        <a:p>
          <a:endParaRPr lang="en-US"/>
        </a:p>
      </dgm:t>
    </dgm:pt>
    <dgm:pt modelId="{215514A5-DF66-4904-9406-77784F162B95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no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 ønsker å vite om du mener noens atferd er upassende eller ulovlig. </a:t>
          </a:r>
          <a:endParaRPr lang="en-US"/>
        </a:p>
      </dgm:t>
    </dgm:pt>
    <dgm:pt modelId="{B250ECC4-DD4B-44B9-9935-6E9734B98612}" type="sibTrans" cxnId="{413CFD3C-76DF-4375-ACF5-E9C2B8F82453}">
      <dgm:prSet/>
      <dgm:spPr/>
      <dgm:t>
        <a:bodyPr/>
        <a:lstStyle/>
        <a:p>
          <a:endParaRPr lang="en-US"/>
        </a:p>
      </dgm:t>
    </dgm:pt>
    <dgm:pt modelId="{56605AA0-B23C-41CB-A9E9-FB42C77D3F9B}" type="parTrans" cxnId="{BC32110C-54DA-45E4-B6EB-4EE97118D251}">
      <dgm:prSet/>
      <dgm:spPr/>
      <dgm:t>
        <a:bodyPr/>
        <a:lstStyle/>
        <a:p>
          <a:endParaRPr lang="en-US"/>
        </a:p>
      </dgm:t>
    </dgm:pt>
    <dgm:pt modelId="{22C75CE3-3B87-4E45-A239-769E3391166C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no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Alle klager vil bli tatt alvorlig, etterforsket og handlet på hvis det er hensiktsmessig. </a:t>
          </a:r>
          <a:endParaRPr lang="en-US"/>
        </a:p>
      </dgm:t>
    </dgm:pt>
    <dgm:pt modelId="{873C7F80-16FF-4C2A-9AB6-7A5889C0339F}" type="sibTrans" cxnId="{BC32110C-54DA-45E4-B6EB-4EE97118D251}">
      <dgm:prSet/>
      <dgm:spPr/>
      <dgm:t>
        <a:bodyPr/>
        <a:lstStyle/>
        <a:p>
          <a:endParaRPr lang="en-US"/>
        </a:p>
      </dgm:t>
    </dgm:pt>
    <dgm:pt modelId="{F47EF451-94B4-4BD6-A5AE-ADAECA63667A}" type="parTrans" cxnId="{4F76D609-D092-4A69-838E-2DC4EC11AC01}">
      <dgm:prSet/>
      <dgm:spPr/>
      <dgm:t>
        <a:bodyPr/>
        <a:lstStyle/>
        <a:p>
          <a:endParaRPr lang="en-US"/>
        </a:p>
      </dgm:t>
    </dgm:pt>
    <dgm:pt modelId="{544412E3-BEF3-41AF-9D5A-7DA5FBAE64B4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no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Kontakt lederen din, lokal time, samsvarsteamet for o/min eller hjelpelinjen</a:t>
          </a:r>
          <a:endParaRPr lang="en-US"/>
        </a:p>
      </dgm:t>
    </dgm:pt>
    <dgm:pt modelId="{32D20FFA-0D8A-4FAF-9CB1-AE232A3FCBE7}" type="sibTrans" cxnId="{4F76D609-D092-4A69-838E-2DC4EC11AC01}">
      <dgm:prSet/>
      <dgm:spPr/>
      <dgm:t>
        <a:bodyPr/>
        <a:lstStyle/>
        <a:p>
          <a:endParaRPr lang="en-US"/>
        </a:p>
      </dgm:t>
    </dgm:pt>
    <dgm:pt modelId="{F99DBA00-032E-4B6D-BCA8-3FF88387C013}" type="pres">
      <dgm:prSet presAssocID="{3985AF7C-53D6-44AD-87E4-4EA338F4D7FA}" presName="root" presStyleCnt="0">
        <dgm:presLayoutVars>
          <dgm:dir/>
          <dgm:resizeHandles val="exact"/>
        </dgm:presLayoutVars>
      </dgm:prSet>
      <dgm:spPr/>
    </dgm:pt>
    <dgm:pt modelId="{786B84CB-C00B-40AB-8D9F-DE78A427A091}" type="pres">
      <dgm:prSet presAssocID="{EBD060C5-95F5-4EE7-A21D-4D675CDEDCC3}" presName="compNode" presStyleCnt="0"/>
      <dgm:spPr/>
    </dgm:pt>
    <dgm:pt modelId="{073D0F38-1697-4DDF-87B5-31AB4FDDCA6E}" type="pres">
      <dgm:prSet presAssocID="{EBD060C5-95F5-4EE7-A21D-4D675CDEDCC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72CB9A9-E8F4-48A6-863C-3857BF4A1898}" type="pres">
      <dgm:prSet presAssocID="{EBD060C5-95F5-4EE7-A21D-4D675CDEDC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F2B5B2A-8E93-4FB1-A7B8-4DBAF9E36D1F}" type="pres">
      <dgm:prSet presAssocID="{EBD060C5-95F5-4EE7-A21D-4D675CDEDCC3}" presName="spaceRect" presStyleCnt="0"/>
      <dgm:spPr/>
    </dgm:pt>
    <dgm:pt modelId="{6AA18965-2D4D-4724-835A-2A765ACE07BF}" type="pres">
      <dgm:prSet presAssocID="{EBD060C5-95F5-4EE7-A21D-4D675CDEDCC3}" presName="textRect" presStyleLbl="revTx" presStyleIdx="0" presStyleCnt="4">
        <dgm:presLayoutVars>
          <dgm:chMax val="1"/>
          <dgm:chPref val="1"/>
        </dgm:presLayoutVars>
      </dgm:prSet>
      <dgm:spPr/>
    </dgm:pt>
    <dgm:pt modelId="{8760EC41-2AED-4DF9-BBCD-2EB65F816AD5}" type="pres">
      <dgm:prSet presAssocID="{08F2C995-22F9-446E-8812-A0D5B508C4C6}" presName="sibTrans" presStyleCnt="0"/>
      <dgm:spPr/>
    </dgm:pt>
    <dgm:pt modelId="{3622DCD7-14D2-4476-A1D7-9FC0F2DF9AEC}" type="pres">
      <dgm:prSet presAssocID="{215514A5-DF66-4904-9406-77784F162B95}" presName="compNode" presStyleCnt="0"/>
      <dgm:spPr/>
    </dgm:pt>
    <dgm:pt modelId="{71CADC7A-C1B0-44C3-93BB-21CE4C51B4F2}" type="pres">
      <dgm:prSet presAssocID="{215514A5-DF66-4904-9406-77784F162B9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E7A4B8A-9FB1-49BB-AD5F-E16F4D6B1202}" type="pres">
      <dgm:prSet presAssocID="{215514A5-DF66-4904-9406-77784F162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7223BB5-08AB-4699-B274-66F6273C5AEC}" type="pres">
      <dgm:prSet presAssocID="{215514A5-DF66-4904-9406-77784F162B95}" presName="spaceRect" presStyleCnt="0"/>
      <dgm:spPr/>
    </dgm:pt>
    <dgm:pt modelId="{6FF8B6D1-5618-4F35-9FB1-447D4C8D3EB4}" type="pres">
      <dgm:prSet presAssocID="{215514A5-DF66-4904-9406-77784F162B95}" presName="textRect" presStyleLbl="revTx" presStyleIdx="1" presStyleCnt="4">
        <dgm:presLayoutVars>
          <dgm:chMax val="1"/>
          <dgm:chPref val="1"/>
        </dgm:presLayoutVars>
      </dgm:prSet>
      <dgm:spPr/>
    </dgm:pt>
    <dgm:pt modelId="{EAB3F13C-5F23-491D-9F8A-D25748D3216F}" type="pres">
      <dgm:prSet presAssocID="{B250ECC4-DD4B-44B9-9935-6E9734B98612}" presName="sibTrans" presStyleCnt="0"/>
      <dgm:spPr/>
    </dgm:pt>
    <dgm:pt modelId="{0F7AB7E7-3384-4E1C-A41F-020CE1D72EA1}" type="pres">
      <dgm:prSet presAssocID="{22C75CE3-3B87-4E45-A239-769E3391166C}" presName="compNode" presStyleCnt="0"/>
      <dgm:spPr/>
    </dgm:pt>
    <dgm:pt modelId="{1FE7E204-545F-440C-8C97-4A51872D9726}" type="pres">
      <dgm:prSet presAssocID="{22C75CE3-3B87-4E45-A239-769E339116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85FF4209-844A-4978-977D-D9B2596F75E9}" type="pres">
      <dgm:prSet presAssocID="{22C75CE3-3B87-4E45-A239-769E33911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9232F93-B28C-4008-9D2C-5CC2B171F6BF}" type="pres">
      <dgm:prSet presAssocID="{22C75CE3-3B87-4E45-A239-769E3391166C}" presName="spaceRect" presStyleCnt="0"/>
      <dgm:spPr/>
    </dgm:pt>
    <dgm:pt modelId="{30BC5A38-EAF4-4B1E-9660-0ECB3613D90C}" type="pres">
      <dgm:prSet presAssocID="{22C75CE3-3B87-4E45-A239-769E3391166C}" presName="textRect" presStyleLbl="revTx" presStyleIdx="2" presStyleCnt="4">
        <dgm:presLayoutVars>
          <dgm:chMax val="1"/>
          <dgm:chPref val="1"/>
        </dgm:presLayoutVars>
      </dgm:prSet>
      <dgm:spPr/>
    </dgm:pt>
    <dgm:pt modelId="{E20E414B-C7F7-4B94-A0E0-F90A48E33FBB}" type="pres">
      <dgm:prSet presAssocID="{873C7F80-16FF-4C2A-9AB6-7A5889C0339F}" presName="sibTrans" presStyleCnt="0"/>
      <dgm:spPr/>
    </dgm:pt>
    <dgm:pt modelId="{4B26835B-4D7D-49AA-8750-6FD0C36A7C28}" type="pres">
      <dgm:prSet presAssocID="{544412E3-BEF3-41AF-9D5A-7DA5FBAE64B4}" presName="compNode" presStyleCnt="0"/>
      <dgm:spPr/>
    </dgm:pt>
    <dgm:pt modelId="{10143779-9C38-42BF-84D1-1850484485B4}" type="pres">
      <dgm:prSet presAssocID="{544412E3-BEF3-41AF-9D5A-7DA5FBAE64B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37D5008-931D-4678-B3D6-809AC5E131FA}" type="pres">
      <dgm:prSet presAssocID="{544412E3-BEF3-41AF-9D5A-7DA5FBAE64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256092-D4EE-4D98-9242-1FDD6ED656DA}" type="pres">
      <dgm:prSet presAssocID="{544412E3-BEF3-41AF-9D5A-7DA5FBAE64B4}" presName="spaceRect" presStyleCnt="0"/>
      <dgm:spPr/>
    </dgm:pt>
    <dgm:pt modelId="{6CB0CDB9-D0AE-470D-ABFC-DED3FE7A9B30}" type="pres">
      <dgm:prSet presAssocID="{544412E3-BEF3-41AF-9D5A-7DA5FBAE64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F10804-5CDB-4F65-93BF-347FF3A5487A}" type="presOf" srcId="{3985AF7C-53D6-44AD-87E4-4EA338F4D7FA}" destId="{F99DBA00-032E-4B6D-BCA8-3FF88387C013}" srcOrd="0" destOrd="0" presId="urn:microsoft.com/office/officeart/2018/5/layout/IconLeafLabelList"/>
    <dgm:cxn modelId="{4F76D609-D092-4A69-838E-2DC4EC11AC01}" srcId="{3985AF7C-53D6-44AD-87E4-4EA338F4D7FA}" destId="{544412E3-BEF3-41AF-9D5A-7DA5FBAE64B4}" srcOrd="3" destOrd="0" parTransId="{F47EF451-94B4-4BD6-A5AE-ADAECA63667A}" sibTransId="{32D20FFA-0D8A-4FAF-9CB1-AE232A3FCBE7}"/>
    <dgm:cxn modelId="{BC32110C-54DA-45E4-B6EB-4EE97118D251}" srcId="{3985AF7C-53D6-44AD-87E4-4EA338F4D7FA}" destId="{22C75CE3-3B87-4E45-A239-769E3391166C}" srcOrd="2" destOrd="0" parTransId="{56605AA0-B23C-41CB-A9E9-FB42C77D3F9B}" sibTransId="{873C7F80-16FF-4C2A-9AB6-7A5889C0339F}"/>
    <dgm:cxn modelId="{DDA25F2A-542C-464B-A306-F52C296E6402}" type="presOf" srcId="{EBD060C5-95F5-4EE7-A21D-4D675CDEDCC3}" destId="{6AA18965-2D4D-4724-835A-2A765ACE07BF}" srcOrd="0" destOrd="0" presId="urn:microsoft.com/office/officeart/2018/5/layout/IconLeafLabelList"/>
    <dgm:cxn modelId="{413CFD3C-76DF-4375-ACF5-E9C2B8F82453}" srcId="{3985AF7C-53D6-44AD-87E4-4EA338F4D7FA}" destId="{215514A5-DF66-4904-9406-77784F162B95}" srcOrd="1" destOrd="0" parTransId="{C06B86FE-9873-4154-8479-7797CFC38831}" sibTransId="{B250ECC4-DD4B-44B9-9935-6E9734B98612}"/>
    <dgm:cxn modelId="{F0BAEE84-C582-4F3B-8313-AD49F94FC013}" type="presOf" srcId="{215514A5-DF66-4904-9406-77784F162B95}" destId="{6FF8B6D1-5618-4F35-9FB1-447D4C8D3EB4}" srcOrd="0" destOrd="0" presId="urn:microsoft.com/office/officeart/2018/5/layout/IconLeafLabelList"/>
    <dgm:cxn modelId="{34C0418C-4D69-4A52-A11F-2A6B9FBA56F6}" srcId="{3985AF7C-53D6-44AD-87E4-4EA338F4D7FA}" destId="{EBD060C5-95F5-4EE7-A21D-4D675CDEDCC3}" srcOrd="0" destOrd="0" parTransId="{C2A297BC-DA42-4860-A108-8EE79AEB2CA0}" sibTransId="{08F2C995-22F9-446E-8812-A0D5B508C4C6}"/>
    <dgm:cxn modelId="{E99AA2B0-59B6-485D-9227-EFB2FB30CD09}" type="presOf" srcId="{544412E3-BEF3-41AF-9D5A-7DA5FBAE64B4}" destId="{6CB0CDB9-D0AE-470D-ABFC-DED3FE7A9B30}" srcOrd="0" destOrd="0" presId="urn:microsoft.com/office/officeart/2018/5/layout/IconLeafLabelList"/>
    <dgm:cxn modelId="{6A9993C8-373F-43A3-B970-75FE11537D68}" type="presOf" srcId="{22C75CE3-3B87-4E45-A239-769E3391166C}" destId="{30BC5A38-EAF4-4B1E-9660-0ECB3613D90C}" srcOrd="0" destOrd="0" presId="urn:microsoft.com/office/officeart/2018/5/layout/IconLeafLabelList"/>
    <dgm:cxn modelId="{03EBAFFC-A529-4120-8B5A-30AC503DC28D}" type="presParOf" srcId="{F99DBA00-032E-4B6D-BCA8-3FF88387C013}" destId="{786B84CB-C00B-40AB-8D9F-DE78A427A091}" srcOrd="0" destOrd="0" presId="urn:microsoft.com/office/officeart/2018/5/layout/IconLeafLabelList"/>
    <dgm:cxn modelId="{A0DBAA07-06B6-4EFC-BD3F-F0F24EA44EF0}" type="presParOf" srcId="{786B84CB-C00B-40AB-8D9F-DE78A427A091}" destId="{073D0F38-1697-4DDF-87B5-31AB4FDDCA6E}" srcOrd="0" destOrd="0" presId="urn:microsoft.com/office/officeart/2018/5/layout/IconLeafLabelList"/>
    <dgm:cxn modelId="{DAA152DE-C3C0-4374-8829-385C0B733AE9}" type="presParOf" srcId="{786B84CB-C00B-40AB-8D9F-DE78A427A091}" destId="{972CB9A9-E8F4-48A6-863C-3857BF4A1898}" srcOrd="1" destOrd="0" presId="urn:microsoft.com/office/officeart/2018/5/layout/IconLeafLabelList"/>
    <dgm:cxn modelId="{09225713-7E29-41BC-B11C-0D5C6BF3BF65}" type="presParOf" srcId="{786B84CB-C00B-40AB-8D9F-DE78A427A091}" destId="{0F2B5B2A-8E93-4FB1-A7B8-4DBAF9E36D1F}" srcOrd="2" destOrd="0" presId="urn:microsoft.com/office/officeart/2018/5/layout/IconLeafLabelList"/>
    <dgm:cxn modelId="{08864960-7A6A-45D6-9BE7-0E7DEEA4D5BE}" type="presParOf" srcId="{786B84CB-C00B-40AB-8D9F-DE78A427A091}" destId="{6AA18965-2D4D-4724-835A-2A765ACE07BF}" srcOrd="3" destOrd="0" presId="urn:microsoft.com/office/officeart/2018/5/layout/IconLeafLabelList"/>
    <dgm:cxn modelId="{AB391106-E4C1-4DF5-AD40-5650BDF16DFD}" type="presParOf" srcId="{F99DBA00-032E-4B6D-BCA8-3FF88387C013}" destId="{8760EC41-2AED-4DF9-BBCD-2EB65F816AD5}" srcOrd="1" destOrd="0" presId="urn:microsoft.com/office/officeart/2018/5/layout/IconLeafLabelList"/>
    <dgm:cxn modelId="{744D2664-EFAD-470F-A8B3-8BDAE6664BB7}" type="presParOf" srcId="{F99DBA00-032E-4B6D-BCA8-3FF88387C013}" destId="{3622DCD7-14D2-4476-A1D7-9FC0F2DF9AEC}" srcOrd="2" destOrd="0" presId="urn:microsoft.com/office/officeart/2018/5/layout/IconLeafLabelList"/>
    <dgm:cxn modelId="{85092275-626B-43E6-8BE5-8C918A00418B}" type="presParOf" srcId="{3622DCD7-14D2-4476-A1D7-9FC0F2DF9AEC}" destId="{71CADC7A-C1B0-44C3-93BB-21CE4C51B4F2}" srcOrd="0" destOrd="0" presId="urn:microsoft.com/office/officeart/2018/5/layout/IconLeafLabelList"/>
    <dgm:cxn modelId="{C9283E18-1E81-412D-A95C-A71514244622}" type="presParOf" srcId="{3622DCD7-14D2-4476-A1D7-9FC0F2DF9AEC}" destId="{CE7A4B8A-9FB1-49BB-AD5F-E16F4D6B1202}" srcOrd="1" destOrd="0" presId="urn:microsoft.com/office/officeart/2018/5/layout/IconLeafLabelList"/>
    <dgm:cxn modelId="{16CEBB8C-35B7-4DB8-8841-50246B92CF41}" type="presParOf" srcId="{3622DCD7-14D2-4476-A1D7-9FC0F2DF9AEC}" destId="{77223BB5-08AB-4699-B274-66F6273C5AEC}" srcOrd="2" destOrd="0" presId="urn:microsoft.com/office/officeart/2018/5/layout/IconLeafLabelList"/>
    <dgm:cxn modelId="{745DD070-253C-4BC1-AE0F-8B08D6C3BC78}" type="presParOf" srcId="{3622DCD7-14D2-4476-A1D7-9FC0F2DF9AEC}" destId="{6FF8B6D1-5618-4F35-9FB1-447D4C8D3EB4}" srcOrd="3" destOrd="0" presId="urn:microsoft.com/office/officeart/2018/5/layout/IconLeafLabelList"/>
    <dgm:cxn modelId="{4E57BA2B-FDAC-416A-BBAE-967A64228C1F}" type="presParOf" srcId="{F99DBA00-032E-4B6D-BCA8-3FF88387C013}" destId="{EAB3F13C-5F23-491D-9F8A-D25748D3216F}" srcOrd="3" destOrd="0" presId="urn:microsoft.com/office/officeart/2018/5/layout/IconLeafLabelList"/>
    <dgm:cxn modelId="{FF36C410-915B-4579-9BFA-57861BDE570E}" type="presParOf" srcId="{F99DBA00-032E-4B6D-BCA8-3FF88387C013}" destId="{0F7AB7E7-3384-4E1C-A41F-020CE1D72EA1}" srcOrd="4" destOrd="0" presId="urn:microsoft.com/office/officeart/2018/5/layout/IconLeafLabelList"/>
    <dgm:cxn modelId="{87BE4BF2-BBFC-4EFA-8AFC-F7F987EC326B}" type="presParOf" srcId="{0F7AB7E7-3384-4E1C-A41F-020CE1D72EA1}" destId="{1FE7E204-545F-440C-8C97-4A51872D9726}" srcOrd="0" destOrd="0" presId="urn:microsoft.com/office/officeart/2018/5/layout/IconLeafLabelList"/>
    <dgm:cxn modelId="{E491EE6D-D08B-40C9-A3D5-F0E4CBE6205D}" type="presParOf" srcId="{0F7AB7E7-3384-4E1C-A41F-020CE1D72EA1}" destId="{85FF4209-844A-4978-977D-D9B2596F75E9}" srcOrd="1" destOrd="0" presId="urn:microsoft.com/office/officeart/2018/5/layout/IconLeafLabelList"/>
    <dgm:cxn modelId="{8617AEDE-900A-4608-9B58-CDA8D860DAA1}" type="presParOf" srcId="{0F7AB7E7-3384-4E1C-A41F-020CE1D72EA1}" destId="{19232F93-B28C-4008-9D2C-5CC2B171F6BF}" srcOrd="2" destOrd="0" presId="urn:microsoft.com/office/officeart/2018/5/layout/IconLeafLabelList"/>
    <dgm:cxn modelId="{45424B8E-4DD4-451C-9BD2-830300B55D4F}" type="presParOf" srcId="{0F7AB7E7-3384-4E1C-A41F-020CE1D72EA1}" destId="{30BC5A38-EAF4-4B1E-9660-0ECB3613D90C}" srcOrd="3" destOrd="0" presId="urn:microsoft.com/office/officeart/2018/5/layout/IconLeafLabelList"/>
    <dgm:cxn modelId="{A3C94E28-05E7-4BC0-A5ED-4F416F7AA17B}" type="presParOf" srcId="{F99DBA00-032E-4B6D-BCA8-3FF88387C013}" destId="{E20E414B-C7F7-4B94-A0E0-F90A48E33FBB}" srcOrd="5" destOrd="0" presId="urn:microsoft.com/office/officeart/2018/5/layout/IconLeafLabelList"/>
    <dgm:cxn modelId="{549A3733-7B1A-499D-8FDD-746A7967C142}" type="presParOf" srcId="{F99DBA00-032E-4B6D-BCA8-3FF88387C013}" destId="{4B26835B-4D7D-49AA-8750-6FD0C36A7C28}" srcOrd="6" destOrd="0" presId="urn:microsoft.com/office/officeart/2018/5/layout/IconLeafLabelList"/>
    <dgm:cxn modelId="{FBAFAFA3-61DC-43C6-9DC0-F10DAA4CE8D6}" type="presParOf" srcId="{4B26835B-4D7D-49AA-8750-6FD0C36A7C28}" destId="{10143779-9C38-42BF-84D1-1850484485B4}" srcOrd="0" destOrd="0" presId="urn:microsoft.com/office/officeart/2018/5/layout/IconLeafLabelList"/>
    <dgm:cxn modelId="{608FB4BD-4E62-4B57-8BE8-E9A95FE16FC7}" type="presParOf" srcId="{4B26835B-4D7D-49AA-8750-6FD0C36A7C28}" destId="{537D5008-931D-4678-B3D6-809AC5E131FA}" srcOrd="1" destOrd="0" presId="urn:microsoft.com/office/officeart/2018/5/layout/IconLeafLabelList"/>
    <dgm:cxn modelId="{F92DEC52-5E99-4F6C-B914-5E9A56DF1A78}" type="presParOf" srcId="{4B26835B-4D7D-49AA-8750-6FD0C36A7C28}" destId="{3D256092-D4EE-4D98-9242-1FDD6ED656DA}" srcOrd="2" destOrd="0" presId="urn:microsoft.com/office/officeart/2018/5/layout/IconLeafLabelList"/>
    <dgm:cxn modelId="{6F8F2C53-02F5-49A7-B2FA-2293333A8C58}" type="presParOf" srcId="{4B26835B-4D7D-49AA-8750-6FD0C36A7C28}" destId="{6CB0CDB9-D0AE-470D-ABFC-DED3FE7A9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EA9A9-2A7E-4FE6-BE29-8DF151ECBC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E0D1-58FC-466E-A76A-0F9A90D32313}" type="parTrans" cxnId="{3151AFAD-A41D-4805-A955-7BB9E95F2B45}">
      <dgm:prSet/>
      <dgm:spPr/>
      <dgm:t>
        <a:bodyPr/>
        <a:lstStyle/>
        <a:p>
          <a:endParaRPr lang="en-US"/>
        </a:p>
      </dgm:t>
    </dgm:pt>
    <dgm:pt modelId="{79707194-1D02-4749-851A-78251A8D6A8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Avvisning</a:t>
          </a:r>
          <a:endParaRPr lang="en-US"/>
        </a:p>
      </dgm:t>
    </dgm:pt>
    <dgm:pt modelId="{CE8F1689-E460-49B6-A0B4-2F42C7441D1E}" type="sibTrans" cxnId="{3151AFAD-A41D-4805-A955-7BB9E95F2B45}">
      <dgm:prSet/>
      <dgm:spPr/>
      <dgm:t>
        <a:bodyPr/>
        <a:lstStyle/>
        <a:p>
          <a:endParaRPr lang="en-US"/>
        </a:p>
      </dgm:t>
    </dgm:pt>
    <dgm:pt modelId="{AC4E4FE5-E6E9-4735-AABB-0C6819A38BD3}" type="parTrans" cxnId="{BEF94A46-85A5-4354-9D65-FAE6E6DDEE43}">
      <dgm:prSet/>
      <dgm:spPr/>
      <dgm:t>
        <a:bodyPr/>
        <a:lstStyle/>
        <a:p>
          <a:endParaRPr lang="en-US"/>
        </a:p>
      </dgm:t>
    </dgm:pt>
    <dgm:pt modelId="{75B6AE6A-9B0F-4ADC-B232-83EB04025669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Degradering</a:t>
          </a:r>
          <a:endParaRPr lang="en-US"/>
        </a:p>
      </dgm:t>
    </dgm:pt>
    <dgm:pt modelId="{55B0ED60-47A9-4C9D-BED3-2A9BE70A9BE5}" type="sibTrans" cxnId="{BEF94A46-85A5-4354-9D65-FAE6E6DDEE43}">
      <dgm:prSet/>
      <dgm:spPr/>
      <dgm:t>
        <a:bodyPr/>
        <a:lstStyle/>
        <a:p>
          <a:endParaRPr lang="en-US"/>
        </a:p>
      </dgm:t>
    </dgm:pt>
    <dgm:pt modelId="{4F78A490-1C23-4BBF-8016-997EFAAE478F}" type="parTrans" cxnId="{E9E9C926-7248-4264-95C5-7AD1DD000B95}">
      <dgm:prSet/>
      <dgm:spPr/>
      <dgm:t>
        <a:bodyPr/>
        <a:lstStyle/>
        <a:p>
          <a:endParaRPr lang="en-US"/>
        </a:p>
      </dgm:t>
    </dgm:pt>
    <dgm:pt modelId="{0C3E5329-EB5E-4889-9701-0849A8CD9D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Overføring</a:t>
          </a:r>
          <a:endParaRPr lang="en-US"/>
        </a:p>
      </dgm:t>
    </dgm:pt>
    <dgm:pt modelId="{1E1AEB77-E215-409E-B983-A154334C1190}" type="sibTrans" cxnId="{E9E9C926-7248-4264-95C5-7AD1DD000B95}">
      <dgm:prSet/>
      <dgm:spPr/>
      <dgm:t>
        <a:bodyPr/>
        <a:lstStyle/>
        <a:p>
          <a:endParaRPr lang="en-US"/>
        </a:p>
      </dgm:t>
    </dgm:pt>
    <dgm:pt modelId="{ADCB2420-3E8D-4D10-815F-BFB534DBDEEC}" type="parTrans" cxnId="{9D16E09B-C6F8-47F9-9E04-107060397F99}">
      <dgm:prSet/>
      <dgm:spPr/>
      <dgm:t>
        <a:bodyPr/>
        <a:lstStyle/>
        <a:p>
          <a:endParaRPr lang="en-US"/>
        </a:p>
      </dgm:t>
    </dgm:pt>
    <dgm:pt modelId="{49DA00EC-20E3-4959-92DB-5FE0DB4E107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Mindre gunstige oppgaver eller arbeidsplan</a:t>
          </a:r>
          <a:endParaRPr lang="en-US"/>
        </a:p>
      </dgm:t>
    </dgm:pt>
    <dgm:pt modelId="{1407D1F4-DC74-4D0C-B033-11CE032EE418}" type="sibTrans" cxnId="{9D16E09B-C6F8-47F9-9E04-107060397F99}">
      <dgm:prSet/>
      <dgm:spPr/>
      <dgm:t>
        <a:bodyPr/>
        <a:lstStyle/>
        <a:p>
          <a:endParaRPr lang="en-US"/>
        </a:p>
      </dgm:t>
    </dgm:pt>
    <dgm:pt modelId="{5ADD28B4-A80F-4093-AC94-16D6D563B90B}" type="parTrans" cxnId="{480E831F-CB35-4B01-8DD7-E273DAA9DB79}">
      <dgm:prSet/>
      <dgm:spPr/>
      <dgm:t>
        <a:bodyPr/>
        <a:lstStyle/>
        <a:p>
          <a:endParaRPr lang="en-US"/>
        </a:p>
      </dgm:t>
    </dgm:pt>
    <dgm:pt modelId="{1EB4BC62-DA52-4EFC-9CA8-418C08D2348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Lekkasje i personalfiler for å nedvurdere eller diskreditere et offer eller vitne til diskriminering</a:t>
          </a:r>
          <a:endParaRPr lang="en-US"/>
        </a:p>
      </dgm:t>
    </dgm:pt>
    <dgm:pt modelId="{C9EFA232-B22D-4D18-BF81-0244D2085864}" type="sibTrans" cxnId="{480E831F-CB35-4B01-8DD7-E273DAA9DB79}">
      <dgm:prSet/>
      <dgm:spPr/>
      <dgm:t>
        <a:bodyPr/>
        <a:lstStyle/>
        <a:p>
          <a:endParaRPr lang="en-US"/>
        </a:p>
      </dgm:t>
    </dgm:pt>
    <dgm:pt modelId="{2BC36E68-80C0-47FE-9E60-1D6E80AC1868}" type="parTrans" cxnId="{164685DF-C9A8-4A17-A7C0-D729954B89B3}">
      <dgm:prSet/>
      <dgm:spPr/>
      <dgm:t>
        <a:bodyPr/>
        <a:lstStyle/>
        <a:p>
          <a:endParaRPr lang="en-US"/>
        </a:p>
      </dgm:t>
    </dgm:pt>
    <dgm:pt modelId="{231A5E3E-BEAC-4643-AEC0-494E55F94A3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Å bli utstøtt eller utstøtt av medarbeidere</a:t>
          </a:r>
          <a:endParaRPr lang="en-US"/>
        </a:p>
      </dgm:t>
    </dgm:pt>
    <dgm:pt modelId="{8F061D4F-67C0-462D-98B5-6197DF537B08}" type="sibTrans" cxnId="{164685DF-C9A8-4A17-A7C0-D729954B89B3}">
      <dgm:prSet/>
      <dgm:spPr/>
      <dgm:t>
        <a:bodyPr/>
        <a:lstStyle/>
        <a:p>
          <a:endParaRPr lang="en-US"/>
        </a:p>
      </dgm:t>
    </dgm:pt>
    <dgm:pt modelId="{8CE7926D-684E-4318-8AD1-74B82DCD2295}" type="parTrans" cxnId="{7719E332-27D2-417F-8BDA-976C7E0C018C}">
      <dgm:prSet/>
      <dgm:spPr/>
      <dgm:t>
        <a:bodyPr/>
        <a:lstStyle/>
        <a:p>
          <a:endParaRPr lang="en-US"/>
        </a:p>
      </dgm:t>
    </dgm:pt>
    <dgm:pt modelId="{66759DA8-7923-4702-8294-94150FFE790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Bli sabotert av medarbeidere</a:t>
          </a:r>
          <a:endParaRPr lang="en-US"/>
        </a:p>
      </dgm:t>
    </dgm:pt>
    <dgm:pt modelId="{94499F2B-AD42-41F6-B221-73712FCD1BC6}" type="sibTrans" cxnId="{7719E332-27D2-417F-8BDA-976C7E0C018C}">
      <dgm:prSet/>
      <dgm:spPr/>
      <dgm:t>
        <a:bodyPr/>
        <a:lstStyle/>
        <a:p>
          <a:endParaRPr lang="en-US"/>
        </a:p>
      </dgm:t>
    </dgm:pt>
    <dgm:pt modelId="{41503E0F-AB6D-4568-9453-ABA59B82A4CC}" type="pres">
      <dgm:prSet presAssocID="{847EA9A9-2A7E-4FE6-BE29-8DF151ECBC7E}" presName="root" presStyleCnt="0">
        <dgm:presLayoutVars>
          <dgm:dir/>
          <dgm:resizeHandles val="exact"/>
        </dgm:presLayoutVars>
      </dgm:prSet>
      <dgm:spPr/>
    </dgm:pt>
    <dgm:pt modelId="{818C0BB3-442E-42EB-B956-37DA187B65FF}" type="pres">
      <dgm:prSet presAssocID="{79707194-1D02-4749-851A-78251A8D6A8E}" presName="compNode" presStyleCnt="0"/>
      <dgm:spPr/>
    </dgm:pt>
    <dgm:pt modelId="{52A512D9-B40D-47F9-A846-C726F51B1EC6}" type="pres">
      <dgm:prSet presAssocID="{79707194-1D02-4749-851A-78251A8D6A8E}" presName="bgRect" presStyleLbl="bgShp" presStyleIdx="0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A508474-D63E-4A16-9167-594C791466C4}" type="pres">
      <dgm:prSet presAssocID="{79707194-1D02-4749-851A-78251A8D6A8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8DC08D3-6ECA-4AC7-A6C4-0D833EF8AF69}" type="pres">
      <dgm:prSet presAssocID="{79707194-1D02-4749-851A-78251A8D6A8E}" presName="spaceRect" presStyleCnt="0"/>
      <dgm:spPr/>
    </dgm:pt>
    <dgm:pt modelId="{DCAD54F1-4A2A-422E-A86B-590182CAB8AA}" type="pres">
      <dgm:prSet presAssocID="{79707194-1D02-4749-851A-78251A8D6A8E}" presName="parTx" presStyleLbl="revTx" presStyleIdx="0" presStyleCnt="7">
        <dgm:presLayoutVars>
          <dgm:chMax val="0"/>
          <dgm:chPref val="0"/>
        </dgm:presLayoutVars>
      </dgm:prSet>
      <dgm:spPr/>
    </dgm:pt>
    <dgm:pt modelId="{446014D1-B799-4496-B82A-4DBBC3131499}" type="pres">
      <dgm:prSet presAssocID="{CE8F1689-E460-49B6-A0B4-2F42C7441D1E}" presName="sibTrans" presStyleCnt="0"/>
      <dgm:spPr/>
    </dgm:pt>
    <dgm:pt modelId="{4FFB4288-2951-440D-A775-60785C73E6AA}" type="pres">
      <dgm:prSet presAssocID="{75B6AE6A-9B0F-4ADC-B232-83EB04025669}" presName="compNode" presStyleCnt="0"/>
      <dgm:spPr/>
    </dgm:pt>
    <dgm:pt modelId="{02EE004D-26FC-47D1-8269-69D20901CA23}" type="pres">
      <dgm:prSet presAssocID="{75B6AE6A-9B0F-4ADC-B232-83EB04025669}" presName="bgRect" presStyleLbl="bgShp" presStyleIdx="1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E412361-0DD8-455E-ABDC-E515BF65EB9D}" type="pres">
      <dgm:prSet presAssocID="{75B6AE6A-9B0F-4ADC-B232-83EB040256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C21354FB-AD36-42B0-93BE-5F83ED150F04}" type="pres">
      <dgm:prSet presAssocID="{75B6AE6A-9B0F-4ADC-B232-83EB04025669}" presName="spaceRect" presStyleCnt="0"/>
      <dgm:spPr/>
    </dgm:pt>
    <dgm:pt modelId="{A97B8EB0-C577-4054-84C1-818EA38BF5B9}" type="pres">
      <dgm:prSet presAssocID="{75B6AE6A-9B0F-4ADC-B232-83EB04025669}" presName="parTx" presStyleLbl="revTx" presStyleIdx="1" presStyleCnt="7">
        <dgm:presLayoutVars>
          <dgm:chMax val="0"/>
          <dgm:chPref val="0"/>
        </dgm:presLayoutVars>
      </dgm:prSet>
      <dgm:spPr/>
    </dgm:pt>
    <dgm:pt modelId="{9D06C7C4-FB12-4400-9E9F-3C637653350D}" type="pres">
      <dgm:prSet presAssocID="{55B0ED60-47A9-4C9D-BED3-2A9BE70A9BE5}" presName="sibTrans" presStyleCnt="0"/>
      <dgm:spPr/>
    </dgm:pt>
    <dgm:pt modelId="{40ADC1F3-7B7B-415D-B1A9-2DD20BC18B22}" type="pres">
      <dgm:prSet presAssocID="{0C3E5329-EB5E-4889-9701-0849A8CD9D82}" presName="compNode" presStyleCnt="0"/>
      <dgm:spPr/>
    </dgm:pt>
    <dgm:pt modelId="{3951A61D-F069-4616-989D-20A828000FE1}" type="pres">
      <dgm:prSet presAssocID="{0C3E5329-EB5E-4889-9701-0849A8CD9D82}" presName="bgRect" presStyleLbl="bgShp" presStyleIdx="2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2C44930-8854-438D-90B1-22C51B82B008}" type="pres">
      <dgm:prSet presAssocID="{0C3E5329-EB5E-4889-9701-0849A8CD9D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BFF2EDA0-9815-4D23-9634-A8908693BE85}" type="pres">
      <dgm:prSet presAssocID="{0C3E5329-EB5E-4889-9701-0849A8CD9D82}" presName="spaceRect" presStyleCnt="0"/>
      <dgm:spPr/>
    </dgm:pt>
    <dgm:pt modelId="{635091B8-29C0-4ABE-8DEC-334A61052E0C}" type="pres">
      <dgm:prSet presAssocID="{0C3E5329-EB5E-4889-9701-0849A8CD9D82}" presName="parTx" presStyleLbl="revTx" presStyleIdx="2" presStyleCnt="7">
        <dgm:presLayoutVars>
          <dgm:chMax val="0"/>
          <dgm:chPref val="0"/>
        </dgm:presLayoutVars>
      </dgm:prSet>
      <dgm:spPr/>
    </dgm:pt>
    <dgm:pt modelId="{935AB0F7-C73A-4D15-9A92-396AE39B2FBF}" type="pres">
      <dgm:prSet presAssocID="{1E1AEB77-E215-409E-B983-A154334C1190}" presName="sibTrans" presStyleCnt="0"/>
      <dgm:spPr/>
    </dgm:pt>
    <dgm:pt modelId="{5668A616-B452-4CEF-8524-26589C63C0B2}" type="pres">
      <dgm:prSet presAssocID="{49DA00EC-20E3-4959-92DB-5FE0DB4E1078}" presName="compNode" presStyleCnt="0"/>
      <dgm:spPr/>
    </dgm:pt>
    <dgm:pt modelId="{2B9FBFC2-2DA2-4537-8E9D-0102188BB8DA}" type="pres">
      <dgm:prSet presAssocID="{49DA00EC-20E3-4959-92DB-5FE0DB4E1078}" presName="bgRect" presStyleLbl="bgShp" presStyleIdx="3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98824A6-FCA5-4A1B-9C93-02EBF6CE40C2}" type="pres">
      <dgm:prSet presAssocID="{49DA00EC-20E3-4959-92DB-5FE0DB4E10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A4532D-A95C-4D67-8544-DF90B65AF08C}" type="pres">
      <dgm:prSet presAssocID="{49DA00EC-20E3-4959-92DB-5FE0DB4E1078}" presName="spaceRect" presStyleCnt="0"/>
      <dgm:spPr/>
    </dgm:pt>
    <dgm:pt modelId="{CDB89971-F98F-4B5E-A3E6-D8B427874E72}" type="pres">
      <dgm:prSet presAssocID="{49DA00EC-20E3-4959-92DB-5FE0DB4E1078}" presName="parTx" presStyleLbl="revTx" presStyleIdx="3" presStyleCnt="7">
        <dgm:presLayoutVars>
          <dgm:chMax val="0"/>
          <dgm:chPref val="0"/>
        </dgm:presLayoutVars>
      </dgm:prSet>
      <dgm:spPr/>
    </dgm:pt>
    <dgm:pt modelId="{C8798EC8-CDEE-4D35-BD8F-FAC6BDEAA192}" type="pres">
      <dgm:prSet presAssocID="{1407D1F4-DC74-4D0C-B033-11CE032EE418}" presName="sibTrans" presStyleCnt="0"/>
      <dgm:spPr/>
    </dgm:pt>
    <dgm:pt modelId="{4729E7F1-7AFB-47B7-90AD-2020F44037FA}" type="pres">
      <dgm:prSet presAssocID="{1EB4BC62-DA52-4EFC-9CA8-418C08D2348D}" presName="compNode" presStyleCnt="0"/>
      <dgm:spPr/>
    </dgm:pt>
    <dgm:pt modelId="{5A0D2530-66A5-456F-BF2D-18FEAD527C88}" type="pres">
      <dgm:prSet presAssocID="{1EB4BC62-DA52-4EFC-9CA8-418C08D2348D}" presName="bgRect" presStyleLbl="bgShp" presStyleIdx="4" presStyleCnt="7" custScaleY="176501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114D602-97C4-4F4E-85C6-8EC0B97D38A5}" type="pres">
      <dgm:prSet presAssocID="{1EB4BC62-DA52-4EFC-9CA8-418C08D234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68ED1C6-C795-4016-B7C9-7ECEB42F8720}" type="pres">
      <dgm:prSet presAssocID="{1EB4BC62-DA52-4EFC-9CA8-418C08D2348D}" presName="spaceRect" presStyleCnt="0"/>
      <dgm:spPr/>
    </dgm:pt>
    <dgm:pt modelId="{01E7E8D9-EBEA-4B3C-B1F3-7D20DA711A7B}" type="pres">
      <dgm:prSet presAssocID="{1EB4BC62-DA52-4EFC-9CA8-418C08D2348D}" presName="parTx" presStyleLbl="revTx" presStyleIdx="4" presStyleCnt="7">
        <dgm:presLayoutVars>
          <dgm:chMax val="0"/>
          <dgm:chPref val="0"/>
        </dgm:presLayoutVars>
      </dgm:prSet>
      <dgm:spPr/>
    </dgm:pt>
    <dgm:pt modelId="{6D0477B7-4235-4AC0-8113-107D722676B1}" type="pres">
      <dgm:prSet presAssocID="{C9EFA232-B22D-4D18-BF81-0244D2085864}" presName="sibTrans" presStyleCnt="0"/>
      <dgm:spPr/>
    </dgm:pt>
    <dgm:pt modelId="{9953D956-CD16-4C82-BDAF-7032F64A9D82}" type="pres">
      <dgm:prSet presAssocID="{231A5E3E-BEAC-4643-AEC0-494E55F94A3B}" presName="compNode" presStyleCnt="0"/>
      <dgm:spPr/>
    </dgm:pt>
    <dgm:pt modelId="{82650058-36C7-4EF2-A510-6B2A3BC56CBA}" type="pres">
      <dgm:prSet presAssocID="{231A5E3E-BEAC-4643-AEC0-494E55F94A3B}" presName="bgRect" presStyleLbl="bgShp" presStyleIdx="5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72EC3DD-4747-4D08-8080-FEFD01566235}" type="pres">
      <dgm:prSet presAssocID="{231A5E3E-BEAC-4643-AEC0-494E55F94A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7ACDF1-B1C1-4585-90B0-3E3EA7B79A09}" type="pres">
      <dgm:prSet presAssocID="{231A5E3E-BEAC-4643-AEC0-494E55F94A3B}" presName="spaceRect" presStyleCnt="0"/>
      <dgm:spPr/>
    </dgm:pt>
    <dgm:pt modelId="{1D5AEC99-75BD-4251-A255-724AD0F0A785}" type="pres">
      <dgm:prSet presAssocID="{231A5E3E-BEAC-4643-AEC0-494E55F94A3B}" presName="parTx" presStyleLbl="revTx" presStyleIdx="5" presStyleCnt="7">
        <dgm:presLayoutVars>
          <dgm:chMax val="0"/>
          <dgm:chPref val="0"/>
        </dgm:presLayoutVars>
      </dgm:prSet>
      <dgm:spPr/>
    </dgm:pt>
    <dgm:pt modelId="{0F635DEF-46EA-4A08-8E08-AA4EB08FB4FB}" type="pres">
      <dgm:prSet presAssocID="{8F061D4F-67C0-462D-98B5-6197DF537B08}" presName="sibTrans" presStyleCnt="0"/>
      <dgm:spPr/>
    </dgm:pt>
    <dgm:pt modelId="{BD66F62F-8C23-456A-8572-580B0566BB24}" type="pres">
      <dgm:prSet presAssocID="{66759DA8-7923-4702-8294-94150FFE7905}" presName="compNode" presStyleCnt="0"/>
      <dgm:spPr/>
    </dgm:pt>
    <dgm:pt modelId="{BE66F222-4B7E-4DCF-98CD-4A27921714C6}" type="pres">
      <dgm:prSet presAssocID="{66759DA8-7923-4702-8294-94150FFE7905}" presName="bgRect" presStyleLbl="bgShp" presStyleIdx="6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ABDFA904-3FD3-466E-BD6D-472D480E10CF}" type="pres">
      <dgm:prSet presAssocID="{66759DA8-7923-4702-8294-94150FFE790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FA247E0-6072-457B-89A1-DED4048B43F8}" type="pres">
      <dgm:prSet presAssocID="{66759DA8-7923-4702-8294-94150FFE7905}" presName="spaceRect" presStyleCnt="0"/>
      <dgm:spPr/>
    </dgm:pt>
    <dgm:pt modelId="{D7759015-1B81-45A3-B24B-BC9FC83003A9}" type="pres">
      <dgm:prSet presAssocID="{66759DA8-7923-4702-8294-94150FFE790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80E831F-CB35-4B01-8DD7-E273DAA9DB79}" srcId="{847EA9A9-2A7E-4FE6-BE29-8DF151ECBC7E}" destId="{1EB4BC62-DA52-4EFC-9CA8-418C08D2348D}" srcOrd="4" destOrd="0" parTransId="{5ADD28B4-A80F-4093-AC94-16D6D563B90B}" sibTransId="{C9EFA232-B22D-4D18-BF81-0244D2085864}"/>
    <dgm:cxn modelId="{E9E9C926-7248-4264-95C5-7AD1DD000B95}" srcId="{847EA9A9-2A7E-4FE6-BE29-8DF151ECBC7E}" destId="{0C3E5329-EB5E-4889-9701-0849A8CD9D82}" srcOrd="2" destOrd="0" parTransId="{4F78A490-1C23-4BBF-8016-997EFAAE478F}" sibTransId="{1E1AEB77-E215-409E-B983-A154334C1190}"/>
    <dgm:cxn modelId="{9780992B-9F80-4F81-9B25-7151965C67F0}" type="presOf" srcId="{847EA9A9-2A7E-4FE6-BE29-8DF151ECBC7E}" destId="{41503E0F-AB6D-4568-9453-ABA59B82A4CC}" srcOrd="0" destOrd="0" presId="urn:microsoft.com/office/officeart/2018/2/layout/IconVerticalSolidList"/>
    <dgm:cxn modelId="{8A1ECE2E-462B-4342-9AB3-CAB8332BD1EA}" type="presOf" srcId="{66759DA8-7923-4702-8294-94150FFE7905}" destId="{D7759015-1B81-45A3-B24B-BC9FC83003A9}" srcOrd="0" destOrd="0" presId="urn:microsoft.com/office/officeart/2018/2/layout/IconVerticalSolidList"/>
    <dgm:cxn modelId="{7719E332-27D2-417F-8BDA-976C7E0C018C}" srcId="{847EA9A9-2A7E-4FE6-BE29-8DF151ECBC7E}" destId="{66759DA8-7923-4702-8294-94150FFE7905}" srcOrd="6" destOrd="0" parTransId="{8CE7926D-684E-4318-8AD1-74B82DCD2295}" sibTransId="{94499F2B-AD42-41F6-B221-73712FCD1BC6}"/>
    <dgm:cxn modelId="{BEF94A46-85A5-4354-9D65-FAE6E6DDEE43}" srcId="{847EA9A9-2A7E-4FE6-BE29-8DF151ECBC7E}" destId="{75B6AE6A-9B0F-4ADC-B232-83EB04025669}" srcOrd="1" destOrd="0" parTransId="{AC4E4FE5-E6E9-4735-AABB-0C6819A38BD3}" sibTransId="{55B0ED60-47A9-4C9D-BED3-2A9BE70A9BE5}"/>
    <dgm:cxn modelId="{3E2C8F73-2BF1-4610-B6F4-5848E294BC54}" type="presOf" srcId="{75B6AE6A-9B0F-4ADC-B232-83EB04025669}" destId="{A97B8EB0-C577-4054-84C1-818EA38BF5B9}" srcOrd="0" destOrd="0" presId="urn:microsoft.com/office/officeart/2018/2/layout/IconVerticalSolidList"/>
    <dgm:cxn modelId="{660A679B-C245-4008-8EB1-586010737FAB}" type="presOf" srcId="{49DA00EC-20E3-4959-92DB-5FE0DB4E1078}" destId="{CDB89971-F98F-4B5E-A3E6-D8B427874E72}" srcOrd="0" destOrd="0" presId="urn:microsoft.com/office/officeart/2018/2/layout/IconVerticalSolidList"/>
    <dgm:cxn modelId="{9D16E09B-C6F8-47F9-9E04-107060397F99}" srcId="{847EA9A9-2A7E-4FE6-BE29-8DF151ECBC7E}" destId="{49DA00EC-20E3-4959-92DB-5FE0DB4E1078}" srcOrd="3" destOrd="0" parTransId="{ADCB2420-3E8D-4D10-815F-BFB534DBDEEC}" sibTransId="{1407D1F4-DC74-4D0C-B033-11CE032EE418}"/>
    <dgm:cxn modelId="{9201839D-C8C0-40C8-815B-AB96978F1485}" type="presOf" srcId="{231A5E3E-BEAC-4643-AEC0-494E55F94A3B}" destId="{1D5AEC99-75BD-4251-A255-724AD0F0A785}" srcOrd="0" destOrd="0" presId="urn:microsoft.com/office/officeart/2018/2/layout/IconVerticalSolidList"/>
    <dgm:cxn modelId="{10E4F69D-F985-40EA-BAD4-07EA468A4D63}" type="presOf" srcId="{1EB4BC62-DA52-4EFC-9CA8-418C08D2348D}" destId="{01E7E8D9-EBEA-4B3C-B1F3-7D20DA711A7B}" srcOrd="0" destOrd="0" presId="urn:microsoft.com/office/officeart/2018/2/layout/IconVerticalSolidList"/>
    <dgm:cxn modelId="{3151AFAD-A41D-4805-A955-7BB9E95F2B45}" srcId="{847EA9A9-2A7E-4FE6-BE29-8DF151ECBC7E}" destId="{79707194-1D02-4749-851A-78251A8D6A8E}" srcOrd="0" destOrd="0" parTransId="{B397E0D1-58FC-466E-A76A-0F9A90D32313}" sibTransId="{CE8F1689-E460-49B6-A0B4-2F42C7441D1E}"/>
    <dgm:cxn modelId="{A92266B6-F080-4267-98FC-024B224EA3F9}" type="presOf" srcId="{0C3E5329-EB5E-4889-9701-0849A8CD9D82}" destId="{635091B8-29C0-4ABE-8DEC-334A61052E0C}" srcOrd="0" destOrd="0" presId="urn:microsoft.com/office/officeart/2018/2/layout/IconVerticalSolidList"/>
    <dgm:cxn modelId="{164685DF-C9A8-4A17-A7C0-D729954B89B3}" srcId="{847EA9A9-2A7E-4FE6-BE29-8DF151ECBC7E}" destId="{231A5E3E-BEAC-4643-AEC0-494E55F94A3B}" srcOrd="5" destOrd="0" parTransId="{2BC36E68-80C0-47FE-9E60-1D6E80AC1868}" sibTransId="{8F061D4F-67C0-462D-98B5-6197DF537B08}"/>
    <dgm:cxn modelId="{6E15F3F2-FEF3-4479-83B4-603C4585000C}" type="presOf" srcId="{79707194-1D02-4749-851A-78251A8D6A8E}" destId="{DCAD54F1-4A2A-422E-A86B-590182CAB8AA}" srcOrd="0" destOrd="0" presId="urn:microsoft.com/office/officeart/2018/2/layout/IconVerticalSolidList"/>
    <dgm:cxn modelId="{34A686AF-1D23-4611-B0CD-FBBB7FA1FCA1}" type="presParOf" srcId="{41503E0F-AB6D-4568-9453-ABA59B82A4CC}" destId="{818C0BB3-442E-42EB-B956-37DA187B65FF}" srcOrd="0" destOrd="0" presId="urn:microsoft.com/office/officeart/2018/2/layout/IconVerticalSolidList"/>
    <dgm:cxn modelId="{3838E988-E86F-42E6-B662-2E447C04184C}" type="presParOf" srcId="{818C0BB3-442E-42EB-B956-37DA187B65FF}" destId="{52A512D9-B40D-47F9-A846-C726F51B1EC6}" srcOrd="0" destOrd="0" presId="urn:microsoft.com/office/officeart/2018/2/layout/IconVerticalSolidList"/>
    <dgm:cxn modelId="{097F5CB1-A73F-4394-ADEC-1C8060D90C87}" type="presParOf" srcId="{818C0BB3-442E-42EB-B956-37DA187B65FF}" destId="{CA508474-D63E-4A16-9167-594C791466C4}" srcOrd="1" destOrd="0" presId="urn:microsoft.com/office/officeart/2018/2/layout/IconVerticalSolidList"/>
    <dgm:cxn modelId="{227D25D1-D7F3-4BE0-AA4A-130C819EC8EE}" type="presParOf" srcId="{818C0BB3-442E-42EB-B956-37DA187B65FF}" destId="{58DC08D3-6ECA-4AC7-A6C4-0D833EF8AF69}" srcOrd="2" destOrd="0" presId="urn:microsoft.com/office/officeart/2018/2/layout/IconVerticalSolidList"/>
    <dgm:cxn modelId="{4653565E-DE96-43DF-A60F-AB229FD1C503}" type="presParOf" srcId="{818C0BB3-442E-42EB-B956-37DA187B65FF}" destId="{DCAD54F1-4A2A-422E-A86B-590182CAB8AA}" srcOrd="3" destOrd="0" presId="urn:microsoft.com/office/officeart/2018/2/layout/IconVerticalSolidList"/>
    <dgm:cxn modelId="{EBCD6B83-258E-4ABC-8C1F-361012328A1D}" type="presParOf" srcId="{41503E0F-AB6D-4568-9453-ABA59B82A4CC}" destId="{446014D1-B799-4496-B82A-4DBBC3131499}" srcOrd="1" destOrd="0" presId="urn:microsoft.com/office/officeart/2018/2/layout/IconVerticalSolidList"/>
    <dgm:cxn modelId="{2F0FD9E6-4B8B-430C-A68F-9DD956068306}" type="presParOf" srcId="{41503E0F-AB6D-4568-9453-ABA59B82A4CC}" destId="{4FFB4288-2951-440D-A775-60785C73E6AA}" srcOrd="2" destOrd="0" presId="urn:microsoft.com/office/officeart/2018/2/layout/IconVerticalSolidList"/>
    <dgm:cxn modelId="{1025DF79-C0F1-4D57-92D5-714CCEFF1CF7}" type="presParOf" srcId="{4FFB4288-2951-440D-A775-60785C73E6AA}" destId="{02EE004D-26FC-47D1-8269-69D20901CA23}" srcOrd="0" destOrd="0" presId="urn:microsoft.com/office/officeart/2018/2/layout/IconVerticalSolidList"/>
    <dgm:cxn modelId="{DC73DB4B-1F01-45CA-A034-2DF352A8E42B}" type="presParOf" srcId="{4FFB4288-2951-440D-A775-60785C73E6AA}" destId="{9E412361-0DD8-455E-ABDC-E515BF65EB9D}" srcOrd="1" destOrd="0" presId="urn:microsoft.com/office/officeart/2018/2/layout/IconVerticalSolidList"/>
    <dgm:cxn modelId="{4EDDBCA2-5C0F-45B8-8324-5CB9450C1AEE}" type="presParOf" srcId="{4FFB4288-2951-440D-A775-60785C73E6AA}" destId="{C21354FB-AD36-42B0-93BE-5F83ED150F04}" srcOrd="2" destOrd="0" presId="urn:microsoft.com/office/officeart/2018/2/layout/IconVerticalSolidList"/>
    <dgm:cxn modelId="{B813988B-03C9-4D7B-B919-FF2923A3E86F}" type="presParOf" srcId="{4FFB4288-2951-440D-A775-60785C73E6AA}" destId="{A97B8EB0-C577-4054-84C1-818EA38BF5B9}" srcOrd="3" destOrd="0" presId="urn:microsoft.com/office/officeart/2018/2/layout/IconVerticalSolidList"/>
    <dgm:cxn modelId="{D84AAB05-680D-4D8C-B41F-BB8EB5D60161}" type="presParOf" srcId="{41503E0F-AB6D-4568-9453-ABA59B82A4CC}" destId="{9D06C7C4-FB12-4400-9E9F-3C637653350D}" srcOrd="3" destOrd="0" presId="urn:microsoft.com/office/officeart/2018/2/layout/IconVerticalSolidList"/>
    <dgm:cxn modelId="{42C41493-9322-489A-8724-9D6FFEBE8A07}" type="presParOf" srcId="{41503E0F-AB6D-4568-9453-ABA59B82A4CC}" destId="{40ADC1F3-7B7B-415D-B1A9-2DD20BC18B22}" srcOrd="4" destOrd="0" presId="urn:microsoft.com/office/officeart/2018/2/layout/IconVerticalSolidList"/>
    <dgm:cxn modelId="{A2352912-550B-4990-A433-7F6A2C0BB8B2}" type="presParOf" srcId="{40ADC1F3-7B7B-415D-B1A9-2DD20BC18B22}" destId="{3951A61D-F069-4616-989D-20A828000FE1}" srcOrd="0" destOrd="0" presId="urn:microsoft.com/office/officeart/2018/2/layout/IconVerticalSolidList"/>
    <dgm:cxn modelId="{8377FF46-39BE-40DC-9E18-D74A1DC7A025}" type="presParOf" srcId="{40ADC1F3-7B7B-415D-B1A9-2DD20BC18B22}" destId="{B2C44930-8854-438D-90B1-22C51B82B008}" srcOrd="1" destOrd="0" presId="urn:microsoft.com/office/officeart/2018/2/layout/IconVerticalSolidList"/>
    <dgm:cxn modelId="{4CC98C0F-DE45-49F6-BDBF-C49CD95B08D0}" type="presParOf" srcId="{40ADC1F3-7B7B-415D-B1A9-2DD20BC18B22}" destId="{BFF2EDA0-9815-4D23-9634-A8908693BE85}" srcOrd="2" destOrd="0" presId="urn:microsoft.com/office/officeart/2018/2/layout/IconVerticalSolidList"/>
    <dgm:cxn modelId="{5ECE3980-0C9A-441B-9D4C-CC9EB36F8E0A}" type="presParOf" srcId="{40ADC1F3-7B7B-415D-B1A9-2DD20BC18B22}" destId="{635091B8-29C0-4ABE-8DEC-334A61052E0C}" srcOrd="3" destOrd="0" presId="urn:microsoft.com/office/officeart/2018/2/layout/IconVerticalSolidList"/>
    <dgm:cxn modelId="{D6EC86F3-BC03-40B2-9CA3-76E2D9EB45C5}" type="presParOf" srcId="{41503E0F-AB6D-4568-9453-ABA59B82A4CC}" destId="{935AB0F7-C73A-4D15-9A92-396AE39B2FBF}" srcOrd="5" destOrd="0" presId="urn:microsoft.com/office/officeart/2018/2/layout/IconVerticalSolidList"/>
    <dgm:cxn modelId="{CE204ADF-BC24-45E0-B754-7C58EB9F97C9}" type="presParOf" srcId="{41503E0F-AB6D-4568-9453-ABA59B82A4CC}" destId="{5668A616-B452-4CEF-8524-26589C63C0B2}" srcOrd="6" destOrd="0" presId="urn:microsoft.com/office/officeart/2018/2/layout/IconVerticalSolidList"/>
    <dgm:cxn modelId="{54A1B75F-DD16-464B-AC84-BCCB51357576}" type="presParOf" srcId="{5668A616-B452-4CEF-8524-26589C63C0B2}" destId="{2B9FBFC2-2DA2-4537-8E9D-0102188BB8DA}" srcOrd="0" destOrd="0" presId="urn:microsoft.com/office/officeart/2018/2/layout/IconVerticalSolidList"/>
    <dgm:cxn modelId="{5464D88A-B7CB-4A51-ACF3-5A1F0F8647FE}" type="presParOf" srcId="{5668A616-B452-4CEF-8524-26589C63C0B2}" destId="{098824A6-FCA5-4A1B-9C93-02EBF6CE40C2}" srcOrd="1" destOrd="0" presId="urn:microsoft.com/office/officeart/2018/2/layout/IconVerticalSolidList"/>
    <dgm:cxn modelId="{B7372FCD-38A2-4514-95F9-6C105F5D8DA4}" type="presParOf" srcId="{5668A616-B452-4CEF-8524-26589C63C0B2}" destId="{73A4532D-A95C-4D67-8544-DF90B65AF08C}" srcOrd="2" destOrd="0" presId="urn:microsoft.com/office/officeart/2018/2/layout/IconVerticalSolidList"/>
    <dgm:cxn modelId="{4D8331A4-F896-4B2B-8762-AEFB905DFDFA}" type="presParOf" srcId="{5668A616-B452-4CEF-8524-26589C63C0B2}" destId="{CDB89971-F98F-4B5E-A3E6-D8B427874E72}" srcOrd="3" destOrd="0" presId="urn:microsoft.com/office/officeart/2018/2/layout/IconVerticalSolidList"/>
    <dgm:cxn modelId="{C67C7CFC-E252-44C7-B0D1-2D0051B5EBAF}" type="presParOf" srcId="{41503E0F-AB6D-4568-9453-ABA59B82A4CC}" destId="{C8798EC8-CDEE-4D35-BD8F-FAC6BDEAA192}" srcOrd="7" destOrd="0" presId="urn:microsoft.com/office/officeart/2018/2/layout/IconVerticalSolidList"/>
    <dgm:cxn modelId="{901699F8-721E-4838-9350-9D5DB0BE7F29}" type="presParOf" srcId="{41503E0F-AB6D-4568-9453-ABA59B82A4CC}" destId="{4729E7F1-7AFB-47B7-90AD-2020F44037FA}" srcOrd="8" destOrd="0" presId="urn:microsoft.com/office/officeart/2018/2/layout/IconVerticalSolidList"/>
    <dgm:cxn modelId="{31986C19-29E3-4B8C-8B92-19A28F63E518}" type="presParOf" srcId="{4729E7F1-7AFB-47B7-90AD-2020F44037FA}" destId="{5A0D2530-66A5-456F-BF2D-18FEAD527C88}" srcOrd="0" destOrd="0" presId="urn:microsoft.com/office/officeart/2018/2/layout/IconVerticalSolidList"/>
    <dgm:cxn modelId="{D2A4BB47-6DE6-4B3D-8054-44AF6D3EFFAC}" type="presParOf" srcId="{4729E7F1-7AFB-47B7-90AD-2020F44037FA}" destId="{D114D602-97C4-4F4E-85C6-8EC0B97D38A5}" srcOrd="1" destOrd="0" presId="urn:microsoft.com/office/officeart/2018/2/layout/IconVerticalSolidList"/>
    <dgm:cxn modelId="{546FA7E8-871B-4BFD-BAB8-D2366641FD90}" type="presParOf" srcId="{4729E7F1-7AFB-47B7-90AD-2020F44037FA}" destId="{F68ED1C6-C795-4016-B7C9-7ECEB42F8720}" srcOrd="2" destOrd="0" presId="urn:microsoft.com/office/officeart/2018/2/layout/IconVerticalSolidList"/>
    <dgm:cxn modelId="{DFB95AE5-AB5F-41C7-A32C-F0D8A8FE790D}" type="presParOf" srcId="{4729E7F1-7AFB-47B7-90AD-2020F44037FA}" destId="{01E7E8D9-EBEA-4B3C-B1F3-7D20DA711A7B}" srcOrd="3" destOrd="0" presId="urn:microsoft.com/office/officeart/2018/2/layout/IconVerticalSolidList"/>
    <dgm:cxn modelId="{4F343237-45E8-46E2-B1C5-D430211CDD71}" type="presParOf" srcId="{41503E0F-AB6D-4568-9453-ABA59B82A4CC}" destId="{6D0477B7-4235-4AC0-8113-107D722676B1}" srcOrd="9" destOrd="0" presId="urn:microsoft.com/office/officeart/2018/2/layout/IconVerticalSolidList"/>
    <dgm:cxn modelId="{C271F596-86A4-4946-BA05-F939B8E0BB28}" type="presParOf" srcId="{41503E0F-AB6D-4568-9453-ABA59B82A4CC}" destId="{9953D956-CD16-4C82-BDAF-7032F64A9D82}" srcOrd="10" destOrd="0" presId="urn:microsoft.com/office/officeart/2018/2/layout/IconVerticalSolidList"/>
    <dgm:cxn modelId="{D9965F0C-CA4A-4D94-B837-9576ABB96831}" type="presParOf" srcId="{9953D956-CD16-4C82-BDAF-7032F64A9D82}" destId="{82650058-36C7-4EF2-A510-6B2A3BC56CBA}" srcOrd="0" destOrd="0" presId="urn:microsoft.com/office/officeart/2018/2/layout/IconVerticalSolidList"/>
    <dgm:cxn modelId="{B113671A-F78A-43B0-915E-80B9CAA5F996}" type="presParOf" srcId="{9953D956-CD16-4C82-BDAF-7032F64A9D82}" destId="{572EC3DD-4747-4D08-8080-FEFD01566235}" srcOrd="1" destOrd="0" presId="urn:microsoft.com/office/officeart/2018/2/layout/IconVerticalSolidList"/>
    <dgm:cxn modelId="{227E594A-4949-4188-A494-674409CCD25B}" type="presParOf" srcId="{9953D956-CD16-4C82-BDAF-7032F64A9D82}" destId="{C07ACDF1-B1C1-4585-90B0-3E3EA7B79A09}" srcOrd="2" destOrd="0" presId="urn:microsoft.com/office/officeart/2018/2/layout/IconVerticalSolidList"/>
    <dgm:cxn modelId="{9F1AC3B8-B5A9-433A-A2AC-C4022BF7E86F}" type="presParOf" srcId="{9953D956-CD16-4C82-BDAF-7032F64A9D82}" destId="{1D5AEC99-75BD-4251-A255-724AD0F0A785}" srcOrd="3" destOrd="0" presId="urn:microsoft.com/office/officeart/2018/2/layout/IconVerticalSolidList"/>
    <dgm:cxn modelId="{42F5ADBF-C9D0-4D25-BB61-CCA8365755C8}" type="presParOf" srcId="{41503E0F-AB6D-4568-9453-ABA59B82A4CC}" destId="{0F635DEF-46EA-4A08-8E08-AA4EB08FB4FB}" srcOrd="11" destOrd="0" presId="urn:microsoft.com/office/officeart/2018/2/layout/IconVerticalSolidList"/>
    <dgm:cxn modelId="{ACFBAAB7-3673-4ECC-ADB5-50F276CDAC0B}" type="presParOf" srcId="{41503E0F-AB6D-4568-9453-ABA59B82A4CC}" destId="{BD66F62F-8C23-456A-8572-580B0566BB24}" srcOrd="12" destOrd="0" presId="urn:microsoft.com/office/officeart/2018/2/layout/IconVerticalSolidList"/>
    <dgm:cxn modelId="{766C6CC2-8B1C-4308-A99C-34ED0BE656FA}" type="presParOf" srcId="{BD66F62F-8C23-456A-8572-580B0566BB24}" destId="{BE66F222-4B7E-4DCF-98CD-4A27921714C6}" srcOrd="0" destOrd="0" presId="urn:microsoft.com/office/officeart/2018/2/layout/IconVerticalSolidList"/>
    <dgm:cxn modelId="{BA2EA6A0-B04C-4F76-9FAB-A203B7035476}" type="presParOf" srcId="{BD66F62F-8C23-456A-8572-580B0566BB24}" destId="{ABDFA904-3FD3-466E-BD6D-472D480E10CF}" srcOrd="1" destOrd="0" presId="urn:microsoft.com/office/officeart/2018/2/layout/IconVerticalSolidList"/>
    <dgm:cxn modelId="{376C0C00-95D9-4398-AB4B-7C674C121EE2}" type="presParOf" srcId="{BD66F62F-8C23-456A-8572-580B0566BB24}" destId="{8FA247E0-6072-457B-89A1-DED4048B43F8}" srcOrd="2" destOrd="0" presId="urn:microsoft.com/office/officeart/2018/2/layout/IconVerticalSolidList"/>
    <dgm:cxn modelId="{E0B45EB3-C336-4EC4-94F4-22DF6D503EF9}" type="presParOf" srcId="{BD66F62F-8C23-456A-8572-580B0566BB24}" destId="{D7759015-1B81-45A3-B24B-BC9FC83003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EB90-98C5-4859-922A-0B07742D82A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D113CBC-AF41-4DDD-A93A-E07E64820BFB}" type="parTrans" cxnId="{8555C05F-ABE7-4100-A718-1486A65EA7F8}">
      <dgm:prSet/>
      <dgm:spPr/>
      <dgm:t>
        <a:bodyPr/>
        <a:lstStyle/>
        <a:p>
          <a:endParaRPr lang="en-GB"/>
        </a:p>
      </dgm:t>
    </dgm:pt>
    <dgm:pt modelId="{C29D6BEC-58D3-4007-A770-E0D07CF2E858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Trakassering på arbeidsplassen</a:t>
          </a:r>
          <a:endParaRPr lang="en-GB"/>
        </a:p>
      </dgm:t>
    </dgm:pt>
    <dgm:pt modelId="{E4D8EC6F-60EA-4903-9AE3-265F0EC19DDD}" type="parTrans" cxnId="{0ADB1C99-B75A-4F38-BA08-06ECDF1D0823}">
      <dgm:prSet/>
      <dgm:spPr/>
      <dgm:t>
        <a:bodyPr/>
        <a:lstStyle/>
        <a:p>
          <a:endParaRPr lang="en-GB"/>
        </a:p>
      </dgm:t>
    </dgm:pt>
    <dgm:pt modelId="{F6E8E447-F8CD-43F1-87DE-F74AE20E1C91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no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Uvelkommen eller støtende atferd som er basert på </a:t>
          </a:r>
          <a:r>
            <a:rPr lang="no" sz="2100" b="0" i="1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et </a:t>
          </a:r>
          <a:r>
            <a:rPr lang="no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beskyttet grunnlag.</a:t>
          </a:r>
        </a:p>
      </dgm:t>
    </dgm:pt>
    <dgm:pt modelId="{21C90245-59AD-4456-922C-A50A5148DBF2}" type="sibTrans" cxnId="{0ADB1C99-B75A-4F38-BA08-06ECDF1D0823}">
      <dgm:prSet/>
      <dgm:spPr/>
      <dgm:t>
        <a:bodyPr/>
        <a:lstStyle/>
        <a:p>
          <a:endParaRPr lang="en-GB"/>
        </a:p>
      </dgm:t>
    </dgm:pt>
    <dgm:pt modelId="{234ECDCA-080C-43A2-ACFE-8CED12658805}" type="sibTrans" cxnId="{8555C05F-ABE7-4100-A718-1486A65EA7F8}">
      <dgm:prSet/>
      <dgm:spPr/>
      <dgm:t>
        <a:bodyPr/>
        <a:lstStyle/>
        <a:p>
          <a:endParaRPr lang="en-GB"/>
        </a:p>
      </dgm:t>
    </dgm:pt>
    <dgm:pt modelId="{5826039D-93BE-4C3C-BF14-BA91B7E8A1CC}" type="parTrans" cxnId="{07513164-E379-4E9A-A34B-BC824E93B48B}">
      <dgm:prSet/>
      <dgm:spPr/>
      <dgm:t>
        <a:bodyPr/>
        <a:lstStyle/>
        <a:p>
          <a:endParaRPr lang="en-GB"/>
        </a:p>
      </dgm:t>
    </dgm:pt>
    <dgm:pt modelId="{2DC141A4-B592-435C-823C-677788188CB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Beskyttet jording</a:t>
          </a:r>
          <a:endParaRPr lang="en-GB"/>
        </a:p>
      </dgm:t>
    </dgm:pt>
    <dgm:pt modelId="{6673230B-FBEF-4439-B2A7-4E383CCD7B9A}" type="parTrans" cxnId="{2D73BE43-829A-483E-9D73-3A7578CEC4B9}">
      <dgm:prSet/>
      <dgm:spPr/>
      <dgm:t>
        <a:bodyPr/>
        <a:lstStyle/>
        <a:p>
          <a:endParaRPr lang="en-GB"/>
        </a:p>
      </dgm:t>
    </dgm:pt>
    <dgm:pt modelId="{223E87BF-8BFA-4539-B616-ECF59C7A60AB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no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Personlige egenskaper som ikke har lov til å påvirke ansettelses- eller ansettelsesrelaterte beslutninger. </a:t>
          </a:r>
        </a:p>
      </dgm:t>
    </dgm:pt>
    <dgm:pt modelId="{4BBBD690-4134-49AB-AC0C-39A005EB0B05}" type="sibTrans" cxnId="{2D73BE43-829A-483E-9D73-3A7578CEC4B9}">
      <dgm:prSet/>
      <dgm:spPr/>
      <dgm:t>
        <a:bodyPr/>
        <a:lstStyle/>
        <a:p>
          <a:endParaRPr lang="en-GB"/>
        </a:p>
      </dgm:t>
    </dgm:pt>
    <dgm:pt modelId="{6BB0F509-FF30-4DCA-9060-AF24BAB8AA60}" type="parTrans" cxnId="{34E498B5-F72C-4659-9C91-C9927EC994F8}">
      <dgm:prSet/>
      <dgm:spPr/>
      <dgm:t>
        <a:bodyPr/>
        <a:lstStyle/>
        <a:p>
          <a:endParaRPr lang="en-GB"/>
        </a:p>
      </dgm:t>
    </dgm:pt>
    <dgm:pt modelId="{7D531FA8-26FB-40E8-8E51-E296BACB2531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no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Mennesker kan ha mer enn én beskyttet bakke</a:t>
          </a:r>
        </a:p>
      </dgm:t>
    </dgm:pt>
    <dgm:pt modelId="{E3D22D90-1931-4C1B-AA8B-D22F38EAF7EE}" type="sibTrans" cxnId="{34E498B5-F72C-4659-9C91-C9927EC994F8}">
      <dgm:prSet/>
      <dgm:spPr/>
      <dgm:t>
        <a:bodyPr/>
        <a:lstStyle/>
        <a:p>
          <a:endParaRPr lang="en-GB"/>
        </a:p>
      </dgm:t>
    </dgm:pt>
    <dgm:pt modelId="{C216D1D6-3A84-44F9-B1FF-E74F77D90E6D}" type="sibTrans" cxnId="{07513164-E379-4E9A-A34B-BC824E93B48B}">
      <dgm:prSet/>
      <dgm:spPr/>
      <dgm:t>
        <a:bodyPr/>
        <a:lstStyle/>
        <a:p>
          <a:endParaRPr lang="en-GB"/>
        </a:p>
      </dgm:t>
    </dgm:pt>
    <dgm:pt modelId="{B714127B-1401-4012-8F90-450026D014FF}" type="parTrans" cxnId="{C56902CE-44AA-4177-AB18-3FB8B924BBAB}">
      <dgm:prSet/>
      <dgm:spPr/>
      <dgm:t>
        <a:bodyPr/>
        <a:lstStyle/>
        <a:p>
          <a:endParaRPr lang="en-GB"/>
        </a:p>
      </dgm:t>
    </dgm:pt>
    <dgm:pt modelId="{4488291A-BD94-4685-A34F-B885F3B8EFA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Interseksjonell atferd</a:t>
          </a:r>
          <a:endParaRPr lang="en-GB"/>
        </a:p>
      </dgm:t>
    </dgm:pt>
    <dgm:pt modelId="{4B04EFF0-8494-45E6-8388-35E677B94DE7}" type="parTrans" cxnId="{F9BDB00E-35B9-4DF8-B65A-38D5E3B2152A}">
      <dgm:prSet/>
      <dgm:spPr/>
      <dgm:t>
        <a:bodyPr/>
        <a:lstStyle/>
        <a:p>
          <a:endParaRPr lang="en-GB"/>
        </a:p>
      </dgm:t>
    </dgm:pt>
    <dgm:pt modelId="{2C970401-B79F-44D8-840F-AFC1E28EEAE5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no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Upassende atferd rettet mot mer enn ett beskyttet underlag.</a:t>
          </a:r>
        </a:p>
      </dgm:t>
    </dgm:pt>
    <dgm:pt modelId="{7A00C314-1333-4C01-ACD9-D8DA13F98F78}" type="sibTrans" cxnId="{F9BDB00E-35B9-4DF8-B65A-38D5E3B2152A}">
      <dgm:prSet/>
      <dgm:spPr/>
      <dgm:t>
        <a:bodyPr/>
        <a:lstStyle/>
        <a:p>
          <a:endParaRPr lang="en-GB"/>
        </a:p>
      </dgm:t>
    </dgm:pt>
    <dgm:pt modelId="{746779FD-0831-4795-B732-3F2981C93DCE}" type="parTrans" cxnId="{94EE5935-7D39-4EA9-8292-8D6C8C97445B}">
      <dgm:prSet/>
      <dgm:spPr/>
      <dgm:t>
        <a:bodyPr/>
        <a:lstStyle/>
        <a:p>
          <a:endParaRPr lang="en-GB"/>
        </a:p>
      </dgm:t>
    </dgm:pt>
    <dgm:pt modelId="{D4BEA0F3-CE19-48A9-A8C5-5635AF03EA29}">
      <dgm:prSet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  <a:buNone/>
          </a:pPr>
          <a:endParaRPr lang="en-GB"/>
        </a:p>
      </dgm:t>
    </dgm:pt>
    <dgm:pt modelId="{39491536-F75E-4C10-899B-200BA7EC66DC}" type="sibTrans" cxnId="{94EE5935-7D39-4EA9-8292-8D6C8C97445B}">
      <dgm:prSet/>
      <dgm:spPr/>
      <dgm:t>
        <a:bodyPr/>
        <a:lstStyle/>
        <a:p>
          <a:endParaRPr lang="en-GB"/>
        </a:p>
      </dgm:t>
    </dgm:pt>
    <dgm:pt modelId="{8656FD64-C920-4C1A-B228-DDB0A8E05BB7}" type="sibTrans" cxnId="{C56902CE-44AA-4177-AB18-3FB8B924BBAB}">
      <dgm:prSet/>
      <dgm:spPr/>
      <dgm:t>
        <a:bodyPr/>
        <a:lstStyle/>
        <a:p>
          <a:endParaRPr lang="en-GB"/>
        </a:p>
      </dgm:t>
    </dgm:pt>
    <dgm:pt modelId="{0FEB684E-E113-451E-B492-3E45F5FEF5C1}" type="pres">
      <dgm:prSet presAssocID="{5B06EB90-98C5-4859-922A-0B07742D82AD}" presName="Name0" presStyleCnt="0">
        <dgm:presLayoutVars>
          <dgm:dir/>
          <dgm:animLvl val="lvl"/>
          <dgm:resizeHandles val="exact"/>
        </dgm:presLayoutVars>
      </dgm:prSet>
      <dgm:spPr/>
    </dgm:pt>
    <dgm:pt modelId="{17481383-1DBB-4595-AEFE-D8D1DA23F699}" type="pres">
      <dgm:prSet presAssocID="{C29D6BEC-58D3-4007-A770-E0D07CF2E858}" presName="composite" presStyleCnt="0"/>
      <dgm:spPr/>
    </dgm:pt>
    <dgm:pt modelId="{B77136BE-66B6-43CA-ABD3-5EC058011C77}" type="pres">
      <dgm:prSet presAssocID="{C29D6BEC-58D3-4007-A770-E0D07CF2E8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01AD50-A4BE-433F-882C-7262AEE7DECE}" type="pres">
      <dgm:prSet presAssocID="{C29D6BEC-58D3-4007-A770-E0D07CF2E858}" presName="desTx" presStyleLbl="alignAccFollowNode1" presStyleIdx="0" presStyleCnt="3">
        <dgm:presLayoutVars>
          <dgm:bulletEnabled val="1"/>
        </dgm:presLayoutVars>
      </dgm:prSet>
      <dgm:spPr/>
    </dgm:pt>
    <dgm:pt modelId="{60AC7C03-037F-4D1B-9634-D54EE3C5640B}" type="pres">
      <dgm:prSet presAssocID="{234ECDCA-080C-43A2-ACFE-8CED12658805}" presName="space" presStyleCnt="0"/>
      <dgm:spPr/>
    </dgm:pt>
    <dgm:pt modelId="{ECE42E4D-E658-4135-AE0B-4C8C74A989ED}" type="pres">
      <dgm:prSet presAssocID="{2DC141A4-B592-435C-823C-677788188CBD}" presName="composite" presStyleCnt="0"/>
      <dgm:spPr/>
    </dgm:pt>
    <dgm:pt modelId="{88EAAD68-E779-4ABE-A5DA-0983BBEBC27F}" type="pres">
      <dgm:prSet presAssocID="{2DC141A4-B592-435C-823C-677788188C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9FF709-B9A1-467B-BBF8-2127A63B2EF3}" type="pres">
      <dgm:prSet presAssocID="{2DC141A4-B592-435C-823C-677788188CBD}" presName="desTx" presStyleLbl="alignAccFollowNode1" presStyleIdx="1" presStyleCnt="3">
        <dgm:presLayoutVars>
          <dgm:bulletEnabled val="1"/>
        </dgm:presLayoutVars>
      </dgm:prSet>
      <dgm:spPr/>
    </dgm:pt>
    <dgm:pt modelId="{9C741542-FC0D-4FA2-8EF6-9DC8D76C0ADD}" type="pres">
      <dgm:prSet presAssocID="{C216D1D6-3A84-44F9-B1FF-E74F77D90E6D}" presName="space" presStyleCnt="0"/>
      <dgm:spPr/>
    </dgm:pt>
    <dgm:pt modelId="{16AA0DCF-6F46-4C2E-80CE-761D09CFA840}" type="pres">
      <dgm:prSet presAssocID="{4488291A-BD94-4685-A34F-B885F3B8EFAD}" presName="composite" presStyleCnt="0"/>
      <dgm:spPr/>
    </dgm:pt>
    <dgm:pt modelId="{F96EBAB5-2385-44A0-9DAE-378482389753}" type="pres">
      <dgm:prSet presAssocID="{4488291A-BD94-4685-A34F-B885F3B8E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5221B7-809E-408A-8761-924C5606E944}" type="pres">
      <dgm:prSet presAssocID="{4488291A-BD94-4685-A34F-B885F3B8EF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9BDB00E-35B9-4DF8-B65A-38D5E3B2152A}" srcId="{4488291A-BD94-4685-A34F-B885F3B8EFAD}" destId="{2C970401-B79F-44D8-840F-AFC1E28EEAE5}" srcOrd="0" destOrd="0" parTransId="{4B04EFF0-8494-45E6-8388-35E677B94DE7}" sibTransId="{7A00C314-1333-4C01-ACD9-D8DA13F98F78}"/>
    <dgm:cxn modelId="{14E8C72A-2C05-4403-91F9-BC8E39DFC1B5}" type="presOf" srcId="{5B06EB90-98C5-4859-922A-0B07742D82AD}" destId="{0FEB684E-E113-451E-B492-3E45F5FEF5C1}" srcOrd="0" destOrd="0" presId="urn:microsoft.com/office/officeart/2005/8/layout/hList1"/>
    <dgm:cxn modelId="{99985830-D8EA-4089-BCFB-B4FE3BC6C91A}" type="presOf" srcId="{F6E8E447-F8CD-43F1-87DE-F74AE20E1C91}" destId="{5A01AD50-A4BE-433F-882C-7262AEE7DECE}" srcOrd="0" destOrd="0" presId="urn:microsoft.com/office/officeart/2005/8/layout/hList1"/>
    <dgm:cxn modelId="{94EE5935-7D39-4EA9-8292-8D6C8C97445B}" srcId="{4488291A-BD94-4685-A34F-B885F3B8EFAD}" destId="{D4BEA0F3-CE19-48A9-A8C5-5635AF03EA29}" srcOrd="1" destOrd="0" parTransId="{746779FD-0831-4795-B732-3F2981C93DCE}" sibTransId="{39491536-F75E-4C10-899B-200BA7EC66DC}"/>
    <dgm:cxn modelId="{1085CA38-89C9-40E9-8F56-DD01AD1D0095}" type="presOf" srcId="{4488291A-BD94-4685-A34F-B885F3B8EFAD}" destId="{F96EBAB5-2385-44A0-9DAE-378482389753}" srcOrd="0" destOrd="0" presId="urn:microsoft.com/office/officeart/2005/8/layout/hList1"/>
    <dgm:cxn modelId="{8555C05F-ABE7-4100-A718-1486A65EA7F8}" srcId="{5B06EB90-98C5-4859-922A-0B07742D82AD}" destId="{C29D6BEC-58D3-4007-A770-E0D07CF2E858}" srcOrd="0" destOrd="0" parTransId="{FD113CBC-AF41-4DDD-A93A-E07E64820BFB}" sibTransId="{234ECDCA-080C-43A2-ACFE-8CED12658805}"/>
    <dgm:cxn modelId="{2D73BE43-829A-483E-9D73-3A7578CEC4B9}" srcId="{2DC141A4-B592-435C-823C-677788188CBD}" destId="{223E87BF-8BFA-4539-B616-ECF59C7A60AB}" srcOrd="0" destOrd="0" parTransId="{6673230B-FBEF-4439-B2A7-4E383CCD7B9A}" sibTransId="{4BBBD690-4134-49AB-AC0C-39A005EB0B05}"/>
    <dgm:cxn modelId="{07513164-E379-4E9A-A34B-BC824E93B48B}" srcId="{5B06EB90-98C5-4859-922A-0B07742D82AD}" destId="{2DC141A4-B592-435C-823C-677788188CBD}" srcOrd="1" destOrd="0" parTransId="{5826039D-93BE-4C3C-BF14-BA91B7E8A1CC}" sibTransId="{C216D1D6-3A84-44F9-B1FF-E74F77D90E6D}"/>
    <dgm:cxn modelId="{4C21A76E-C31B-4953-BFFE-C5CE65670DD3}" type="presOf" srcId="{223E87BF-8BFA-4539-B616-ECF59C7A60AB}" destId="{E09FF709-B9A1-467B-BBF8-2127A63B2EF3}" srcOrd="0" destOrd="0" presId="urn:microsoft.com/office/officeart/2005/8/layout/hList1"/>
    <dgm:cxn modelId="{83E2AF8E-1ECB-4655-B687-B29404476C06}" type="presOf" srcId="{2C970401-B79F-44D8-840F-AFC1E28EEAE5}" destId="{205221B7-809E-408A-8761-924C5606E944}" srcOrd="0" destOrd="0" presId="urn:microsoft.com/office/officeart/2005/8/layout/hList1"/>
    <dgm:cxn modelId="{2E11C796-21FA-4BE8-A1A6-D3CFFA3F6D75}" type="presOf" srcId="{C29D6BEC-58D3-4007-A770-E0D07CF2E858}" destId="{B77136BE-66B6-43CA-ABD3-5EC058011C77}" srcOrd="0" destOrd="0" presId="urn:microsoft.com/office/officeart/2005/8/layout/hList1"/>
    <dgm:cxn modelId="{0ADB1C99-B75A-4F38-BA08-06ECDF1D0823}" srcId="{C29D6BEC-58D3-4007-A770-E0D07CF2E858}" destId="{F6E8E447-F8CD-43F1-87DE-F74AE20E1C91}" srcOrd="0" destOrd="0" parTransId="{E4D8EC6F-60EA-4903-9AE3-265F0EC19DDD}" sibTransId="{21C90245-59AD-4456-922C-A50A5148DBF2}"/>
    <dgm:cxn modelId="{34E498B5-F72C-4659-9C91-C9927EC994F8}" srcId="{2DC141A4-B592-435C-823C-677788188CBD}" destId="{7D531FA8-26FB-40E8-8E51-E296BACB2531}" srcOrd="1" destOrd="0" parTransId="{6BB0F509-FF30-4DCA-9060-AF24BAB8AA60}" sibTransId="{E3D22D90-1931-4C1B-AA8B-D22F38EAF7EE}"/>
    <dgm:cxn modelId="{F4FE2AC6-53FF-4E94-8AE9-87AAEE05BAD3}" type="presOf" srcId="{2DC141A4-B592-435C-823C-677788188CBD}" destId="{88EAAD68-E779-4ABE-A5DA-0983BBEBC27F}" srcOrd="0" destOrd="0" presId="urn:microsoft.com/office/officeart/2005/8/layout/hList1"/>
    <dgm:cxn modelId="{48B55FC8-C610-4E88-B733-C8D805AB6192}" type="presOf" srcId="{D4BEA0F3-CE19-48A9-A8C5-5635AF03EA29}" destId="{205221B7-809E-408A-8761-924C5606E944}" srcOrd="0" destOrd="1" presId="urn:microsoft.com/office/officeart/2005/8/layout/hList1"/>
    <dgm:cxn modelId="{C56902CE-44AA-4177-AB18-3FB8B924BBAB}" srcId="{5B06EB90-98C5-4859-922A-0B07742D82AD}" destId="{4488291A-BD94-4685-A34F-B885F3B8EFAD}" srcOrd="2" destOrd="0" parTransId="{B714127B-1401-4012-8F90-450026D014FF}" sibTransId="{8656FD64-C920-4C1A-B228-DDB0A8E05BB7}"/>
    <dgm:cxn modelId="{E3C456D0-31A9-4C47-9146-8E347A25C6DA}" type="presOf" srcId="{7D531FA8-26FB-40E8-8E51-E296BACB2531}" destId="{E09FF709-B9A1-467B-BBF8-2127A63B2EF3}" srcOrd="0" destOrd="1" presId="urn:microsoft.com/office/officeart/2005/8/layout/hList1"/>
    <dgm:cxn modelId="{F9473A4A-ADC3-47DE-848A-87DF9EB70192}" type="presParOf" srcId="{0FEB684E-E113-451E-B492-3E45F5FEF5C1}" destId="{17481383-1DBB-4595-AEFE-D8D1DA23F699}" srcOrd="0" destOrd="0" presId="urn:microsoft.com/office/officeart/2005/8/layout/hList1"/>
    <dgm:cxn modelId="{E05733CE-E920-4383-A3C1-E2D91D6CF87E}" type="presParOf" srcId="{17481383-1DBB-4595-AEFE-D8D1DA23F699}" destId="{B77136BE-66B6-43CA-ABD3-5EC058011C77}" srcOrd="0" destOrd="0" presId="urn:microsoft.com/office/officeart/2005/8/layout/hList1"/>
    <dgm:cxn modelId="{4DCB5E4E-B5A1-497A-B200-C0AC7126E1FA}" type="presParOf" srcId="{17481383-1DBB-4595-AEFE-D8D1DA23F699}" destId="{5A01AD50-A4BE-433F-882C-7262AEE7DECE}" srcOrd="1" destOrd="0" presId="urn:microsoft.com/office/officeart/2005/8/layout/hList1"/>
    <dgm:cxn modelId="{4A9D113F-3956-4EE1-8E57-E38743DB3C23}" type="presParOf" srcId="{0FEB684E-E113-451E-B492-3E45F5FEF5C1}" destId="{60AC7C03-037F-4D1B-9634-D54EE3C5640B}" srcOrd="1" destOrd="0" presId="urn:microsoft.com/office/officeart/2005/8/layout/hList1"/>
    <dgm:cxn modelId="{4EDACA75-91F4-435D-82B6-8117AFEAA4DE}" type="presParOf" srcId="{0FEB684E-E113-451E-B492-3E45F5FEF5C1}" destId="{ECE42E4D-E658-4135-AE0B-4C8C74A989ED}" srcOrd="2" destOrd="0" presId="urn:microsoft.com/office/officeart/2005/8/layout/hList1"/>
    <dgm:cxn modelId="{B3DA5B39-E9CB-4CB8-BCE8-44658EA56E9A}" type="presParOf" srcId="{ECE42E4D-E658-4135-AE0B-4C8C74A989ED}" destId="{88EAAD68-E779-4ABE-A5DA-0983BBEBC27F}" srcOrd="0" destOrd="0" presId="urn:microsoft.com/office/officeart/2005/8/layout/hList1"/>
    <dgm:cxn modelId="{1A516C71-9BF0-4E98-ADD1-F052DDBC4C4F}" type="presParOf" srcId="{ECE42E4D-E658-4135-AE0B-4C8C74A989ED}" destId="{E09FF709-B9A1-467B-BBF8-2127A63B2EF3}" srcOrd="1" destOrd="0" presId="urn:microsoft.com/office/officeart/2005/8/layout/hList1"/>
    <dgm:cxn modelId="{9C497704-72FB-4D73-8BAA-A198B00E0606}" type="presParOf" srcId="{0FEB684E-E113-451E-B492-3E45F5FEF5C1}" destId="{9C741542-FC0D-4FA2-8EF6-9DC8D76C0ADD}" srcOrd="3" destOrd="0" presId="urn:microsoft.com/office/officeart/2005/8/layout/hList1"/>
    <dgm:cxn modelId="{0A96AB65-ECBF-4221-9C0E-D9E70A909FF2}" type="presParOf" srcId="{0FEB684E-E113-451E-B492-3E45F5FEF5C1}" destId="{16AA0DCF-6F46-4C2E-80CE-761D09CFA840}" srcOrd="4" destOrd="0" presId="urn:microsoft.com/office/officeart/2005/8/layout/hList1"/>
    <dgm:cxn modelId="{18C4E3C9-C4BD-4AF4-8C30-A3C0AAC22620}" type="presParOf" srcId="{16AA0DCF-6F46-4C2E-80CE-761D09CFA840}" destId="{F96EBAB5-2385-44A0-9DAE-378482389753}" srcOrd="0" destOrd="0" presId="urn:microsoft.com/office/officeart/2005/8/layout/hList1"/>
    <dgm:cxn modelId="{F0E0ED95-4252-4D27-A177-3D7406A149B2}" type="presParOf" srcId="{16AA0DCF-6F46-4C2E-80CE-761D09CFA840}" destId="{205221B7-809E-408A-8761-924C5606E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8BE3A-9990-4232-8912-110E6E121807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6EE9A-3E6E-43FB-AD24-21CD026C9C41}" type="parTrans" cxnId="{1F0533B1-722A-436A-80D4-10CA75506521}">
      <dgm:prSet/>
      <dgm:spPr/>
      <dgm:t>
        <a:bodyPr/>
        <a:lstStyle/>
        <a:p>
          <a:endParaRPr lang="en-US"/>
        </a:p>
      </dgm:t>
    </dgm:pt>
    <dgm:pt modelId="{30B572C5-5221-4FD0-8E3E-DC053333C8C3}">
      <dgm:prSet custT="1"/>
      <dgm:spPr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Alder (40 år og eldre)</a:t>
          </a:r>
          <a:endParaRPr lang="en-US"/>
        </a:p>
      </dgm:t>
    </dgm:pt>
    <dgm:pt modelId="{C98A1F1B-A0C7-43B9-9E01-A003135CB10F}" type="sibTrans" cxnId="{1F0533B1-722A-436A-80D4-10CA75506521}">
      <dgm:prSet/>
      <dgm:spPr/>
      <dgm:t>
        <a:bodyPr/>
        <a:lstStyle/>
        <a:p>
          <a:endParaRPr lang="en-US"/>
        </a:p>
      </dgm:t>
    </dgm:pt>
    <dgm:pt modelId="{C650762C-5077-45D8-90A5-966139F10F0D}" type="parTrans" cxnId="{A56709C4-E827-4A35-9B12-B233B0256D65}">
      <dgm:prSet/>
      <dgm:spPr/>
      <dgm:t>
        <a:bodyPr/>
        <a:lstStyle/>
        <a:p>
          <a:endParaRPr lang="en-US"/>
        </a:p>
      </dgm:t>
    </dgm:pt>
    <dgm:pt modelId="{84B79948-5B19-4C78-9BA7-00828FCB7C0C}">
      <dgm:prSet custT="1"/>
      <dgm:spPr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Rase/farge</a:t>
          </a:r>
          <a:endParaRPr lang="en-US"/>
        </a:p>
      </dgm:t>
    </dgm:pt>
    <dgm:pt modelId="{B0A30908-0AEB-414E-B9D4-8F235A79FC3D}" type="sibTrans" cxnId="{A56709C4-E827-4A35-9B12-B233B0256D65}">
      <dgm:prSet/>
      <dgm:spPr/>
      <dgm:t>
        <a:bodyPr/>
        <a:lstStyle/>
        <a:p>
          <a:endParaRPr lang="en-US"/>
        </a:p>
      </dgm:t>
    </dgm:pt>
    <dgm:pt modelId="{265C025C-70C6-4FA8-99B2-955218BA8D42}" type="parTrans" cxnId="{39A7EDEA-A0A0-455A-B1FA-7DDFA5E25BEF}">
      <dgm:prSet/>
      <dgm:spPr/>
      <dgm:t>
        <a:bodyPr/>
        <a:lstStyle/>
        <a:p>
          <a:endParaRPr lang="en-US"/>
        </a:p>
      </dgm:t>
    </dgm:pt>
    <dgm:pt modelId="{AA483315-E412-498F-B60E-0DFFBECDA905}">
      <dgm:prSet custT="1"/>
      <dgm:spPr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Nasjonal opprinnelse / statsborgerskap</a:t>
          </a:r>
          <a:endParaRPr lang="en-US"/>
        </a:p>
      </dgm:t>
    </dgm:pt>
    <dgm:pt modelId="{1D3EF33A-9E18-4617-9552-E7C811B5A57C}" type="sibTrans" cxnId="{39A7EDEA-A0A0-455A-B1FA-7DDFA5E25BEF}">
      <dgm:prSet/>
      <dgm:spPr/>
      <dgm:t>
        <a:bodyPr/>
        <a:lstStyle/>
        <a:p>
          <a:endParaRPr lang="en-US"/>
        </a:p>
      </dgm:t>
    </dgm:pt>
    <dgm:pt modelId="{E697FD85-26BA-4676-826E-0DDA05BB8786}" type="parTrans" cxnId="{00B57FB5-A67E-4B7D-8B0C-C90765AD4D88}">
      <dgm:prSet/>
      <dgm:spPr/>
      <dgm:t>
        <a:bodyPr/>
        <a:lstStyle/>
        <a:p>
          <a:endParaRPr lang="en-US"/>
        </a:p>
      </dgm:t>
    </dgm:pt>
    <dgm:pt modelId="{1A32B718-F6E8-49ED-B712-04CBBA6EA4EA}">
      <dgm:prSet custT="1"/>
      <dgm:spPr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Genetisk informasjon</a:t>
          </a:r>
          <a:endParaRPr lang="en-US"/>
        </a:p>
      </dgm:t>
    </dgm:pt>
    <dgm:pt modelId="{2AC6CF8D-EA7B-4E6B-AAA0-36E8122C0BAF}" type="sibTrans" cxnId="{00B57FB5-A67E-4B7D-8B0C-C90765AD4D88}">
      <dgm:prSet/>
      <dgm:spPr/>
      <dgm:t>
        <a:bodyPr/>
        <a:lstStyle/>
        <a:p>
          <a:endParaRPr lang="en-US"/>
        </a:p>
      </dgm:t>
    </dgm:pt>
    <dgm:pt modelId="{71FB683F-DBE8-4F7D-BA4C-BDE8C98C24ED}" type="parTrans" cxnId="{909DF966-B735-4AC3-8C4A-FF46C9FDB435}">
      <dgm:prSet/>
      <dgm:spPr/>
      <dgm:t>
        <a:bodyPr/>
        <a:lstStyle/>
        <a:p>
          <a:endParaRPr lang="en-US"/>
        </a:p>
      </dgm:t>
    </dgm:pt>
    <dgm:pt modelId="{8E97A603-FEBF-4B61-9C74-AEF3D1F4B7BC}">
      <dgm:prSet custT="1"/>
      <dgm:spPr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Språk</a:t>
          </a:r>
          <a:endParaRPr lang="en-US"/>
        </a:p>
      </dgm:t>
    </dgm:pt>
    <dgm:pt modelId="{8F0B935F-DBF3-4CCD-BF3C-D39AF35CD421}" type="sibTrans" cxnId="{909DF966-B735-4AC3-8C4A-FF46C9FDB435}">
      <dgm:prSet/>
      <dgm:spPr/>
      <dgm:t>
        <a:bodyPr/>
        <a:lstStyle/>
        <a:p>
          <a:endParaRPr lang="en-US"/>
        </a:p>
      </dgm:t>
    </dgm:pt>
    <dgm:pt modelId="{2B5865D3-CFDB-4A67-A55A-89F722393BB5}" type="parTrans" cxnId="{C95440AC-49B9-4919-B97D-7A1142BB3E07}">
      <dgm:prSet/>
      <dgm:spPr/>
      <dgm:t>
        <a:bodyPr/>
        <a:lstStyle/>
        <a:p>
          <a:endParaRPr lang="en-US"/>
        </a:p>
      </dgm:t>
    </dgm:pt>
    <dgm:pt modelId="{BA24A286-25D9-46BA-BE57-54676FA1E3DF}">
      <dgm:prSet custT="1"/>
      <dgm:spPr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Religion eller tro</a:t>
          </a:r>
          <a:endParaRPr lang="en-US"/>
        </a:p>
      </dgm:t>
    </dgm:pt>
    <dgm:pt modelId="{A34CF339-3BCF-4C8D-A48C-3B167F1D3083}" type="sibTrans" cxnId="{C95440AC-49B9-4919-B97D-7A1142BB3E07}">
      <dgm:prSet/>
      <dgm:spPr/>
      <dgm:t>
        <a:bodyPr/>
        <a:lstStyle/>
        <a:p>
          <a:endParaRPr lang="en-US"/>
        </a:p>
      </dgm:t>
    </dgm:pt>
    <dgm:pt modelId="{8B8931D4-C5B0-4122-874C-804A44376DD5}" type="parTrans" cxnId="{57AAB23E-8E1C-4DEC-A417-CF2B39E00DE3}">
      <dgm:prSet/>
      <dgm:spPr/>
      <dgm:t>
        <a:bodyPr/>
        <a:lstStyle/>
        <a:p>
          <a:endParaRPr lang="en-US"/>
        </a:p>
      </dgm:t>
    </dgm:pt>
    <dgm:pt modelId="{D0895D99-5AA0-4CCE-8B73-FE41472C79C3}">
      <dgm:prSet custT="1"/>
      <dgm:spPr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Politiske eller fagforeningsideer</a:t>
          </a:r>
          <a:endParaRPr lang="en-US"/>
        </a:p>
      </dgm:t>
    </dgm:pt>
    <dgm:pt modelId="{4A32E3D9-A3F8-4709-A336-BCF80D717EB0}" type="sibTrans" cxnId="{57AAB23E-8E1C-4DEC-A417-CF2B39E00DE3}">
      <dgm:prSet/>
      <dgm:spPr/>
      <dgm:t>
        <a:bodyPr/>
        <a:lstStyle/>
        <a:p>
          <a:endParaRPr lang="en-US"/>
        </a:p>
      </dgm:t>
    </dgm:pt>
    <dgm:pt modelId="{D6F1117D-7524-408D-A5EE-39AD838EE339}" type="parTrans" cxnId="{2F1C9DE3-68E7-4B21-B202-6FA348999046}">
      <dgm:prSet/>
      <dgm:spPr/>
      <dgm:t>
        <a:bodyPr/>
        <a:lstStyle/>
        <a:p>
          <a:endParaRPr lang="en-US"/>
        </a:p>
      </dgm:t>
    </dgm:pt>
    <dgm:pt modelId="{96179C8C-1DD2-46BA-9583-4CA22832C5E1}">
      <dgm:prSet custT="1"/>
      <dgm:spPr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Veteranstatus</a:t>
          </a:r>
          <a:endParaRPr lang="en-US"/>
        </a:p>
      </dgm:t>
    </dgm:pt>
    <dgm:pt modelId="{5DC5A7CA-3518-405F-8121-71430A94FFBC}" type="sibTrans" cxnId="{2F1C9DE3-68E7-4B21-B202-6FA348999046}">
      <dgm:prSet/>
      <dgm:spPr/>
      <dgm:t>
        <a:bodyPr/>
        <a:lstStyle/>
        <a:p>
          <a:endParaRPr lang="en-US"/>
        </a:p>
      </dgm:t>
    </dgm:pt>
    <dgm:pt modelId="{AC8A5AFF-175A-4F41-AF35-DBEC5235A8A5}" type="parTrans" cxnId="{23C7225C-0F61-4A5F-AC82-FF29B114EF28}">
      <dgm:prSet/>
      <dgm:spPr/>
      <dgm:t>
        <a:bodyPr/>
        <a:lstStyle/>
        <a:p>
          <a:endParaRPr lang="en-US"/>
        </a:p>
      </dgm:t>
    </dgm:pt>
    <dgm:pt modelId="{6CCC8163-9C03-44DC-8CD0-BE8BB1ECA829}">
      <dgm:prSet custT="1"/>
      <dgm:spPr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Kjønn (inkluderer graviditet/ barnefødsel)</a:t>
          </a:r>
        </a:p>
      </dgm:t>
    </dgm:pt>
    <dgm:pt modelId="{C8FCAC15-A25E-40E0-A3EB-7826ADFD9AB3}" type="sibTrans" cxnId="{23C7225C-0F61-4A5F-AC82-FF29B114EF28}">
      <dgm:prSet/>
      <dgm:spPr/>
      <dgm:t>
        <a:bodyPr/>
        <a:lstStyle/>
        <a:p>
          <a:endParaRPr lang="en-US"/>
        </a:p>
      </dgm:t>
    </dgm:pt>
    <dgm:pt modelId="{3BA743DB-F0C7-4C18-8B32-924A3D02F4D8}" type="parTrans" cxnId="{B3B400BD-EBAF-42F6-8B5F-2080F8EF40B2}">
      <dgm:prSet/>
      <dgm:spPr/>
      <dgm:t>
        <a:bodyPr/>
        <a:lstStyle/>
        <a:p>
          <a:endParaRPr lang="en-US"/>
        </a:p>
      </dgm:t>
    </dgm:pt>
    <dgm:pt modelId="{F2479D3B-5491-487C-B349-8B92252484F4}">
      <dgm:prSet custT="1"/>
      <dgm:spPr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Kjønnsidentitet</a:t>
          </a:r>
          <a:endParaRPr lang="en-US"/>
        </a:p>
      </dgm:t>
    </dgm:pt>
    <dgm:pt modelId="{88371F9B-07F6-4868-A36C-998E067F5033}" type="sibTrans" cxnId="{B3B400BD-EBAF-42F6-8B5F-2080F8EF40B2}">
      <dgm:prSet/>
      <dgm:spPr/>
      <dgm:t>
        <a:bodyPr/>
        <a:lstStyle/>
        <a:p>
          <a:endParaRPr lang="en-US"/>
        </a:p>
      </dgm:t>
    </dgm:pt>
    <dgm:pt modelId="{A7E3C7F5-9C15-4A8B-8A1C-CED1AEA2A46A}" type="parTrans" cxnId="{41CCB74E-38D5-4DF0-911E-EF70EFBE61CB}">
      <dgm:prSet/>
      <dgm:spPr/>
      <dgm:t>
        <a:bodyPr/>
        <a:lstStyle/>
        <a:p>
          <a:endParaRPr lang="en-US"/>
        </a:p>
      </dgm:t>
    </dgm:pt>
    <dgm:pt modelId="{8F92365D-1570-436B-9D3F-98B02DFD5219}">
      <dgm:prSet custT="1"/>
      <dgm:spPr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Fysisk eller psykisk funksjonshemming </a:t>
          </a:r>
          <a:endParaRPr lang="en-US"/>
        </a:p>
      </dgm:t>
    </dgm:pt>
    <dgm:pt modelId="{59892764-B9F5-4CE6-A33E-886B13C45D5C}" type="sibTrans" cxnId="{41CCB74E-38D5-4DF0-911E-EF70EFBE61CB}">
      <dgm:prSet/>
      <dgm:spPr/>
      <dgm:t>
        <a:bodyPr/>
        <a:lstStyle/>
        <a:p>
          <a:endParaRPr lang="en-US"/>
        </a:p>
      </dgm:t>
    </dgm:pt>
    <dgm:pt modelId="{CABA8938-F305-40CB-BC7C-E6D2B75C5E50}" type="parTrans" cxnId="{85BEFF9B-4D91-4E9E-A893-216A05AC6D26}">
      <dgm:prSet/>
      <dgm:spPr/>
      <dgm:t>
        <a:bodyPr/>
        <a:lstStyle/>
        <a:p>
          <a:endParaRPr lang="en-US"/>
        </a:p>
      </dgm:t>
    </dgm:pt>
    <dgm:pt modelId="{3A4AD095-B8AF-4668-916C-D465093EA655}">
      <dgm:prSet custT="1"/>
      <dgm:spPr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Seksuell orientering</a:t>
          </a:r>
          <a:endParaRPr lang="en-US"/>
        </a:p>
      </dgm:t>
    </dgm:pt>
    <dgm:pt modelId="{6DEF558F-1461-40A3-B660-305F6075B3AD}" type="sibTrans" cxnId="{85BEFF9B-4D91-4E9E-A893-216A05AC6D26}">
      <dgm:prSet/>
      <dgm:spPr/>
      <dgm:t>
        <a:bodyPr/>
        <a:lstStyle/>
        <a:p>
          <a:endParaRPr lang="en-US"/>
        </a:p>
      </dgm:t>
    </dgm:pt>
    <dgm:pt modelId="{15814E76-000F-4776-B97F-8B899AD44BAC}" type="pres">
      <dgm:prSet presAssocID="{A5A8BE3A-9990-4232-8912-110E6E121807}" presName="diagram" presStyleCnt="0">
        <dgm:presLayoutVars>
          <dgm:dir/>
          <dgm:resizeHandles val="exact"/>
        </dgm:presLayoutVars>
      </dgm:prSet>
      <dgm:spPr/>
    </dgm:pt>
    <dgm:pt modelId="{6956F062-E831-4C9D-8295-EBD859E85986}" type="pres">
      <dgm:prSet presAssocID="{30B572C5-5221-4FD0-8E3E-DC053333C8C3}" presName="node" presStyleLbl="node1" presStyleIdx="0" presStyleCnt="12">
        <dgm:presLayoutVars>
          <dgm:bulletEnabled val="1"/>
        </dgm:presLayoutVars>
      </dgm:prSet>
      <dgm:spPr/>
    </dgm:pt>
    <dgm:pt modelId="{83BE6824-ECE8-467C-8569-E2F8B857E995}" type="pres">
      <dgm:prSet presAssocID="{C98A1F1B-A0C7-43B9-9E01-A003135CB10F}" presName="sibTrans" presStyleCnt="0"/>
      <dgm:spPr/>
    </dgm:pt>
    <dgm:pt modelId="{314BF5E9-6D32-4139-B1EF-52F90BD3589D}" type="pres">
      <dgm:prSet presAssocID="{84B79948-5B19-4C78-9BA7-00828FCB7C0C}" presName="node" presStyleLbl="node1" presStyleIdx="1" presStyleCnt="12">
        <dgm:presLayoutVars>
          <dgm:bulletEnabled val="1"/>
        </dgm:presLayoutVars>
      </dgm:prSet>
      <dgm:spPr/>
    </dgm:pt>
    <dgm:pt modelId="{4877B61D-64F6-4AE7-BC77-59AA8DC2C961}" type="pres">
      <dgm:prSet presAssocID="{B0A30908-0AEB-414E-B9D4-8F235A79FC3D}" presName="sibTrans" presStyleCnt="0"/>
      <dgm:spPr/>
    </dgm:pt>
    <dgm:pt modelId="{65B48DC4-277D-4510-87DB-C69F1B7D6DD3}" type="pres">
      <dgm:prSet presAssocID="{AA483315-E412-498F-B60E-0DFFBECDA905}" presName="node" presStyleLbl="node1" presStyleIdx="2" presStyleCnt="12">
        <dgm:presLayoutVars>
          <dgm:bulletEnabled val="1"/>
        </dgm:presLayoutVars>
      </dgm:prSet>
      <dgm:spPr/>
    </dgm:pt>
    <dgm:pt modelId="{783803F8-6E7F-4EEA-AAD0-483B213E43F0}" type="pres">
      <dgm:prSet presAssocID="{1D3EF33A-9E18-4617-9552-E7C811B5A57C}" presName="sibTrans" presStyleCnt="0"/>
      <dgm:spPr/>
    </dgm:pt>
    <dgm:pt modelId="{C28451D7-32EE-4871-A93E-B1ABC49EF3AC}" type="pres">
      <dgm:prSet presAssocID="{1A32B718-F6E8-49ED-B712-04CBBA6EA4EA}" presName="node" presStyleLbl="node1" presStyleIdx="3" presStyleCnt="12">
        <dgm:presLayoutVars>
          <dgm:bulletEnabled val="1"/>
        </dgm:presLayoutVars>
      </dgm:prSet>
      <dgm:spPr/>
    </dgm:pt>
    <dgm:pt modelId="{A43E9D34-925F-4655-AC4B-A55B519327B9}" type="pres">
      <dgm:prSet presAssocID="{2AC6CF8D-EA7B-4E6B-AAA0-36E8122C0BAF}" presName="sibTrans" presStyleCnt="0"/>
      <dgm:spPr/>
    </dgm:pt>
    <dgm:pt modelId="{B97059E4-569B-439D-ACCE-C703E8EBB9E0}" type="pres">
      <dgm:prSet presAssocID="{8E97A603-FEBF-4B61-9C74-AEF3D1F4B7BC}" presName="node" presStyleLbl="node1" presStyleIdx="4" presStyleCnt="12">
        <dgm:presLayoutVars>
          <dgm:bulletEnabled val="1"/>
        </dgm:presLayoutVars>
      </dgm:prSet>
      <dgm:spPr/>
    </dgm:pt>
    <dgm:pt modelId="{F6EE2DDB-A1DE-4893-B327-CFE95B44129A}" type="pres">
      <dgm:prSet presAssocID="{8F0B935F-DBF3-4CCD-BF3C-D39AF35CD421}" presName="sibTrans" presStyleCnt="0"/>
      <dgm:spPr/>
    </dgm:pt>
    <dgm:pt modelId="{1C95E413-6173-413A-912F-7DA1BB34D98F}" type="pres">
      <dgm:prSet presAssocID="{BA24A286-25D9-46BA-BE57-54676FA1E3DF}" presName="node" presStyleLbl="node1" presStyleIdx="5" presStyleCnt="12">
        <dgm:presLayoutVars>
          <dgm:bulletEnabled val="1"/>
        </dgm:presLayoutVars>
      </dgm:prSet>
      <dgm:spPr/>
    </dgm:pt>
    <dgm:pt modelId="{68AC4E92-8AE2-4175-AC30-74BB205C523D}" type="pres">
      <dgm:prSet presAssocID="{A34CF339-3BCF-4C8D-A48C-3B167F1D3083}" presName="sibTrans" presStyleCnt="0"/>
      <dgm:spPr/>
    </dgm:pt>
    <dgm:pt modelId="{A26D54B5-B4E7-40E8-9B74-824A0E4BCFBB}" type="pres">
      <dgm:prSet presAssocID="{D0895D99-5AA0-4CCE-8B73-FE41472C79C3}" presName="node" presStyleLbl="node1" presStyleIdx="6" presStyleCnt="12">
        <dgm:presLayoutVars>
          <dgm:bulletEnabled val="1"/>
        </dgm:presLayoutVars>
      </dgm:prSet>
      <dgm:spPr/>
    </dgm:pt>
    <dgm:pt modelId="{68EBFB17-CAB3-420D-837A-15718F4AFEC2}" type="pres">
      <dgm:prSet presAssocID="{4A32E3D9-A3F8-4709-A336-BCF80D717EB0}" presName="sibTrans" presStyleCnt="0"/>
      <dgm:spPr/>
    </dgm:pt>
    <dgm:pt modelId="{00672C99-BC32-447E-BE26-36407AA2BDB2}" type="pres">
      <dgm:prSet presAssocID="{96179C8C-1DD2-46BA-9583-4CA22832C5E1}" presName="node" presStyleLbl="node1" presStyleIdx="7" presStyleCnt="12">
        <dgm:presLayoutVars>
          <dgm:bulletEnabled val="1"/>
        </dgm:presLayoutVars>
      </dgm:prSet>
      <dgm:spPr/>
    </dgm:pt>
    <dgm:pt modelId="{04BA77DB-C2CB-4B5C-B33C-74BA13CCFBA4}" type="pres">
      <dgm:prSet presAssocID="{5DC5A7CA-3518-405F-8121-71430A94FFBC}" presName="sibTrans" presStyleCnt="0"/>
      <dgm:spPr/>
    </dgm:pt>
    <dgm:pt modelId="{4CCD97D0-30AC-4C6D-BD06-F8D29050925E}" type="pres">
      <dgm:prSet presAssocID="{6CCC8163-9C03-44DC-8CD0-BE8BB1ECA829}" presName="node" presStyleLbl="node1" presStyleIdx="8" presStyleCnt="12">
        <dgm:presLayoutVars>
          <dgm:bulletEnabled val="1"/>
        </dgm:presLayoutVars>
      </dgm:prSet>
      <dgm:spPr/>
    </dgm:pt>
    <dgm:pt modelId="{F5570305-EA47-43E3-A112-D29B322D979B}" type="pres">
      <dgm:prSet presAssocID="{C8FCAC15-A25E-40E0-A3EB-7826ADFD9AB3}" presName="sibTrans" presStyleCnt="0"/>
      <dgm:spPr/>
    </dgm:pt>
    <dgm:pt modelId="{483AB9CE-7E99-4641-8A28-E74959ABA064}" type="pres">
      <dgm:prSet presAssocID="{F2479D3B-5491-487C-B349-8B92252484F4}" presName="node" presStyleLbl="node1" presStyleIdx="9" presStyleCnt="12">
        <dgm:presLayoutVars>
          <dgm:bulletEnabled val="1"/>
        </dgm:presLayoutVars>
      </dgm:prSet>
      <dgm:spPr/>
    </dgm:pt>
    <dgm:pt modelId="{3ED9C730-58CB-48F6-A44B-7F354F869F48}" type="pres">
      <dgm:prSet presAssocID="{88371F9B-07F6-4868-A36C-998E067F5033}" presName="sibTrans" presStyleCnt="0"/>
      <dgm:spPr/>
    </dgm:pt>
    <dgm:pt modelId="{EAD55615-8E89-44DC-83A8-7C3F87D1D88C}" type="pres">
      <dgm:prSet presAssocID="{8F92365D-1570-436B-9D3F-98B02DFD5219}" presName="node" presStyleLbl="node1" presStyleIdx="10" presStyleCnt="12">
        <dgm:presLayoutVars>
          <dgm:bulletEnabled val="1"/>
        </dgm:presLayoutVars>
      </dgm:prSet>
      <dgm:spPr/>
    </dgm:pt>
    <dgm:pt modelId="{35A960D8-ECEB-4390-9F81-F1AAB2ECC6FC}" type="pres">
      <dgm:prSet presAssocID="{59892764-B9F5-4CE6-A33E-886B13C45D5C}" presName="sibTrans" presStyleCnt="0"/>
      <dgm:spPr/>
    </dgm:pt>
    <dgm:pt modelId="{498343EC-04AC-4CAD-8B5E-ABC16ACC2F20}" type="pres">
      <dgm:prSet presAssocID="{3A4AD095-B8AF-4668-916C-D465093EA6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8886C1A-BE66-49BD-BE9B-2E4A52DA29F5}" type="presOf" srcId="{30B572C5-5221-4FD0-8E3E-DC053333C8C3}" destId="{6956F062-E831-4C9D-8295-EBD859E85986}" srcOrd="0" destOrd="0" presId="urn:microsoft.com/office/officeart/2005/8/layout/default"/>
    <dgm:cxn modelId="{05A8F72A-6F37-429A-B660-671BF38D58CA}" type="presOf" srcId="{8F92365D-1570-436B-9D3F-98B02DFD5219}" destId="{EAD55615-8E89-44DC-83A8-7C3F87D1D88C}" srcOrd="0" destOrd="0" presId="urn:microsoft.com/office/officeart/2005/8/layout/default"/>
    <dgm:cxn modelId="{238BDC2D-EB06-456C-9CF7-EED93E16F24D}" type="presOf" srcId="{BA24A286-25D9-46BA-BE57-54676FA1E3DF}" destId="{1C95E413-6173-413A-912F-7DA1BB34D98F}" srcOrd="0" destOrd="0" presId="urn:microsoft.com/office/officeart/2005/8/layout/default"/>
    <dgm:cxn modelId="{B0E5B139-0181-41AE-B8E8-A74C6BF7CCE5}" type="presOf" srcId="{A5A8BE3A-9990-4232-8912-110E6E121807}" destId="{15814E76-000F-4776-B97F-8B899AD44BAC}" srcOrd="0" destOrd="0" presId="urn:microsoft.com/office/officeart/2005/8/layout/default"/>
    <dgm:cxn modelId="{57AAB23E-8E1C-4DEC-A417-CF2B39E00DE3}" srcId="{A5A8BE3A-9990-4232-8912-110E6E121807}" destId="{D0895D99-5AA0-4CCE-8B73-FE41472C79C3}" srcOrd="6" destOrd="0" parTransId="{8B8931D4-C5B0-4122-874C-804A44376DD5}" sibTransId="{4A32E3D9-A3F8-4709-A336-BCF80D717EB0}"/>
    <dgm:cxn modelId="{23C7225C-0F61-4A5F-AC82-FF29B114EF28}" srcId="{A5A8BE3A-9990-4232-8912-110E6E121807}" destId="{6CCC8163-9C03-44DC-8CD0-BE8BB1ECA829}" srcOrd="8" destOrd="0" parTransId="{AC8A5AFF-175A-4F41-AF35-DBEC5235A8A5}" sibTransId="{C8FCAC15-A25E-40E0-A3EB-7826ADFD9AB3}"/>
    <dgm:cxn modelId="{909DF966-B735-4AC3-8C4A-FF46C9FDB435}" srcId="{A5A8BE3A-9990-4232-8912-110E6E121807}" destId="{8E97A603-FEBF-4B61-9C74-AEF3D1F4B7BC}" srcOrd="4" destOrd="0" parTransId="{71FB683F-DBE8-4F7D-BA4C-BDE8C98C24ED}" sibTransId="{8F0B935F-DBF3-4CCD-BF3C-D39AF35CD421}"/>
    <dgm:cxn modelId="{41CCB74E-38D5-4DF0-911E-EF70EFBE61CB}" srcId="{A5A8BE3A-9990-4232-8912-110E6E121807}" destId="{8F92365D-1570-436B-9D3F-98B02DFD5219}" srcOrd="10" destOrd="0" parTransId="{A7E3C7F5-9C15-4A8B-8A1C-CED1AEA2A46A}" sibTransId="{59892764-B9F5-4CE6-A33E-886B13C45D5C}"/>
    <dgm:cxn modelId="{16462253-1650-4B48-A404-35577AC1CE09}" type="presOf" srcId="{F2479D3B-5491-487C-B349-8B92252484F4}" destId="{483AB9CE-7E99-4641-8A28-E74959ABA064}" srcOrd="0" destOrd="0" presId="urn:microsoft.com/office/officeart/2005/8/layout/default"/>
    <dgm:cxn modelId="{CAB9A976-30F4-4738-8BCB-75F101CC7B5F}" type="presOf" srcId="{AA483315-E412-498F-B60E-0DFFBECDA905}" destId="{65B48DC4-277D-4510-87DB-C69F1B7D6DD3}" srcOrd="0" destOrd="0" presId="urn:microsoft.com/office/officeart/2005/8/layout/default"/>
    <dgm:cxn modelId="{26520557-2750-40B1-831A-87F3B3B107FA}" type="presOf" srcId="{3A4AD095-B8AF-4668-916C-D465093EA655}" destId="{498343EC-04AC-4CAD-8B5E-ABC16ACC2F20}" srcOrd="0" destOrd="0" presId="urn:microsoft.com/office/officeart/2005/8/layout/default"/>
    <dgm:cxn modelId="{82B51081-5BAA-42D7-A606-F6113ABA0003}" type="presOf" srcId="{96179C8C-1DD2-46BA-9583-4CA22832C5E1}" destId="{00672C99-BC32-447E-BE26-36407AA2BDB2}" srcOrd="0" destOrd="0" presId="urn:microsoft.com/office/officeart/2005/8/layout/default"/>
    <dgm:cxn modelId="{AA722596-623E-4F8B-AE77-B1DB691FDCB1}" type="presOf" srcId="{1A32B718-F6E8-49ED-B712-04CBBA6EA4EA}" destId="{C28451D7-32EE-4871-A93E-B1ABC49EF3AC}" srcOrd="0" destOrd="0" presId="urn:microsoft.com/office/officeart/2005/8/layout/default"/>
    <dgm:cxn modelId="{85BEFF9B-4D91-4E9E-A893-216A05AC6D26}" srcId="{A5A8BE3A-9990-4232-8912-110E6E121807}" destId="{3A4AD095-B8AF-4668-916C-D465093EA655}" srcOrd="11" destOrd="0" parTransId="{CABA8938-F305-40CB-BC7C-E6D2B75C5E50}" sibTransId="{6DEF558F-1461-40A3-B660-305F6075B3AD}"/>
    <dgm:cxn modelId="{C95440AC-49B9-4919-B97D-7A1142BB3E07}" srcId="{A5A8BE3A-9990-4232-8912-110E6E121807}" destId="{BA24A286-25D9-46BA-BE57-54676FA1E3DF}" srcOrd="5" destOrd="0" parTransId="{2B5865D3-CFDB-4A67-A55A-89F722393BB5}" sibTransId="{A34CF339-3BCF-4C8D-A48C-3B167F1D3083}"/>
    <dgm:cxn modelId="{1F0533B1-722A-436A-80D4-10CA75506521}" srcId="{A5A8BE3A-9990-4232-8912-110E6E121807}" destId="{30B572C5-5221-4FD0-8E3E-DC053333C8C3}" srcOrd="0" destOrd="0" parTransId="{0486EE9A-3E6E-43FB-AD24-21CD026C9C41}" sibTransId="{C98A1F1B-A0C7-43B9-9E01-A003135CB10F}"/>
    <dgm:cxn modelId="{00B57FB5-A67E-4B7D-8B0C-C90765AD4D88}" srcId="{A5A8BE3A-9990-4232-8912-110E6E121807}" destId="{1A32B718-F6E8-49ED-B712-04CBBA6EA4EA}" srcOrd="3" destOrd="0" parTransId="{E697FD85-26BA-4676-826E-0DDA05BB8786}" sibTransId="{2AC6CF8D-EA7B-4E6B-AAA0-36E8122C0BAF}"/>
    <dgm:cxn modelId="{6731CFBC-4C7B-40D6-9750-4489D5A6B8DA}" type="presOf" srcId="{84B79948-5B19-4C78-9BA7-00828FCB7C0C}" destId="{314BF5E9-6D32-4139-B1EF-52F90BD3589D}" srcOrd="0" destOrd="0" presId="urn:microsoft.com/office/officeart/2005/8/layout/default"/>
    <dgm:cxn modelId="{B3B400BD-EBAF-42F6-8B5F-2080F8EF40B2}" srcId="{A5A8BE3A-9990-4232-8912-110E6E121807}" destId="{F2479D3B-5491-487C-B349-8B92252484F4}" srcOrd="9" destOrd="0" parTransId="{3BA743DB-F0C7-4C18-8B32-924A3D02F4D8}" sibTransId="{88371F9B-07F6-4868-A36C-998E067F5033}"/>
    <dgm:cxn modelId="{A56709C4-E827-4A35-9B12-B233B0256D65}" srcId="{A5A8BE3A-9990-4232-8912-110E6E121807}" destId="{84B79948-5B19-4C78-9BA7-00828FCB7C0C}" srcOrd="1" destOrd="0" parTransId="{C650762C-5077-45D8-90A5-966139F10F0D}" sibTransId="{B0A30908-0AEB-414E-B9D4-8F235A79FC3D}"/>
    <dgm:cxn modelId="{CE40D6D3-7FD3-486D-A5CC-72BF1CF7961E}" type="presOf" srcId="{6CCC8163-9C03-44DC-8CD0-BE8BB1ECA829}" destId="{4CCD97D0-30AC-4C6D-BD06-F8D29050925E}" srcOrd="0" destOrd="0" presId="urn:microsoft.com/office/officeart/2005/8/layout/default"/>
    <dgm:cxn modelId="{2F1C9DE3-68E7-4B21-B202-6FA348999046}" srcId="{A5A8BE3A-9990-4232-8912-110E6E121807}" destId="{96179C8C-1DD2-46BA-9583-4CA22832C5E1}" srcOrd="7" destOrd="0" parTransId="{D6F1117D-7524-408D-A5EE-39AD838EE339}" sibTransId="{5DC5A7CA-3518-405F-8121-71430A94FFBC}"/>
    <dgm:cxn modelId="{39A7EDEA-A0A0-455A-B1FA-7DDFA5E25BEF}" srcId="{A5A8BE3A-9990-4232-8912-110E6E121807}" destId="{AA483315-E412-498F-B60E-0DFFBECDA905}" srcOrd="2" destOrd="0" parTransId="{265C025C-70C6-4FA8-99B2-955218BA8D42}" sibTransId="{1D3EF33A-9E18-4617-9552-E7C811B5A57C}"/>
    <dgm:cxn modelId="{D78B7FEF-2B6A-4BEF-A46B-3E2B49AA1CF7}" type="presOf" srcId="{D0895D99-5AA0-4CCE-8B73-FE41472C79C3}" destId="{A26D54B5-B4E7-40E8-9B74-824A0E4BCFBB}" srcOrd="0" destOrd="0" presId="urn:microsoft.com/office/officeart/2005/8/layout/default"/>
    <dgm:cxn modelId="{FCD551F9-F3E6-4084-A30B-2B8AB1EC051B}" type="presOf" srcId="{8E97A603-FEBF-4B61-9C74-AEF3D1F4B7BC}" destId="{B97059E4-569B-439D-ACCE-C703E8EBB9E0}" srcOrd="0" destOrd="0" presId="urn:microsoft.com/office/officeart/2005/8/layout/default"/>
    <dgm:cxn modelId="{2E830AC2-1B68-4BFF-BD0E-D31A6F1F066C}" type="presParOf" srcId="{15814E76-000F-4776-B97F-8B899AD44BAC}" destId="{6956F062-E831-4C9D-8295-EBD859E85986}" srcOrd="0" destOrd="0" presId="urn:microsoft.com/office/officeart/2005/8/layout/default"/>
    <dgm:cxn modelId="{20AF5617-686F-4407-87AB-1CAD62299A31}" type="presParOf" srcId="{15814E76-000F-4776-B97F-8B899AD44BAC}" destId="{83BE6824-ECE8-467C-8569-E2F8B857E995}" srcOrd="1" destOrd="0" presId="urn:microsoft.com/office/officeart/2005/8/layout/default"/>
    <dgm:cxn modelId="{9E17B6D0-EB78-44BD-ACD2-F01280430BC1}" type="presParOf" srcId="{15814E76-000F-4776-B97F-8B899AD44BAC}" destId="{314BF5E9-6D32-4139-B1EF-52F90BD3589D}" srcOrd="2" destOrd="0" presId="urn:microsoft.com/office/officeart/2005/8/layout/default"/>
    <dgm:cxn modelId="{4CEBCAC6-1F4A-4EDB-AD81-8166E2479F01}" type="presParOf" srcId="{15814E76-000F-4776-B97F-8B899AD44BAC}" destId="{4877B61D-64F6-4AE7-BC77-59AA8DC2C961}" srcOrd="3" destOrd="0" presId="urn:microsoft.com/office/officeart/2005/8/layout/default"/>
    <dgm:cxn modelId="{E2B2A011-4D6D-4958-BE53-6CDB55278129}" type="presParOf" srcId="{15814E76-000F-4776-B97F-8B899AD44BAC}" destId="{65B48DC4-277D-4510-87DB-C69F1B7D6DD3}" srcOrd="4" destOrd="0" presId="urn:microsoft.com/office/officeart/2005/8/layout/default"/>
    <dgm:cxn modelId="{E56189DA-A610-46DB-99F7-867D7A8288E8}" type="presParOf" srcId="{15814E76-000F-4776-B97F-8B899AD44BAC}" destId="{783803F8-6E7F-4EEA-AAD0-483B213E43F0}" srcOrd="5" destOrd="0" presId="urn:microsoft.com/office/officeart/2005/8/layout/default"/>
    <dgm:cxn modelId="{D6F2ECBB-3079-4100-B18E-6067FF39F9B8}" type="presParOf" srcId="{15814E76-000F-4776-B97F-8B899AD44BAC}" destId="{C28451D7-32EE-4871-A93E-B1ABC49EF3AC}" srcOrd="6" destOrd="0" presId="urn:microsoft.com/office/officeart/2005/8/layout/default"/>
    <dgm:cxn modelId="{9148EF29-CB6F-4C53-9117-43F5368D26DA}" type="presParOf" srcId="{15814E76-000F-4776-B97F-8B899AD44BAC}" destId="{A43E9D34-925F-4655-AC4B-A55B519327B9}" srcOrd="7" destOrd="0" presId="urn:microsoft.com/office/officeart/2005/8/layout/default"/>
    <dgm:cxn modelId="{E0B3C4EF-EA5B-4353-8FC5-BE97D5A541D1}" type="presParOf" srcId="{15814E76-000F-4776-B97F-8B899AD44BAC}" destId="{B97059E4-569B-439D-ACCE-C703E8EBB9E0}" srcOrd="8" destOrd="0" presId="urn:microsoft.com/office/officeart/2005/8/layout/default"/>
    <dgm:cxn modelId="{169E81CC-B3BB-498B-B483-16FF291F20BF}" type="presParOf" srcId="{15814E76-000F-4776-B97F-8B899AD44BAC}" destId="{F6EE2DDB-A1DE-4893-B327-CFE95B44129A}" srcOrd="9" destOrd="0" presId="urn:microsoft.com/office/officeart/2005/8/layout/default"/>
    <dgm:cxn modelId="{F9E99F02-6C67-476D-84A9-6AF77CD46E96}" type="presParOf" srcId="{15814E76-000F-4776-B97F-8B899AD44BAC}" destId="{1C95E413-6173-413A-912F-7DA1BB34D98F}" srcOrd="10" destOrd="0" presId="urn:microsoft.com/office/officeart/2005/8/layout/default"/>
    <dgm:cxn modelId="{DC2B5D72-3885-4A7D-B8F8-A94F805DDE73}" type="presParOf" srcId="{15814E76-000F-4776-B97F-8B899AD44BAC}" destId="{68AC4E92-8AE2-4175-AC30-74BB205C523D}" srcOrd="11" destOrd="0" presId="urn:microsoft.com/office/officeart/2005/8/layout/default"/>
    <dgm:cxn modelId="{E5A97EBB-68CC-4090-9F21-06506B119579}" type="presParOf" srcId="{15814E76-000F-4776-B97F-8B899AD44BAC}" destId="{A26D54B5-B4E7-40E8-9B74-824A0E4BCFBB}" srcOrd="12" destOrd="0" presId="urn:microsoft.com/office/officeart/2005/8/layout/default"/>
    <dgm:cxn modelId="{4474F0A3-1E8B-4F8A-AA1E-5B1D35576E91}" type="presParOf" srcId="{15814E76-000F-4776-B97F-8B899AD44BAC}" destId="{68EBFB17-CAB3-420D-837A-15718F4AFEC2}" srcOrd="13" destOrd="0" presId="urn:microsoft.com/office/officeart/2005/8/layout/default"/>
    <dgm:cxn modelId="{2B7C1758-0044-4F0A-B0D2-468E5DB2F7F4}" type="presParOf" srcId="{15814E76-000F-4776-B97F-8B899AD44BAC}" destId="{00672C99-BC32-447E-BE26-36407AA2BDB2}" srcOrd="14" destOrd="0" presId="urn:microsoft.com/office/officeart/2005/8/layout/default"/>
    <dgm:cxn modelId="{82D097D2-0A8F-4E72-951C-A717A140CEF1}" type="presParOf" srcId="{15814E76-000F-4776-B97F-8B899AD44BAC}" destId="{04BA77DB-C2CB-4B5C-B33C-74BA13CCFBA4}" srcOrd="15" destOrd="0" presId="urn:microsoft.com/office/officeart/2005/8/layout/default"/>
    <dgm:cxn modelId="{6FEE8690-51B9-4366-B691-4DD85E8E0C70}" type="presParOf" srcId="{15814E76-000F-4776-B97F-8B899AD44BAC}" destId="{4CCD97D0-30AC-4C6D-BD06-F8D29050925E}" srcOrd="16" destOrd="0" presId="urn:microsoft.com/office/officeart/2005/8/layout/default"/>
    <dgm:cxn modelId="{6BA4B08D-83D0-4333-B44B-097C50A17114}" type="presParOf" srcId="{15814E76-000F-4776-B97F-8B899AD44BAC}" destId="{F5570305-EA47-43E3-A112-D29B322D979B}" srcOrd="17" destOrd="0" presId="urn:microsoft.com/office/officeart/2005/8/layout/default"/>
    <dgm:cxn modelId="{5CC512F5-FABA-4563-844C-9B0E727E3DA4}" type="presParOf" srcId="{15814E76-000F-4776-B97F-8B899AD44BAC}" destId="{483AB9CE-7E99-4641-8A28-E74959ABA064}" srcOrd="18" destOrd="0" presId="urn:microsoft.com/office/officeart/2005/8/layout/default"/>
    <dgm:cxn modelId="{10AAD12F-C28F-43BE-A8F4-D0CE3F17C7D4}" type="presParOf" srcId="{15814E76-000F-4776-B97F-8B899AD44BAC}" destId="{3ED9C730-58CB-48F6-A44B-7F354F869F48}" srcOrd="19" destOrd="0" presId="urn:microsoft.com/office/officeart/2005/8/layout/default"/>
    <dgm:cxn modelId="{1896D464-414D-498A-BF16-58ABFA81B00D}" type="presParOf" srcId="{15814E76-000F-4776-B97F-8B899AD44BAC}" destId="{EAD55615-8E89-44DC-83A8-7C3F87D1D88C}" srcOrd="20" destOrd="0" presId="urn:microsoft.com/office/officeart/2005/8/layout/default"/>
    <dgm:cxn modelId="{52C81520-7354-463F-A028-B56561ADFBA0}" type="presParOf" srcId="{15814E76-000F-4776-B97F-8B899AD44BAC}" destId="{35A960D8-ECEB-4390-9F81-F1AAB2ECC6FC}" srcOrd="21" destOrd="0" presId="urn:microsoft.com/office/officeart/2005/8/layout/default"/>
    <dgm:cxn modelId="{086E627B-13F4-42E3-98B3-A76E0844C069}" type="presParOf" srcId="{15814E76-000F-4776-B97F-8B899AD44BAC}" destId="{498343EC-04AC-4CAD-8B5E-ABC16ACC2F2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F3A72-4E7D-44E7-9126-943CBEB76C3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C112-028F-4005-BE5A-58F1022297C6}" type="parTrans" cxnId="{2809AF9D-F778-4C4E-B535-202CB8F86442}">
      <dgm:prSet/>
      <dgm:spPr/>
      <dgm:t>
        <a:bodyPr/>
        <a:lstStyle/>
        <a:p>
          <a:endParaRPr lang="en-US"/>
        </a:p>
      </dgm:t>
    </dgm:pt>
    <dgm:pt modelId="{E709D1A9-032D-4046-915C-1A3C52F288E6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28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Seksuell trakassering </a:t>
          </a:r>
          <a:r>
            <a:rPr lang="no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uønsket verbal, ikke-verbal eller fysisk atferd av seksuell karakter som bryter med en persons verdighet.</a:t>
          </a:r>
        </a:p>
        <a:p>
          <a:r>
            <a:rPr lang="no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Det finnes to forskjellige typer seksuell trakassering:</a:t>
          </a:r>
          <a:endParaRPr lang="en-US"/>
        </a:p>
      </dgm:t>
    </dgm:pt>
    <dgm:pt modelId="{D73A1FCF-5D89-4468-800A-D8F31CB13DD3}" type="parTrans" cxnId="{340B8965-9137-4E23-B2FD-3D2B70088E80}">
      <dgm:prSet/>
      <dgm:spPr/>
      <dgm:t>
        <a:bodyPr/>
        <a:lstStyle/>
        <a:p>
          <a:endParaRPr lang="en-US"/>
        </a:p>
      </dgm:t>
    </dgm:pt>
    <dgm:pt modelId="{51D27A79-C8E2-42E1-AC9E-C97553C130EA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tilbud</a:t>
          </a:r>
          <a:endParaRPr lang="en-GB">
            <a:solidFill>
              <a:srgbClr val="FF0000"/>
            </a:solidFill>
          </a:endParaRPr>
        </a:p>
        <a:p>
          <a:r>
            <a:rPr lang="no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er latin og betyr «dette for det» og betyr å basere arbeidsbeslutninger på om noen aksepterer eller avviser uønsket seksuell atferd.</a:t>
          </a:r>
        </a:p>
        <a:p>
          <a:r>
            <a:rPr lang="no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Det kan innebære seksualisert, intim eller romantisk oppførsel.</a:t>
          </a:r>
        </a:p>
        <a:p>
          <a:r>
            <a:rPr lang="no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Det involverer alltid ledere eller andre i autoritetsposisjoner. </a:t>
          </a:r>
          <a:endParaRPr lang="en-US"/>
        </a:p>
      </dgm:t>
    </dgm:pt>
    <dgm:pt modelId="{B9D1F81C-EB2C-4FF9-8BBE-58D3F5068E79}" type="sibTrans" cxnId="{340B8965-9137-4E23-B2FD-3D2B70088E80}">
      <dgm:prSet/>
      <dgm:spPr/>
      <dgm:t>
        <a:bodyPr/>
        <a:lstStyle/>
        <a:p>
          <a:endParaRPr lang="en-US"/>
        </a:p>
      </dgm:t>
    </dgm:pt>
    <dgm:pt modelId="{72A70C7C-CE84-4C90-BD05-A83F54C37871}" type="parTrans" cxnId="{4F623E74-532E-4DB8-99B3-CD426EEEE191}">
      <dgm:prSet/>
      <dgm:spPr/>
      <dgm:t>
        <a:bodyPr/>
        <a:lstStyle/>
        <a:p>
          <a:endParaRPr lang="en-US"/>
        </a:p>
      </dgm:t>
    </dgm:pt>
    <dgm:pt modelId="{404D2D27-F06D-476A-9332-E8BF77820EE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Fiendtlig arbeidsmiljø</a:t>
          </a:r>
          <a:r>
            <a:rPr lang="no" sz="1400" b="0" i="0" strike="noStrike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r>
            <a:rPr lang="no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Uønsket atferd som skaper et skremmende, fiendtlig, nedverdigende, ydmykende eller støtende arbeidsmiljø. </a:t>
          </a:r>
        </a:p>
        <a:p>
          <a:r>
            <a:rPr lang="no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Kan være verbal, visuell, fysisk, digital eller skriftlig atferd. </a:t>
          </a:r>
        </a:p>
        <a:p>
          <a:r>
            <a:rPr lang="no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Alle - ikke bare noen i en autoritetsposisjon - kan engasjere seg i denne typen ulovlig oppførsel. </a:t>
          </a:r>
          <a:endParaRPr lang="en-US"/>
        </a:p>
      </dgm:t>
    </dgm:pt>
    <dgm:pt modelId="{EED6236B-CB0B-475F-B61A-A7580C606347}" type="sibTrans" cxnId="{4F623E74-532E-4DB8-99B3-CD426EEEE191}">
      <dgm:prSet/>
      <dgm:spPr/>
      <dgm:t>
        <a:bodyPr/>
        <a:lstStyle/>
        <a:p>
          <a:endParaRPr lang="en-US"/>
        </a:p>
      </dgm:t>
    </dgm:pt>
    <dgm:pt modelId="{24DA7CF3-04CE-4B21-BB47-B688A733DCCB}" type="sibTrans" cxnId="{2809AF9D-F778-4C4E-B535-202CB8F86442}">
      <dgm:prSet/>
      <dgm:spPr/>
      <dgm:t>
        <a:bodyPr/>
        <a:lstStyle/>
        <a:p>
          <a:endParaRPr lang="en-US"/>
        </a:p>
      </dgm:t>
    </dgm:pt>
    <dgm:pt modelId="{82C30EA1-251F-44D7-BE08-B40408335ACD}" type="pres">
      <dgm:prSet presAssocID="{3CDF3A72-4E7D-44E7-9126-943CBEB76C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18B46-294A-49A7-B30A-B2315553F715}" type="pres">
      <dgm:prSet presAssocID="{E709D1A9-032D-4046-915C-1A3C52F288E6}" presName="vertOne" presStyleCnt="0"/>
      <dgm:spPr/>
    </dgm:pt>
    <dgm:pt modelId="{F0682F32-5C4B-42CE-AEF9-AB56A3FF7419}" type="pres">
      <dgm:prSet presAssocID="{E709D1A9-032D-4046-915C-1A3C52F288E6}" presName="txOne" presStyleLbl="node0" presStyleIdx="0" presStyleCnt="1">
        <dgm:presLayoutVars>
          <dgm:chPref val="3"/>
        </dgm:presLayoutVars>
      </dgm:prSet>
      <dgm:spPr/>
    </dgm:pt>
    <dgm:pt modelId="{47C39050-60A1-45EB-A1DD-8FA91BF0A74E}" type="pres">
      <dgm:prSet presAssocID="{E709D1A9-032D-4046-915C-1A3C52F288E6}" presName="parTransOne" presStyleCnt="0"/>
      <dgm:spPr/>
    </dgm:pt>
    <dgm:pt modelId="{ED6B47B3-E8E0-457E-AE81-9960865A6ADF}" type="pres">
      <dgm:prSet presAssocID="{E709D1A9-032D-4046-915C-1A3C52F288E6}" presName="horzOne" presStyleCnt="0"/>
      <dgm:spPr/>
    </dgm:pt>
    <dgm:pt modelId="{15624F3B-1895-4B52-823A-54BED7D68C96}" type="pres">
      <dgm:prSet presAssocID="{51D27A79-C8E2-42E1-AC9E-C97553C130EA}" presName="vertTwo" presStyleCnt="0"/>
      <dgm:spPr/>
    </dgm:pt>
    <dgm:pt modelId="{2BBD0B2E-4BE4-48AC-A125-1761F93E54D0}" type="pres">
      <dgm:prSet presAssocID="{51D27A79-C8E2-42E1-AC9E-C97553C130EA}" presName="txTwo" presStyleLbl="node2" presStyleIdx="0" presStyleCnt="2">
        <dgm:presLayoutVars>
          <dgm:chPref val="3"/>
        </dgm:presLayoutVars>
      </dgm:prSet>
      <dgm:spPr/>
    </dgm:pt>
    <dgm:pt modelId="{B6D935AB-6C09-464B-8F9B-2DF172217FA9}" type="pres">
      <dgm:prSet presAssocID="{51D27A79-C8E2-42E1-AC9E-C97553C130EA}" presName="horzTwo" presStyleCnt="0"/>
      <dgm:spPr/>
    </dgm:pt>
    <dgm:pt modelId="{B06879F3-AC6C-40F1-8DBB-CF135CEB9770}" type="pres">
      <dgm:prSet presAssocID="{B9D1F81C-EB2C-4FF9-8BBE-58D3F5068E79}" presName="sibSpaceTwo" presStyleCnt="0"/>
      <dgm:spPr/>
    </dgm:pt>
    <dgm:pt modelId="{0B186A5D-5DB3-4AF4-BCA8-CD369901CAD6}" type="pres">
      <dgm:prSet presAssocID="{404D2D27-F06D-476A-9332-E8BF77820EE3}" presName="vertTwo" presStyleCnt="0"/>
      <dgm:spPr/>
    </dgm:pt>
    <dgm:pt modelId="{88F1ABA4-3573-4291-80C5-CCCD060891F4}" type="pres">
      <dgm:prSet presAssocID="{404D2D27-F06D-476A-9332-E8BF77820EE3}" presName="txTwo" presStyleLbl="node2" presStyleIdx="1" presStyleCnt="2">
        <dgm:presLayoutVars>
          <dgm:chPref val="3"/>
        </dgm:presLayoutVars>
      </dgm:prSet>
      <dgm:spPr/>
    </dgm:pt>
    <dgm:pt modelId="{8B56421F-E0C0-4619-AA40-3517D4B3DB3B}" type="pres">
      <dgm:prSet presAssocID="{404D2D27-F06D-476A-9332-E8BF77820EE3}" presName="horzTwo" presStyleCnt="0"/>
      <dgm:spPr/>
    </dgm:pt>
  </dgm:ptLst>
  <dgm:cxnLst>
    <dgm:cxn modelId="{A80D993A-0C77-49FF-B499-361D1360350C}" type="presOf" srcId="{3CDF3A72-4E7D-44E7-9126-943CBEB76C39}" destId="{82C30EA1-251F-44D7-BE08-B40408335ACD}" srcOrd="0" destOrd="0" presId="urn:microsoft.com/office/officeart/2005/8/layout/hierarchy4"/>
    <dgm:cxn modelId="{FE714E3F-48A6-41AA-B67B-11426D6ED057}" type="presOf" srcId="{E709D1A9-032D-4046-915C-1A3C52F288E6}" destId="{F0682F32-5C4B-42CE-AEF9-AB56A3FF7419}" srcOrd="0" destOrd="0" presId="urn:microsoft.com/office/officeart/2005/8/layout/hierarchy4"/>
    <dgm:cxn modelId="{340B8965-9137-4E23-B2FD-3D2B70088E80}" srcId="{E709D1A9-032D-4046-915C-1A3C52F288E6}" destId="{51D27A79-C8E2-42E1-AC9E-C97553C130EA}" srcOrd="0" destOrd="0" parTransId="{D73A1FCF-5D89-4468-800A-D8F31CB13DD3}" sibTransId="{B9D1F81C-EB2C-4FF9-8BBE-58D3F5068E79}"/>
    <dgm:cxn modelId="{4F623E74-532E-4DB8-99B3-CD426EEEE191}" srcId="{E709D1A9-032D-4046-915C-1A3C52F288E6}" destId="{404D2D27-F06D-476A-9332-E8BF77820EE3}" srcOrd="1" destOrd="0" parTransId="{72A70C7C-CE84-4C90-BD05-A83F54C37871}" sibTransId="{EED6236B-CB0B-475F-B61A-A7580C606347}"/>
    <dgm:cxn modelId="{2809AF9D-F778-4C4E-B535-202CB8F86442}" srcId="{3CDF3A72-4E7D-44E7-9126-943CBEB76C39}" destId="{E709D1A9-032D-4046-915C-1A3C52F288E6}" srcOrd="0" destOrd="0" parTransId="{CE90C112-028F-4005-BE5A-58F1022297C6}" sibTransId="{24DA7CF3-04CE-4B21-BB47-B688A733DCCB}"/>
    <dgm:cxn modelId="{A4115FA0-DDCF-46CA-A0D1-48EEC2B798F2}" type="presOf" srcId="{51D27A79-C8E2-42E1-AC9E-C97553C130EA}" destId="{2BBD0B2E-4BE4-48AC-A125-1761F93E54D0}" srcOrd="0" destOrd="0" presId="urn:microsoft.com/office/officeart/2005/8/layout/hierarchy4"/>
    <dgm:cxn modelId="{61D49AD4-CBB1-4848-872D-ABF186DAE014}" type="presOf" srcId="{404D2D27-F06D-476A-9332-E8BF77820EE3}" destId="{88F1ABA4-3573-4291-80C5-CCCD060891F4}" srcOrd="0" destOrd="0" presId="urn:microsoft.com/office/officeart/2005/8/layout/hierarchy4"/>
    <dgm:cxn modelId="{8319B94A-C016-41BB-BB08-A7D78CA79CBD}" type="presParOf" srcId="{82C30EA1-251F-44D7-BE08-B40408335ACD}" destId="{ABB18B46-294A-49A7-B30A-B2315553F715}" srcOrd="0" destOrd="0" presId="urn:microsoft.com/office/officeart/2005/8/layout/hierarchy4"/>
    <dgm:cxn modelId="{A1772A59-161A-450E-BF1A-F6ACE679674F}" type="presParOf" srcId="{ABB18B46-294A-49A7-B30A-B2315553F715}" destId="{F0682F32-5C4B-42CE-AEF9-AB56A3FF7419}" srcOrd="0" destOrd="0" presId="urn:microsoft.com/office/officeart/2005/8/layout/hierarchy4"/>
    <dgm:cxn modelId="{F8205876-1CE3-4EC3-A66C-4378EF7FA3C9}" type="presParOf" srcId="{ABB18B46-294A-49A7-B30A-B2315553F715}" destId="{47C39050-60A1-45EB-A1DD-8FA91BF0A74E}" srcOrd="1" destOrd="0" presId="urn:microsoft.com/office/officeart/2005/8/layout/hierarchy4"/>
    <dgm:cxn modelId="{D9910D8A-2E72-44A6-B32E-F867497837AF}" type="presParOf" srcId="{ABB18B46-294A-49A7-B30A-B2315553F715}" destId="{ED6B47B3-E8E0-457E-AE81-9960865A6ADF}" srcOrd="2" destOrd="0" presId="urn:microsoft.com/office/officeart/2005/8/layout/hierarchy4"/>
    <dgm:cxn modelId="{91204528-A21E-4787-A0E6-08F14F9189CE}" type="presParOf" srcId="{ED6B47B3-E8E0-457E-AE81-9960865A6ADF}" destId="{15624F3B-1895-4B52-823A-54BED7D68C96}" srcOrd="0" destOrd="0" presId="urn:microsoft.com/office/officeart/2005/8/layout/hierarchy4"/>
    <dgm:cxn modelId="{8AE2A38C-D3F6-4F3E-BEB7-F52E1B799FAF}" type="presParOf" srcId="{15624F3B-1895-4B52-823A-54BED7D68C96}" destId="{2BBD0B2E-4BE4-48AC-A125-1761F93E54D0}" srcOrd="0" destOrd="0" presId="urn:microsoft.com/office/officeart/2005/8/layout/hierarchy4"/>
    <dgm:cxn modelId="{61FF2347-15AD-406D-A9A0-10F889743F16}" type="presParOf" srcId="{15624F3B-1895-4B52-823A-54BED7D68C96}" destId="{B6D935AB-6C09-464B-8F9B-2DF172217FA9}" srcOrd="1" destOrd="0" presId="urn:microsoft.com/office/officeart/2005/8/layout/hierarchy4"/>
    <dgm:cxn modelId="{5C6776F0-417B-4E86-91F8-AADA30469D8E}" type="presParOf" srcId="{ED6B47B3-E8E0-457E-AE81-9960865A6ADF}" destId="{B06879F3-AC6C-40F1-8DBB-CF135CEB9770}" srcOrd="1" destOrd="0" presId="urn:microsoft.com/office/officeart/2005/8/layout/hierarchy4"/>
    <dgm:cxn modelId="{50DB84D0-C1DC-4BB6-90F7-9330D9A8BC53}" type="presParOf" srcId="{ED6B47B3-E8E0-457E-AE81-9960865A6ADF}" destId="{0B186A5D-5DB3-4AF4-BCA8-CD369901CAD6}" srcOrd="2" destOrd="0" presId="urn:microsoft.com/office/officeart/2005/8/layout/hierarchy4"/>
    <dgm:cxn modelId="{373F720E-31FC-4715-A368-799D80E140B4}" type="presParOf" srcId="{0B186A5D-5DB3-4AF4-BCA8-CD369901CAD6}" destId="{88F1ABA4-3573-4291-80C5-CCCD060891F4}" srcOrd="0" destOrd="0" presId="urn:microsoft.com/office/officeart/2005/8/layout/hierarchy4"/>
    <dgm:cxn modelId="{7B896BA8-FB4D-4E4B-B7FE-0AD63F8267CD}" type="presParOf" srcId="{0B186A5D-5DB3-4AF4-BCA8-CD369901CAD6}" destId="{8B56421F-E0C0-4619-AA40-3517D4B3DB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79FEE-AD99-4ACA-935F-5EA743503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B55FE-D4C3-4C96-A765-B1B2DE801E09}" type="parTrans" cxnId="{519E72F3-4B5A-4BE2-B7E7-52C3CCF1DD4F}">
      <dgm:prSet/>
      <dgm:spPr/>
      <dgm:t>
        <a:bodyPr/>
        <a:lstStyle/>
        <a:p>
          <a:endParaRPr lang="en-US"/>
        </a:p>
      </dgm:t>
    </dgm:pt>
    <dgm:pt modelId="{285BBEBE-0734-4A0A-AC7C-BCC18058FA1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Et fiendtlig arbeidsmiljø kan innebære:</a:t>
          </a:r>
          <a:endParaRPr lang="en-US"/>
        </a:p>
      </dgm:t>
    </dgm:pt>
    <dgm:pt modelId="{42D87832-43F4-4BBA-AC18-2696167CC65A}" type="parTrans" cxnId="{18B2B3D2-B3F3-49F0-81DF-61EB56C16B65}">
      <dgm:prSet/>
      <dgm:spPr/>
      <dgm:t>
        <a:bodyPr/>
        <a:lstStyle/>
        <a:p>
          <a:endParaRPr lang="en-US"/>
        </a:p>
      </dgm:t>
    </dgm:pt>
    <dgm:pt modelId="{30D3E5F8-452C-48F4-8796-2E567C55EECB}">
      <dgm:prSet custT="1"/>
      <dgm:spPr>
        <a:noFill/>
        <a:ln>
          <a:noFill/>
        </a:ln>
      </dgm:spPr>
      <dgm:t>
        <a:bodyPr/>
        <a:lstStyle/>
        <a:p>
          <a:r>
            <a:rPr lang="no" sz="25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 enkelt, alvorlig hendelse</a:t>
          </a:r>
          <a:endParaRPr lang="en-US"/>
        </a:p>
      </dgm:t>
    </dgm:pt>
    <dgm:pt modelId="{295691BB-E9F3-4CE3-9494-876350D324AA}" type="sibTrans" cxnId="{18B2B3D2-B3F3-49F0-81DF-61EB56C16B65}">
      <dgm:prSet/>
      <dgm:spPr/>
      <dgm:t>
        <a:bodyPr/>
        <a:lstStyle/>
        <a:p>
          <a:endParaRPr lang="en-US"/>
        </a:p>
      </dgm:t>
    </dgm:pt>
    <dgm:pt modelId="{579DADD7-F02E-4DDF-A6ED-B478DE045EC5}" type="parTrans" cxnId="{68DC4A4F-0952-4F4C-A863-F1C63422C63E}">
      <dgm:prSet/>
      <dgm:spPr/>
      <dgm:t>
        <a:bodyPr/>
        <a:lstStyle/>
        <a:p>
          <a:endParaRPr lang="en-US"/>
        </a:p>
      </dgm:t>
    </dgm:pt>
    <dgm:pt modelId="{5642C7EE-3FA5-48FC-90AC-17A317932B02}">
      <dgm:prSet custT="1"/>
      <dgm:spPr>
        <a:noFill/>
        <a:ln>
          <a:noFill/>
        </a:ln>
      </dgm:spPr>
      <dgm:t>
        <a:bodyPr/>
        <a:lstStyle/>
        <a:p>
          <a:r>
            <a:rPr lang="no" sz="25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Et mønster av mindre hendelser som bygger seg opp over tid</a:t>
          </a:r>
          <a:endParaRPr lang="en-US" dirty="0"/>
        </a:p>
      </dgm:t>
    </dgm:pt>
    <dgm:pt modelId="{E3775CD1-D340-4E93-990E-06E64EF14947}" type="sibTrans" cxnId="{68DC4A4F-0952-4F4C-A863-F1C63422C63E}">
      <dgm:prSet/>
      <dgm:spPr/>
      <dgm:t>
        <a:bodyPr/>
        <a:lstStyle/>
        <a:p>
          <a:endParaRPr lang="en-US"/>
        </a:p>
      </dgm:t>
    </dgm:pt>
    <dgm:pt modelId="{CD81B35C-B2B0-4868-BBD5-6826E5EEF160}" type="sibTrans" cxnId="{519E72F3-4B5A-4BE2-B7E7-52C3CCF1DD4F}">
      <dgm:prSet/>
      <dgm:spPr/>
      <dgm:t>
        <a:bodyPr/>
        <a:lstStyle/>
        <a:p>
          <a:endParaRPr lang="en-US"/>
        </a:p>
      </dgm:t>
    </dgm:pt>
    <dgm:pt modelId="{189A9E5F-C66B-4AAA-B987-7459E9AD8F08}" type="parTrans" cxnId="{FA58BA0C-23C9-4CD7-BF1E-FBB3E6E3BAF6}">
      <dgm:prSet/>
      <dgm:spPr/>
      <dgm:t>
        <a:bodyPr/>
        <a:lstStyle/>
        <a:p>
          <a:endParaRPr lang="en-US"/>
        </a:p>
      </dgm:t>
    </dgm:pt>
    <dgm:pt modelId="{BF4022B4-D80B-461E-98CB-999DC58D8A8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Et atferdsmønster kan være usynlig for andre </a:t>
          </a:r>
          <a:endParaRPr lang="en-US"/>
        </a:p>
      </dgm:t>
    </dgm:pt>
    <dgm:pt modelId="{B70CA4F2-DAD3-4114-9B42-94805D0B5735}" type="sibTrans" cxnId="{FA58BA0C-23C9-4CD7-BF1E-FBB3E6E3BAF6}">
      <dgm:prSet/>
      <dgm:spPr/>
      <dgm:t>
        <a:bodyPr/>
        <a:lstStyle/>
        <a:p>
          <a:endParaRPr lang="en-US"/>
        </a:p>
      </dgm:t>
    </dgm:pt>
    <dgm:pt modelId="{3BF44B03-DF2D-4D64-A3F2-5799B0E59223}" type="pres">
      <dgm:prSet presAssocID="{98179FEE-AD99-4ACA-935F-5EA74350364A}" presName="linear" presStyleCnt="0">
        <dgm:presLayoutVars>
          <dgm:animLvl val="lvl"/>
          <dgm:resizeHandles val="exact"/>
        </dgm:presLayoutVars>
      </dgm:prSet>
      <dgm:spPr/>
    </dgm:pt>
    <dgm:pt modelId="{9348B920-B1E0-4886-9BA5-B1554C666682}" type="pres">
      <dgm:prSet presAssocID="{285BBEBE-0734-4A0A-AC7C-BCC18058F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2FA92-FF02-4F9E-A627-EE14DD86AB00}" type="pres">
      <dgm:prSet presAssocID="{285BBEBE-0734-4A0A-AC7C-BCC18058FA1C}" presName="childText" presStyleLbl="revTx" presStyleIdx="0" presStyleCnt="1">
        <dgm:presLayoutVars>
          <dgm:bulletEnabled val="1"/>
        </dgm:presLayoutVars>
      </dgm:prSet>
      <dgm:spPr/>
    </dgm:pt>
    <dgm:pt modelId="{33BCEC26-C14D-4C1B-A0A8-57892C4646B9}" type="pres">
      <dgm:prSet presAssocID="{BF4022B4-D80B-461E-98CB-999DC58D8A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DF0A0C-6071-498A-8B00-96FC7261314F}" type="presOf" srcId="{5642C7EE-3FA5-48FC-90AC-17A317932B02}" destId="{7652FA92-FF02-4F9E-A627-EE14DD86AB00}" srcOrd="0" destOrd="1" presId="urn:microsoft.com/office/officeart/2005/8/layout/vList2"/>
    <dgm:cxn modelId="{FA58BA0C-23C9-4CD7-BF1E-FBB3E6E3BAF6}" srcId="{98179FEE-AD99-4ACA-935F-5EA74350364A}" destId="{BF4022B4-D80B-461E-98CB-999DC58D8A83}" srcOrd="1" destOrd="0" parTransId="{189A9E5F-C66B-4AAA-B987-7459E9AD8F08}" sibTransId="{B70CA4F2-DAD3-4114-9B42-94805D0B5735}"/>
    <dgm:cxn modelId="{64AAD628-465F-4364-82DC-B0C90812CB29}" type="presOf" srcId="{98179FEE-AD99-4ACA-935F-5EA74350364A}" destId="{3BF44B03-DF2D-4D64-A3F2-5799B0E59223}" srcOrd="0" destOrd="0" presId="urn:microsoft.com/office/officeart/2005/8/layout/vList2"/>
    <dgm:cxn modelId="{BCEC996B-EEE5-4BC6-8730-02942901A689}" type="presOf" srcId="{285BBEBE-0734-4A0A-AC7C-BCC18058FA1C}" destId="{9348B920-B1E0-4886-9BA5-B1554C666682}" srcOrd="0" destOrd="0" presId="urn:microsoft.com/office/officeart/2005/8/layout/vList2"/>
    <dgm:cxn modelId="{68DC4A4F-0952-4F4C-A863-F1C63422C63E}" srcId="{285BBEBE-0734-4A0A-AC7C-BCC18058FA1C}" destId="{5642C7EE-3FA5-48FC-90AC-17A317932B02}" srcOrd="1" destOrd="0" parTransId="{579DADD7-F02E-4DDF-A6ED-B478DE045EC5}" sibTransId="{E3775CD1-D340-4E93-990E-06E64EF14947}"/>
    <dgm:cxn modelId="{B3648252-907F-43FE-ACBC-20530FBF4F80}" type="presOf" srcId="{BF4022B4-D80B-461E-98CB-999DC58D8A83}" destId="{33BCEC26-C14D-4C1B-A0A8-57892C4646B9}" srcOrd="0" destOrd="0" presId="urn:microsoft.com/office/officeart/2005/8/layout/vList2"/>
    <dgm:cxn modelId="{18B2B3D2-B3F3-49F0-81DF-61EB56C16B65}" srcId="{285BBEBE-0734-4A0A-AC7C-BCC18058FA1C}" destId="{30D3E5F8-452C-48F4-8796-2E567C55EECB}" srcOrd="0" destOrd="0" parTransId="{42D87832-43F4-4BBA-AC18-2696167CC65A}" sibTransId="{295691BB-E9F3-4CE3-9494-876350D324AA}"/>
    <dgm:cxn modelId="{C343AAD3-1B8D-4B81-B555-C65604101F7D}" type="presOf" srcId="{30D3E5F8-452C-48F4-8796-2E567C55EECB}" destId="{7652FA92-FF02-4F9E-A627-EE14DD86AB00}" srcOrd="0" destOrd="0" presId="urn:microsoft.com/office/officeart/2005/8/layout/vList2"/>
    <dgm:cxn modelId="{519E72F3-4B5A-4BE2-B7E7-52C3CCF1DD4F}" srcId="{98179FEE-AD99-4ACA-935F-5EA74350364A}" destId="{285BBEBE-0734-4A0A-AC7C-BCC18058FA1C}" srcOrd="0" destOrd="0" parTransId="{9CEB55FE-D4C3-4C96-A765-B1B2DE801E09}" sibTransId="{CD81B35C-B2B0-4868-BBD5-6826E5EEF160}"/>
    <dgm:cxn modelId="{627ECFBC-C204-463D-A4AE-93E7E89758F6}" type="presParOf" srcId="{3BF44B03-DF2D-4D64-A3F2-5799B0E59223}" destId="{9348B920-B1E0-4886-9BA5-B1554C666682}" srcOrd="0" destOrd="0" presId="urn:microsoft.com/office/officeart/2005/8/layout/vList2"/>
    <dgm:cxn modelId="{78103690-B972-4992-9123-86F7C73B8FE7}" type="presParOf" srcId="{3BF44B03-DF2D-4D64-A3F2-5799B0E59223}" destId="{7652FA92-FF02-4F9E-A627-EE14DD86AB00}" srcOrd="1" destOrd="0" presId="urn:microsoft.com/office/officeart/2005/8/layout/vList2"/>
    <dgm:cxn modelId="{33A00A3A-35FA-48A7-9662-D2FB642D0489}" type="presParOf" srcId="{3BF44B03-DF2D-4D64-A3F2-5799B0E59223}" destId="{33BCEC26-C14D-4C1B-A0A8-57892C4646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039EE-AE95-403B-AC13-37ADF24CD09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2282E7-E75F-4CBB-B6CA-E288DAE36888}" type="parTrans" cxnId="{6918E814-176E-4142-A796-6E2E1F5CF087}">
      <dgm:prSet/>
      <dgm:spPr/>
      <dgm:t>
        <a:bodyPr/>
        <a:lstStyle/>
        <a:p>
          <a:endParaRPr lang="en-US"/>
        </a:p>
      </dgm:t>
    </dgm:pt>
    <dgm:pt modelId="{4EC82B13-A762-48C6-B64B-E54C118DD79C}">
      <dgm:prSet custT="1"/>
      <dgm:spPr/>
      <dgm:t>
        <a:bodyPr/>
        <a:lstStyle/>
        <a:p>
          <a:r>
            <a:rPr lang="no" sz="3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Kjønnsstereotyper er forutinntatte ideer om hvordan noen skal være, handle eller oppføre seg basert på kjønn. </a:t>
          </a:r>
          <a:endParaRPr lang="en-US" sz="3150"/>
        </a:p>
      </dgm:t>
    </dgm:pt>
    <dgm:pt modelId="{CB7DC1B6-385A-4B8E-BF6A-03802530089F}" type="sibTrans" cxnId="{6918E814-176E-4142-A796-6E2E1F5CF087}">
      <dgm:prSet/>
      <dgm:spPr/>
      <dgm:t>
        <a:bodyPr/>
        <a:lstStyle/>
        <a:p>
          <a:endParaRPr lang="en-US"/>
        </a:p>
      </dgm:t>
    </dgm:pt>
    <dgm:pt modelId="{988ADC6B-3C2E-4E0C-89A0-794AD8D901E9}" type="parTrans" cxnId="{0893363F-637F-4449-AD9D-EE5C563CDBC0}">
      <dgm:prSet/>
      <dgm:spPr/>
      <dgm:t>
        <a:bodyPr/>
        <a:lstStyle/>
        <a:p>
          <a:endParaRPr lang="en-US"/>
        </a:p>
      </dgm:t>
    </dgm:pt>
    <dgm:pt modelId="{C0B314DE-8C9A-4622-9124-4EAC4C631C63}">
      <dgm:prSet custT="1"/>
      <dgm:spPr/>
      <dgm:t>
        <a:bodyPr/>
        <a:lstStyle/>
        <a:p>
          <a:r>
            <a:rPr lang="no" sz="3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For eksempel: Du ber </a:t>
          </a:r>
          <a:r>
            <a:rPr lang="no" sz="3500" b="0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kun</a:t>
          </a:r>
          <a:r>
            <a:rPr lang="no" sz="3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kvinnelige ansatte om å få kaffe og snacks til konferanserommet for kommende møte.</a:t>
          </a:r>
          <a:endParaRPr lang="en-US" sz="3150"/>
        </a:p>
      </dgm:t>
    </dgm:pt>
    <dgm:pt modelId="{A52C1081-60BD-40F3-8777-F01D735B8ADD}" type="sibTrans" cxnId="{0893363F-637F-4449-AD9D-EE5C563CDBC0}">
      <dgm:prSet/>
      <dgm:spPr/>
      <dgm:t>
        <a:bodyPr/>
        <a:lstStyle/>
        <a:p>
          <a:endParaRPr lang="en-US"/>
        </a:p>
      </dgm:t>
    </dgm:pt>
    <dgm:pt modelId="{D897512D-1C5A-425D-A4CA-5FD67064C449}" type="pres">
      <dgm:prSet presAssocID="{F58039EE-AE95-403B-AC13-37ADF24CD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5FFC2-0A3D-49A0-A616-0230EDFF10F9}" type="pres">
      <dgm:prSet presAssocID="{4EC82B13-A762-48C6-B64B-E54C118DD79C}" presName="hierRoot1" presStyleCnt="0">
        <dgm:presLayoutVars>
          <dgm:hierBranch val="init"/>
        </dgm:presLayoutVars>
      </dgm:prSet>
      <dgm:spPr/>
    </dgm:pt>
    <dgm:pt modelId="{19D8EA44-4891-4876-A3FD-75C069271127}" type="pres">
      <dgm:prSet presAssocID="{4EC82B13-A762-48C6-B64B-E54C118DD79C}" presName="rootComposite1" presStyleCnt="0"/>
      <dgm:spPr/>
    </dgm:pt>
    <dgm:pt modelId="{4EDE4789-F2C4-48F7-AD1A-1BC4182425B9}" type="pres">
      <dgm:prSet presAssocID="{4EC82B13-A762-48C6-B64B-E54C118DD79C}" presName="rootText1" presStyleLbl="node0" presStyleIdx="0" presStyleCnt="2">
        <dgm:presLayoutVars>
          <dgm:chPref val="3"/>
        </dgm:presLayoutVars>
      </dgm:prSet>
      <dgm:spPr/>
    </dgm:pt>
    <dgm:pt modelId="{5C8871E6-F55F-4AAC-9444-953BDC8BFF40}" type="pres">
      <dgm:prSet presAssocID="{4EC82B13-A762-48C6-B64B-E54C118DD79C}" presName="rootConnector1" presStyleLbl="node1" presStyleIdx="0" presStyleCnt="0"/>
      <dgm:spPr/>
    </dgm:pt>
    <dgm:pt modelId="{21E6A1A2-09CA-4457-8704-98B51B2825B1}" type="pres">
      <dgm:prSet presAssocID="{4EC82B13-A762-48C6-B64B-E54C118DD79C}" presName="hierChild2" presStyleCnt="0"/>
      <dgm:spPr/>
    </dgm:pt>
    <dgm:pt modelId="{08E6EC52-31E3-4246-B7D1-AE148E6A9594}" type="pres">
      <dgm:prSet presAssocID="{4EC82B13-A762-48C6-B64B-E54C118DD79C}" presName="hierChild3" presStyleCnt="0"/>
      <dgm:spPr/>
    </dgm:pt>
    <dgm:pt modelId="{641A1FB8-31EA-4400-89B2-B84BF9876F04}" type="pres">
      <dgm:prSet presAssocID="{C0B314DE-8C9A-4622-9124-4EAC4C631C63}" presName="hierRoot1" presStyleCnt="0">
        <dgm:presLayoutVars>
          <dgm:hierBranch val="init"/>
        </dgm:presLayoutVars>
      </dgm:prSet>
      <dgm:spPr/>
    </dgm:pt>
    <dgm:pt modelId="{2215DDD9-40C1-42ED-8100-DA0EF97500ED}" type="pres">
      <dgm:prSet presAssocID="{C0B314DE-8C9A-4622-9124-4EAC4C631C63}" presName="rootComposite1" presStyleCnt="0"/>
      <dgm:spPr/>
    </dgm:pt>
    <dgm:pt modelId="{C106FE37-78FC-4B91-AB63-2959EC40C132}" type="pres">
      <dgm:prSet presAssocID="{C0B314DE-8C9A-4622-9124-4EAC4C631C63}" presName="rootText1" presStyleLbl="node0" presStyleIdx="1" presStyleCnt="2">
        <dgm:presLayoutVars>
          <dgm:chPref val="3"/>
        </dgm:presLayoutVars>
      </dgm:prSet>
      <dgm:spPr/>
    </dgm:pt>
    <dgm:pt modelId="{860FFD42-6009-4881-8CA6-B334DA9A8178}" type="pres">
      <dgm:prSet presAssocID="{C0B314DE-8C9A-4622-9124-4EAC4C631C63}" presName="rootConnector1" presStyleLbl="node1" presStyleIdx="0" presStyleCnt="0"/>
      <dgm:spPr/>
    </dgm:pt>
    <dgm:pt modelId="{5CBC7A73-AC05-40F3-8431-9DC6AC782F09}" type="pres">
      <dgm:prSet presAssocID="{C0B314DE-8C9A-4622-9124-4EAC4C631C63}" presName="hierChild2" presStyleCnt="0"/>
      <dgm:spPr/>
    </dgm:pt>
    <dgm:pt modelId="{BCE2ECC5-6A04-4163-8498-00F0736A2636}" type="pres">
      <dgm:prSet presAssocID="{C0B314DE-8C9A-4622-9124-4EAC4C631C63}" presName="hierChild3" presStyleCnt="0"/>
      <dgm:spPr/>
    </dgm:pt>
  </dgm:ptLst>
  <dgm:cxnLst>
    <dgm:cxn modelId="{6918E814-176E-4142-A796-6E2E1F5CF087}" srcId="{F58039EE-AE95-403B-AC13-37ADF24CD098}" destId="{4EC82B13-A762-48C6-B64B-E54C118DD79C}" srcOrd="0" destOrd="0" parTransId="{1A2282E7-E75F-4CBB-B6CA-E288DAE36888}" sibTransId="{CB7DC1B6-385A-4B8E-BF6A-03802530089F}"/>
    <dgm:cxn modelId="{69275332-53F3-4D9A-8DD0-0EB2F1850DBD}" type="presOf" srcId="{4EC82B13-A762-48C6-B64B-E54C118DD79C}" destId="{5C8871E6-F55F-4AAC-9444-953BDC8BFF40}" srcOrd="1" destOrd="0" presId="urn:microsoft.com/office/officeart/2009/3/layout/HorizontalOrganizationChart"/>
    <dgm:cxn modelId="{0893363F-637F-4449-AD9D-EE5C563CDBC0}" srcId="{F58039EE-AE95-403B-AC13-37ADF24CD098}" destId="{C0B314DE-8C9A-4622-9124-4EAC4C631C63}" srcOrd="1" destOrd="0" parTransId="{988ADC6B-3C2E-4E0C-89A0-794AD8D901E9}" sibTransId="{A52C1081-60BD-40F3-8777-F01D735B8ADD}"/>
    <dgm:cxn modelId="{650BD350-D996-4B12-82F2-B9C6B13BE890}" type="presOf" srcId="{F58039EE-AE95-403B-AC13-37ADF24CD098}" destId="{D897512D-1C5A-425D-A4CA-5FD67064C449}" srcOrd="0" destOrd="0" presId="urn:microsoft.com/office/officeart/2009/3/layout/HorizontalOrganizationChart"/>
    <dgm:cxn modelId="{4BD14859-368A-404E-A4D9-794B333C0735}" type="presOf" srcId="{C0B314DE-8C9A-4622-9124-4EAC4C631C63}" destId="{860FFD42-6009-4881-8CA6-B334DA9A8178}" srcOrd="1" destOrd="0" presId="urn:microsoft.com/office/officeart/2009/3/layout/HorizontalOrganizationChart"/>
    <dgm:cxn modelId="{B1E451DB-9CDC-45E0-A973-CAF2FC198C67}" type="presOf" srcId="{4EC82B13-A762-48C6-B64B-E54C118DD79C}" destId="{4EDE4789-F2C4-48F7-AD1A-1BC4182425B9}" srcOrd="0" destOrd="0" presId="urn:microsoft.com/office/officeart/2009/3/layout/HorizontalOrganizationChart"/>
    <dgm:cxn modelId="{11083DF3-FECE-40E4-A79F-0769A6863449}" type="presOf" srcId="{C0B314DE-8C9A-4622-9124-4EAC4C631C63}" destId="{C106FE37-78FC-4B91-AB63-2959EC40C132}" srcOrd="0" destOrd="0" presId="urn:microsoft.com/office/officeart/2009/3/layout/HorizontalOrganizationChart"/>
    <dgm:cxn modelId="{FFCF3D15-FBFA-4630-8EEA-D4839CC7D47E}" type="presParOf" srcId="{D897512D-1C5A-425D-A4CA-5FD67064C449}" destId="{2A15FFC2-0A3D-49A0-A616-0230EDFF10F9}" srcOrd="0" destOrd="0" presId="urn:microsoft.com/office/officeart/2009/3/layout/HorizontalOrganizationChart"/>
    <dgm:cxn modelId="{1F4D04D6-3C56-4914-8D02-757351C4E3A5}" type="presParOf" srcId="{2A15FFC2-0A3D-49A0-A616-0230EDFF10F9}" destId="{19D8EA44-4891-4876-A3FD-75C069271127}" srcOrd="0" destOrd="0" presId="urn:microsoft.com/office/officeart/2009/3/layout/HorizontalOrganizationChart"/>
    <dgm:cxn modelId="{BD4A9B8C-1EAE-4356-9E2E-360BEB9F3F0D}" type="presParOf" srcId="{19D8EA44-4891-4876-A3FD-75C069271127}" destId="{4EDE4789-F2C4-48F7-AD1A-1BC4182425B9}" srcOrd="0" destOrd="0" presId="urn:microsoft.com/office/officeart/2009/3/layout/HorizontalOrganizationChart"/>
    <dgm:cxn modelId="{6A4608D2-EFD4-4B38-9FF6-8CC241593CEF}" type="presParOf" srcId="{19D8EA44-4891-4876-A3FD-75C069271127}" destId="{5C8871E6-F55F-4AAC-9444-953BDC8BFF40}" srcOrd="1" destOrd="0" presId="urn:microsoft.com/office/officeart/2009/3/layout/HorizontalOrganizationChart"/>
    <dgm:cxn modelId="{1E6024B1-CBDD-4E21-83FC-EC1DA521FD63}" type="presParOf" srcId="{2A15FFC2-0A3D-49A0-A616-0230EDFF10F9}" destId="{21E6A1A2-09CA-4457-8704-98B51B2825B1}" srcOrd="1" destOrd="0" presId="urn:microsoft.com/office/officeart/2009/3/layout/HorizontalOrganizationChart"/>
    <dgm:cxn modelId="{0EDC038A-3DD8-42D3-9429-0A300FB44F2D}" type="presParOf" srcId="{2A15FFC2-0A3D-49A0-A616-0230EDFF10F9}" destId="{08E6EC52-31E3-4246-B7D1-AE148E6A9594}" srcOrd="2" destOrd="0" presId="urn:microsoft.com/office/officeart/2009/3/layout/HorizontalOrganizationChart"/>
    <dgm:cxn modelId="{B59C2F4A-1CE7-47B7-ACAC-86BDE1678BA4}" type="presParOf" srcId="{D897512D-1C5A-425D-A4CA-5FD67064C449}" destId="{641A1FB8-31EA-4400-89B2-B84BF9876F04}" srcOrd="1" destOrd="0" presId="urn:microsoft.com/office/officeart/2009/3/layout/HorizontalOrganizationChart"/>
    <dgm:cxn modelId="{7A99BBBE-1096-45E5-927C-522116F7634E}" type="presParOf" srcId="{641A1FB8-31EA-4400-89B2-B84BF9876F04}" destId="{2215DDD9-40C1-42ED-8100-DA0EF97500ED}" srcOrd="0" destOrd="0" presId="urn:microsoft.com/office/officeart/2009/3/layout/HorizontalOrganizationChart"/>
    <dgm:cxn modelId="{EAB5F7FC-3BF5-458E-8763-CB97FB9220E5}" type="presParOf" srcId="{2215DDD9-40C1-42ED-8100-DA0EF97500ED}" destId="{C106FE37-78FC-4B91-AB63-2959EC40C132}" srcOrd="0" destOrd="0" presId="urn:microsoft.com/office/officeart/2009/3/layout/HorizontalOrganizationChart"/>
    <dgm:cxn modelId="{BB7A4E95-703F-494F-B3B6-B50D1898EB2B}" type="presParOf" srcId="{2215DDD9-40C1-42ED-8100-DA0EF97500ED}" destId="{860FFD42-6009-4881-8CA6-B334DA9A8178}" srcOrd="1" destOrd="0" presId="urn:microsoft.com/office/officeart/2009/3/layout/HorizontalOrganizationChart"/>
    <dgm:cxn modelId="{A628ECD4-1BC0-4547-A8E3-D02E1060E30B}" type="presParOf" srcId="{641A1FB8-31EA-4400-89B2-B84BF9876F04}" destId="{5CBC7A73-AC05-40F3-8431-9DC6AC782F09}" srcOrd="1" destOrd="0" presId="urn:microsoft.com/office/officeart/2009/3/layout/HorizontalOrganizationChart"/>
    <dgm:cxn modelId="{AA292C18-B717-4E9E-9D40-1FB599B454DF}" type="presParOf" srcId="{641A1FB8-31EA-4400-89B2-B84BF9876F04}" destId="{BCE2ECC5-6A04-4163-8498-00F0736A26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8AF86-2E83-4750-9E5F-A0B0CA96829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D36DBC-8D88-4B75-BECA-EC9BFD87DE2B}" type="parTrans" cxnId="{32C8AFF0-01AA-4807-B2C2-9E636021D069}">
      <dgm:prSet/>
      <dgm:spPr/>
      <dgm:t>
        <a:bodyPr/>
        <a:lstStyle/>
        <a:p>
          <a:endParaRPr lang="en-US"/>
        </a:p>
      </dgm:t>
    </dgm:pt>
    <dgm:pt modelId="{75D565E3-8336-48C4-90E3-0C9DA6803E1C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Ledere</a:t>
          </a:r>
          <a:endParaRPr lang="en-US"/>
        </a:p>
      </dgm:t>
    </dgm:pt>
    <dgm:pt modelId="{7336C954-45A6-45C0-A688-FBC0481332A0}" type="sibTrans" cxnId="{32C8AFF0-01AA-4807-B2C2-9E636021D069}">
      <dgm:prSet/>
      <dgm:spPr/>
      <dgm:t>
        <a:bodyPr/>
        <a:lstStyle/>
        <a:p>
          <a:endParaRPr lang="en-US"/>
        </a:p>
      </dgm:t>
    </dgm:pt>
    <dgm:pt modelId="{D6E3759B-9562-418F-A884-F46CCF2E4539}" type="parTrans" cxnId="{6F3EB7F2-C89A-4CC5-AD57-C2CF46382621}">
      <dgm:prSet/>
      <dgm:spPr/>
      <dgm:t>
        <a:bodyPr/>
        <a:lstStyle/>
        <a:p>
          <a:endParaRPr lang="en-US"/>
        </a:p>
      </dgm:t>
    </dgm:pt>
    <dgm:pt modelId="{1B8D85C5-F2D0-42D0-A7C7-595DDFBB0B94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Ledere</a:t>
          </a:r>
          <a:endParaRPr lang="en-US"/>
        </a:p>
      </dgm:t>
    </dgm:pt>
    <dgm:pt modelId="{B41704BC-3399-4B98-8CBB-1C82DC8134AC}" type="sibTrans" cxnId="{6F3EB7F2-C89A-4CC5-AD57-C2CF46382621}">
      <dgm:prSet/>
      <dgm:spPr/>
      <dgm:t>
        <a:bodyPr/>
        <a:lstStyle/>
        <a:p>
          <a:endParaRPr lang="en-US"/>
        </a:p>
      </dgm:t>
    </dgm:pt>
    <dgm:pt modelId="{03350E07-5B48-4E7C-B3A5-440AC1FB5680}" type="parTrans" cxnId="{D5366FDD-886F-4D11-B2FE-36F4B0A44C95}">
      <dgm:prSet/>
      <dgm:spPr/>
      <dgm:t>
        <a:bodyPr/>
        <a:lstStyle/>
        <a:p>
          <a:endParaRPr lang="en-US"/>
        </a:p>
      </dgm:t>
    </dgm:pt>
    <dgm:pt modelId="{877A83AA-B99B-4BD8-8DEC-185197AADBB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Kolleger</a:t>
          </a:r>
          <a:endParaRPr lang="en-US"/>
        </a:p>
      </dgm:t>
    </dgm:pt>
    <dgm:pt modelId="{50A5F10B-C1FB-4521-826D-3C55CB839AE2}" type="sibTrans" cxnId="{D5366FDD-886F-4D11-B2FE-36F4B0A44C95}">
      <dgm:prSet/>
      <dgm:spPr/>
      <dgm:t>
        <a:bodyPr/>
        <a:lstStyle/>
        <a:p>
          <a:endParaRPr lang="en-US"/>
        </a:p>
      </dgm:t>
    </dgm:pt>
    <dgm:pt modelId="{5F02574E-EF70-4789-8A4E-C11738F6861A}" type="parTrans" cxnId="{24AE4ACD-B2CE-49F2-9267-0AD643D640A7}">
      <dgm:prSet/>
      <dgm:spPr/>
      <dgm:t>
        <a:bodyPr/>
        <a:lstStyle/>
        <a:p>
          <a:endParaRPr lang="en-US"/>
        </a:p>
      </dgm:t>
    </dgm:pt>
    <dgm:pt modelId="{2E3CAA22-643F-4AB0-A1DA-20BE5D846CFB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Leverandører</a:t>
          </a:r>
          <a:endParaRPr lang="en-US" sz="3200"/>
        </a:p>
      </dgm:t>
    </dgm:pt>
    <dgm:pt modelId="{7225BED6-EFE7-401D-8A32-EBCC85760333}" type="sibTrans" cxnId="{24AE4ACD-B2CE-49F2-9267-0AD643D640A7}">
      <dgm:prSet/>
      <dgm:spPr/>
      <dgm:t>
        <a:bodyPr/>
        <a:lstStyle/>
        <a:p>
          <a:endParaRPr lang="en-US"/>
        </a:p>
      </dgm:t>
    </dgm:pt>
    <dgm:pt modelId="{48AC272F-9CFB-4033-B69D-73E2EE0B7EC5}" type="parTrans" cxnId="{D023A54D-3DAD-4DDF-AC65-25B31079EDD3}">
      <dgm:prSet/>
      <dgm:spPr/>
      <dgm:t>
        <a:bodyPr/>
        <a:lstStyle/>
        <a:p>
          <a:endParaRPr lang="en-US"/>
        </a:p>
      </dgm:t>
    </dgm:pt>
    <dgm:pt modelId="{C7781311-E474-47F5-902B-0A2B3D8FF44A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Kunder</a:t>
          </a:r>
          <a:endParaRPr lang="en-US"/>
        </a:p>
      </dgm:t>
    </dgm:pt>
    <dgm:pt modelId="{D871D23F-569C-4FD5-AFBA-DD194F9C33FF}" type="sibTrans" cxnId="{D023A54D-3DAD-4DDF-AC65-25B31079EDD3}">
      <dgm:prSet/>
      <dgm:spPr/>
      <dgm:t>
        <a:bodyPr/>
        <a:lstStyle/>
        <a:p>
          <a:endParaRPr lang="en-US"/>
        </a:p>
      </dgm:t>
    </dgm:pt>
    <dgm:pt modelId="{56D5179D-1EFA-4854-87D9-1B62387F6DC6}" type="parTrans" cxnId="{37960411-AB6B-4C3A-BC71-C770D5F0ECBF}">
      <dgm:prSet/>
      <dgm:spPr/>
      <dgm:t>
        <a:bodyPr/>
        <a:lstStyle/>
        <a:p>
          <a:endParaRPr lang="en-US"/>
        </a:p>
      </dgm:t>
    </dgm:pt>
    <dgm:pt modelId="{4FB763E3-8A34-4199-805A-904204A5B9E8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Kontraktører</a:t>
          </a:r>
          <a:endParaRPr lang="en-US" sz="3200"/>
        </a:p>
      </dgm:t>
    </dgm:pt>
    <dgm:pt modelId="{5D5D3307-FD81-45B6-A978-0B64D363C3ED}" type="sibTrans" cxnId="{37960411-AB6B-4C3A-BC71-C770D5F0ECBF}">
      <dgm:prSet/>
      <dgm:spPr/>
      <dgm:t>
        <a:bodyPr/>
        <a:lstStyle/>
        <a:p>
          <a:endParaRPr lang="en-US"/>
        </a:p>
      </dgm:t>
    </dgm:pt>
    <dgm:pt modelId="{7B6D35E6-14FC-460A-BFCD-18027F77E34D}" type="pres">
      <dgm:prSet presAssocID="{E718AF86-2E83-4750-9E5F-A0B0CA96829B}" presName="diagram" presStyleCnt="0">
        <dgm:presLayoutVars>
          <dgm:dir/>
          <dgm:resizeHandles val="exact"/>
        </dgm:presLayoutVars>
      </dgm:prSet>
      <dgm:spPr/>
    </dgm:pt>
    <dgm:pt modelId="{BF61FA31-D264-43EA-875B-A2B7B8E7012B}" type="pres">
      <dgm:prSet presAssocID="{75D565E3-8336-48C4-90E3-0C9DA6803E1C}" presName="node" presStyleLbl="node1" presStyleIdx="0" presStyleCnt="6">
        <dgm:presLayoutVars>
          <dgm:bulletEnabled val="1"/>
        </dgm:presLayoutVars>
      </dgm:prSet>
      <dgm:spPr/>
    </dgm:pt>
    <dgm:pt modelId="{3A618FCC-9271-4F94-9C7F-8E0070B1CDA1}" type="pres">
      <dgm:prSet presAssocID="{7336C954-45A6-45C0-A688-FBC0481332A0}" presName="sibTrans" presStyleCnt="0"/>
      <dgm:spPr/>
    </dgm:pt>
    <dgm:pt modelId="{4573CE03-A660-44F7-B0C8-0BF6532B8A05}" type="pres">
      <dgm:prSet presAssocID="{1B8D85C5-F2D0-42D0-A7C7-595DDFBB0B94}" presName="node" presStyleLbl="node1" presStyleIdx="1" presStyleCnt="6">
        <dgm:presLayoutVars>
          <dgm:bulletEnabled val="1"/>
        </dgm:presLayoutVars>
      </dgm:prSet>
      <dgm:spPr/>
    </dgm:pt>
    <dgm:pt modelId="{C2F10033-87C7-49C0-930D-446DCB2C20C3}" type="pres">
      <dgm:prSet presAssocID="{B41704BC-3399-4B98-8CBB-1C82DC8134AC}" presName="sibTrans" presStyleCnt="0"/>
      <dgm:spPr/>
    </dgm:pt>
    <dgm:pt modelId="{7D292785-63DD-40E5-BF38-3BDE0B2D1FB7}" type="pres">
      <dgm:prSet presAssocID="{877A83AA-B99B-4BD8-8DEC-185197AADBB9}" presName="node" presStyleLbl="node1" presStyleIdx="2" presStyleCnt="6">
        <dgm:presLayoutVars>
          <dgm:bulletEnabled val="1"/>
        </dgm:presLayoutVars>
      </dgm:prSet>
      <dgm:spPr/>
    </dgm:pt>
    <dgm:pt modelId="{9833DF5B-68D5-41F6-A523-9A5678394E58}" type="pres">
      <dgm:prSet presAssocID="{50A5F10B-C1FB-4521-826D-3C55CB839AE2}" presName="sibTrans" presStyleCnt="0"/>
      <dgm:spPr/>
    </dgm:pt>
    <dgm:pt modelId="{8E5F5894-71D7-4AD0-AB3F-825397E67428}" type="pres">
      <dgm:prSet presAssocID="{2E3CAA22-643F-4AB0-A1DA-20BE5D846CFB}" presName="node" presStyleLbl="node1" presStyleIdx="3" presStyleCnt="6">
        <dgm:presLayoutVars>
          <dgm:bulletEnabled val="1"/>
        </dgm:presLayoutVars>
      </dgm:prSet>
      <dgm:spPr/>
    </dgm:pt>
    <dgm:pt modelId="{8ABC1043-C70B-4802-972F-E92D28931A33}" type="pres">
      <dgm:prSet presAssocID="{7225BED6-EFE7-401D-8A32-EBCC85760333}" presName="sibTrans" presStyleCnt="0"/>
      <dgm:spPr/>
    </dgm:pt>
    <dgm:pt modelId="{41438514-9CE3-4267-8433-2A509C733917}" type="pres">
      <dgm:prSet presAssocID="{C7781311-E474-47F5-902B-0A2B3D8FF44A}" presName="node" presStyleLbl="node1" presStyleIdx="4" presStyleCnt="6">
        <dgm:presLayoutVars>
          <dgm:bulletEnabled val="1"/>
        </dgm:presLayoutVars>
      </dgm:prSet>
      <dgm:spPr/>
    </dgm:pt>
    <dgm:pt modelId="{64659242-38B6-43C3-988D-CA767345F9FA}" type="pres">
      <dgm:prSet presAssocID="{D871D23F-569C-4FD5-AFBA-DD194F9C33FF}" presName="sibTrans" presStyleCnt="0"/>
      <dgm:spPr/>
    </dgm:pt>
    <dgm:pt modelId="{CD7FF0B3-454C-4F5A-9542-9E88E96578B7}" type="pres">
      <dgm:prSet presAssocID="{4FB763E3-8A34-4199-805A-904204A5B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37960411-AB6B-4C3A-BC71-C770D5F0ECBF}" srcId="{E718AF86-2E83-4750-9E5F-A0B0CA96829B}" destId="{4FB763E3-8A34-4199-805A-904204A5B9E8}" srcOrd="5" destOrd="0" parTransId="{56D5179D-1EFA-4854-87D9-1B62387F6DC6}" sibTransId="{5D5D3307-FD81-45B6-A978-0B64D363C3ED}"/>
    <dgm:cxn modelId="{B8541145-46FB-4A7F-8A7F-94EBE24A8F2F}" type="presOf" srcId="{E718AF86-2E83-4750-9E5F-A0B0CA96829B}" destId="{7B6D35E6-14FC-460A-BFCD-18027F77E34D}" srcOrd="0" destOrd="0" presId="urn:microsoft.com/office/officeart/2005/8/layout/default"/>
    <dgm:cxn modelId="{D023A54D-3DAD-4DDF-AC65-25B31079EDD3}" srcId="{E718AF86-2E83-4750-9E5F-A0B0CA96829B}" destId="{C7781311-E474-47F5-902B-0A2B3D8FF44A}" srcOrd="4" destOrd="0" parTransId="{48AC272F-9CFB-4033-B69D-73E2EE0B7EC5}" sibTransId="{D871D23F-569C-4FD5-AFBA-DD194F9C33FF}"/>
    <dgm:cxn modelId="{9010D18B-88EB-4F9C-810F-C4B27BD9B1BA}" type="presOf" srcId="{877A83AA-B99B-4BD8-8DEC-185197AADBB9}" destId="{7D292785-63DD-40E5-BF38-3BDE0B2D1FB7}" srcOrd="0" destOrd="0" presId="urn:microsoft.com/office/officeart/2005/8/layout/default"/>
    <dgm:cxn modelId="{6C042BAC-F118-440B-8D23-CF5A0F0C800A}" type="presOf" srcId="{C7781311-E474-47F5-902B-0A2B3D8FF44A}" destId="{41438514-9CE3-4267-8433-2A509C733917}" srcOrd="0" destOrd="0" presId="urn:microsoft.com/office/officeart/2005/8/layout/default"/>
    <dgm:cxn modelId="{DF3EE9B0-FC76-4041-9499-50C329FB2C5B}" type="presOf" srcId="{1B8D85C5-F2D0-42D0-A7C7-595DDFBB0B94}" destId="{4573CE03-A660-44F7-B0C8-0BF6532B8A05}" srcOrd="0" destOrd="0" presId="urn:microsoft.com/office/officeart/2005/8/layout/default"/>
    <dgm:cxn modelId="{C1CAA2C7-FAEF-448A-8088-5687AA9BC72E}" type="presOf" srcId="{4FB763E3-8A34-4199-805A-904204A5B9E8}" destId="{CD7FF0B3-454C-4F5A-9542-9E88E96578B7}" srcOrd="0" destOrd="0" presId="urn:microsoft.com/office/officeart/2005/8/layout/default"/>
    <dgm:cxn modelId="{24AE4ACD-B2CE-49F2-9267-0AD643D640A7}" srcId="{E718AF86-2E83-4750-9E5F-A0B0CA96829B}" destId="{2E3CAA22-643F-4AB0-A1DA-20BE5D846CFB}" srcOrd="3" destOrd="0" parTransId="{5F02574E-EF70-4789-8A4E-C11738F6861A}" sibTransId="{7225BED6-EFE7-401D-8A32-EBCC85760333}"/>
    <dgm:cxn modelId="{17F852DA-7587-4541-96FC-2836369154E4}" type="presOf" srcId="{75D565E3-8336-48C4-90E3-0C9DA6803E1C}" destId="{BF61FA31-D264-43EA-875B-A2B7B8E7012B}" srcOrd="0" destOrd="0" presId="urn:microsoft.com/office/officeart/2005/8/layout/default"/>
    <dgm:cxn modelId="{9CDDD7DC-5DE1-4541-85E7-5BFD2C81B679}" type="presOf" srcId="{2E3CAA22-643F-4AB0-A1DA-20BE5D846CFB}" destId="{8E5F5894-71D7-4AD0-AB3F-825397E67428}" srcOrd="0" destOrd="0" presId="urn:microsoft.com/office/officeart/2005/8/layout/default"/>
    <dgm:cxn modelId="{D5366FDD-886F-4D11-B2FE-36F4B0A44C95}" srcId="{E718AF86-2E83-4750-9E5F-A0B0CA96829B}" destId="{877A83AA-B99B-4BD8-8DEC-185197AADBB9}" srcOrd="2" destOrd="0" parTransId="{03350E07-5B48-4E7C-B3A5-440AC1FB5680}" sibTransId="{50A5F10B-C1FB-4521-826D-3C55CB839AE2}"/>
    <dgm:cxn modelId="{32C8AFF0-01AA-4807-B2C2-9E636021D069}" srcId="{E718AF86-2E83-4750-9E5F-A0B0CA96829B}" destId="{75D565E3-8336-48C4-90E3-0C9DA6803E1C}" srcOrd="0" destOrd="0" parTransId="{FED36DBC-8D88-4B75-BECA-EC9BFD87DE2B}" sibTransId="{7336C954-45A6-45C0-A688-FBC0481332A0}"/>
    <dgm:cxn modelId="{6F3EB7F2-C89A-4CC5-AD57-C2CF46382621}" srcId="{E718AF86-2E83-4750-9E5F-A0B0CA96829B}" destId="{1B8D85C5-F2D0-42D0-A7C7-595DDFBB0B94}" srcOrd="1" destOrd="0" parTransId="{D6E3759B-9562-418F-A884-F46CCF2E4539}" sibTransId="{B41704BC-3399-4B98-8CBB-1C82DC8134AC}"/>
    <dgm:cxn modelId="{B5A3BF3D-C10C-40AD-A5B9-90FA3E82F9BE}" type="presParOf" srcId="{7B6D35E6-14FC-460A-BFCD-18027F77E34D}" destId="{BF61FA31-D264-43EA-875B-A2B7B8E7012B}" srcOrd="0" destOrd="0" presId="urn:microsoft.com/office/officeart/2005/8/layout/default"/>
    <dgm:cxn modelId="{5A0A0F04-FAF3-4859-AEFC-BA155756224C}" type="presParOf" srcId="{7B6D35E6-14FC-460A-BFCD-18027F77E34D}" destId="{3A618FCC-9271-4F94-9C7F-8E0070B1CDA1}" srcOrd="1" destOrd="0" presId="urn:microsoft.com/office/officeart/2005/8/layout/default"/>
    <dgm:cxn modelId="{B3CA924C-321A-45DD-9319-223FDDBBC7BE}" type="presParOf" srcId="{7B6D35E6-14FC-460A-BFCD-18027F77E34D}" destId="{4573CE03-A660-44F7-B0C8-0BF6532B8A05}" srcOrd="2" destOrd="0" presId="urn:microsoft.com/office/officeart/2005/8/layout/default"/>
    <dgm:cxn modelId="{4054EF5D-4B15-45A0-B101-C3EFA275B732}" type="presParOf" srcId="{7B6D35E6-14FC-460A-BFCD-18027F77E34D}" destId="{C2F10033-87C7-49C0-930D-446DCB2C20C3}" srcOrd="3" destOrd="0" presId="urn:microsoft.com/office/officeart/2005/8/layout/default"/>
    <dgm:cxn modelId="{3A933EC2-392D-459A-965C-1C062CA99A5A}" type="presParOf" srcId="{7B6D35E6-14FC-460A-BFCD-18027F77E34D}" destId="{7D292785-63DD-40E5-BF38-3BDE0B2D1FB7}" srcOrd="4" destOrd="0" presId="urn:microsoft.com/office/officeart/2005/8/layout/default"/>
    <dgm:cxn modelId="{15AA69AD-B28A-473B-8AEC-A82E7C42904F}" type="presParOf" srcId="{7B6D35E6-14FC-460A-BFCD-18027F77E34D}" destId="{9833DF5B-68D5-41F6-A523-9A5678394E58}" srcOrd="5" destOrd="0" presId="urn:microsoft.com/office/officeart/2005/8/layout/default"/>
    <dgm:cxn modelId="{1675B08A-684C-4D65-9127-E73BAADF182E}" type="presParOf" srcId="{7B6D35E6-14FC-460A-BFCD-18027F77E34D}" destId="{8E5F5894-71D7-4AD0-AB3F-825397E67428}" srcOrd="6" destOrd="0" presId="urn:microsoft.com/office/officeart/2005/8/layout/default"/>
    <dgm:cxn modelId="{826BAB04-66DA-4D14-9ABD-B7E0483A97B6}" type="presParOf" srcId="{7B6D35E6-14FC-460A-BFCD-18027F77E34D}" destId="{8ABC1043-C70B-4802-972F-E92D28931A33}" srcOrd="7" destOrd="0" presId="urn:microsoft.com/office/officeart/2005/8/layout/default"/>
    <dgm:cxn modelId="{5688B71B-ACB7-4866-AFAB-0DFF70E02CDD}" type="presParOf" srcId="{7B6D35E6-14FC-460A-BFCD-18027F77E34D}" destId="{41438514-9CE3-4267-8433-2A509C733917}" srcOrd="8" destOrd="0" presId="urn:microsoft.com/office/officeart/2005/8/layout/default"/>
    <dgm:cxn modelId="{37660A1E-D679-44ED-8069-7E61C474B9C5}" type="presParOf" srcId="{7B6D35E6-14FC-460A-BFCD-18027F77E34D}" destId="{64659242-38B6-43C3-988D-CA767345F9FA}" srcOrd="9" destOrd="0" presId="urn:microsoft.com/office/officeart/2005/8/layout/default"/>
    <dgm:cxn modelId="{659053A1-603A-402A-B629-685CEEE58652}" type="presParOf" srcId="{7B6D35E6-14FC-460A-BFCD-18027F77E34D}" destId="{CD7FF0B3-454C-4F5A-9542-9E88E96578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A7D9-4B26-493B-AD17-CF6F474D2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47A8-9B94-4655-872A-C321ED63F359}" type="parTrans" cxnId="{08DA0C80-50E5-4231-AF33-E4E7E99D3586}">
      <dgm:prSet/>
      <dgm:spPr/>
      <dgm:t>
        <a:bodyPr/>
        <a:lstStyle/>
        <a:p>
          <a:endParaRPr lang="en-US"/>
        </a:p>
      </dgm:t>
    </dgm:pt>
    <dgm:pt modelId="{D1140553-0F2C-4E08-A6D7-E9695769881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Visuell atferd </a:t>
          </a:r>
        </a:p>
      </dgm:t>
    </dgm:pt>
    <dgm:pt modelId="{6EE0849C-BC16-44AE-B4F4-4E3885699EAF}" type="parTrans" cxnId="{9ADCDB15-62A5-4B10-AC3E-76CFCB713201}">
      <dgm:prSet/>
      <dgm:spPr/>
      <dgm:t>
        <a:bodyPr/>
        <a:lstStyle/>
        <a:p>
          <a:endParaRPr lang="en-US"/>
        </a:p>
      </dgm:t>
    </dgm:pt>
    <dgm:pt modelId="{7AD47BAE-9CB4-432C-9257-ACCCDE15C00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Leering, gjøre seksuelle gester</a:t>
          </a:r>
        </a:p>
      </dgm:t>
    </dgm:pt>
    <dgm:pt modelId="{B2C67109-4C19-4CF1-A362-DDEA36B3260E}" type="sibTrans" cxnId="{9ADCDB15-62A5-4B10-AC3E-76CFCB713201}">
      <dgm:prSet/>
      <dgm:spPr/>
      <dgm:t>
        <a:bodyPr/>
        <a:lstStyle/>
        <a:p>
          <a:endParaRPr lang="en-US"/>
        </a:p>
      </dgm:t>
    </dgm:pt>
    <dgm:pt modelId="{B0B1209E-36A1-4E04-98E3-7E1EE65124D5}" type="parTrans" cxnId="{14E7AEF4-CCA3-4DCF-8176-670C4304592C}">
      <dgm:prSet/>
      <dgm:spPr/>
      <dgm:t>
        <a:bodyPr/>
        <a:lstStyle/>
        <a:p>
          <a:endParaRPr lang="en-US"/>
        </a:p>
      </dgm:t>
    </dgm:pt>
    <dgm:pt modelId="{424F1DCF-E6C8-484E-BBFE-3FD4CF2C4D50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Visning av forslagsobjekter, bilder, tegneserier eller plakater i trykt form eller digitalt</a:t>
          </a:r>
        </a:p>
      </dgm:t>
    </dgm:pt>
    <dgm:pt modelId="{5519A9E2-41C9-4E39-8BED-4C67155F3D79}" type="sibTrans" cxnId="{14E7AEF4-CCA3-4DCF-8176-670C4304592C}">
      <dgm:prSet/>
      <dgm:spPr/>
      <dgm:t>
        <a:bodyPr/>
        <a:lstStyle/>
        <a:p>
          <a:endParaRPr lang="en-US"/>
        </a:p>
      </dgm:t>
    </dgm:pt>
    <dgm:pt modelId="{7317062B-F1CA-45AF-ACEC-CF8A4966C4E7}" type="sibTrans" cxnId="{08DA0C80-50E5-4231-AF33-E4E7E99D3586}">
      <dgm:prSet/>
      <dgm:spPr/>
      <dgm:t>
        <a:bodyPr/>
        <a:lstStyle/>
        <a:p>
          <a:endParaRPr lang="en-US"/>
        </a:p>
      </dgm:t>
    </dgm:pt>
    <dgm:pt modelId="{01509BDB-23A7-4E1A-8EE1-9B1BA783FFD5}" type="parTrans" cxnId="{2B39C0CD-D577-4D28-9C42-2BA742752043}">
      <dgm:prSet/>
      <dgm:spPr/>
      <dgm:t>
        <a:bodyPr/>
        <a:lstStyle/>
        <a:p>
          <a:endParaRPr lang="en-US"/>
        </a:p>
      </dgm:t>
    </dgm:pt>
    <dgm:pt modelId="{03ADAECB-047A-46F4-9200-A29E2B53805A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Fysisk atferd</a:t>
          </a:r>
        </a:p>
      </dgm:t>
    </dgm:pt>
    <dgm:pt modelId="{7D4D8014-F1DB-411D-A99F-000FBF67510A}" type="parTrans" cxnId="{CFBCBB28-17EE-427C-AF09-873F8A254CF3}">
      <dgm:prSet/>
      <dgm:spPr/>
      <dgm:t>
        <a:bodyPr/>
        <a:lstStyle/>
        <a:p>
          <a:endParaRPr lang="en-US"/>
        </a:p>
      </dgm:t>
    </dgm:pt>
    <dgm:pt modelId="{700502CC-08DF-4A38-B06C-7BAE4529CD0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Berøring, klemming eller massasje</a:t>
          </a:r>
        </a:p>
      </dgm:t>
    </dgm:pt>
    <dgm:pt modelId="{3AA66E2B-C7F4-4738-B0C6-89117339686D}" type="sibTrans" cxnId="{CFBCBB28-17EE-427C-AF09-873F8A254CF3}">
      <dgm:prSet/>
      <dgm:spPr/>
      <dgm:t>
        <a:bodyPr/>
        <a:lstStyle/>
        <a:p>
          <a:endParaRPr lang="en-US"/>
        </a:p>
      </dgm:t>
    </dgm:pt>
    <dgm:pt modelId="{9B816D66-BCA5-4EB0-97D2-6A6E68BCB7D8}" type="parTrans" cxnId="{644B6F79-D664-4FFF-8C54-F5544FC64879}">
      <dgm:prSet/>
      <dgm:spPr/>
      <dgm:t>
        <a:bodyPr/>
        <a:lstStyle/>
        <a:p>
          <a:endParaRPr lang="en-US"/>
        </a:p>
      </dgm:t>
    </dgm:pt>
    <dgm:pt modelId="{AAABA161-B816-48FE-9FF6-403447916EF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Angrepet</a:t>
          </a:r>
        </a:p>
      </dgm:t>
    </dgm:pt>
    <dgm:pt modelId="{CAF8154D-B656-4A60-911E-7D35FB8AFDAF}" type="sibTrans" cxnId="{644B6F79-D664-4FFF-8C54-F5544FC64879}">
      <dgm:prSet/>
      <dgm:spPr/>
      <dgm:t>
        <a:bodyPr/>
        <a:lstStyle/>
        <a:p>
          <a:endParaRPr lang="en-US"/>
        </a:p>
      </dgm:t>
    </dgm:pt>
    <dgm:pt modelId="{7136BF63-0206-4684-85AB-24B66306CC42}" type="parTrans" cxnId="{C3D2F1A4-252E-461C-B367-901CF61AB9BC}">
      <dgm:prSet/>
      <dgm:spPr/>
      <dgm:t>
        <a:bodyPr/>
        <a:lstStyle/>
        <a:p>
          <a:endParaRPr lang="en-US"/>
        </a:p>
      </dgm:t>
    </dgm:pt>
    <dgm:pt modelId="{6145CC65-493A-459B-864E-BE0291E3B59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Hindre eller blokkere bevegelse </a:t>
          </a:r>
        </a:p>
      </dgm:t>
    </dgm:pt>
    <dgm:pt modelId="{72680BB3-04FA-41D0-987B-EFEBFE9E86BA}" type="sibTrans" cxnId="{C3D2F1A4-252E-461C-B367-901CF61AB9BC}">
      <dgm:prSet/>
      <dgm:spPr/>
      <dgm:t>
        <a:bodyPr/>
        <a:lstStyle/>
        <a:p>
          <a:endParaRPr lang="en-US"/>
        </a:p>
      </dgm:t>
    </dgm:pt>
    <dgm:pt modelId="{CDCDB1D1-BFA5-4418-9B98-B885AF47B3A5}" type="sibTrans" cxnId="{2B39C0CD-D577-4D28-9C42-2BA742752043}">
      <dgm:prSet/>
      <dgm:spPr/>
      <dgm:t>
        <a:bodyPr/>
        <a:lstStyle/>
        <a:p>
          <a:endParaRPr lang="en-US"/>
        </a:p>
      </dgm:t>
    </dgm:pt>
    <dgm:pt modelId="{998E800D-ECE1-4951-9960-7BDD393DF063}" type="parTrans" cxnId="{E6871F79-950F-4D5E-B7A8-754599B7C99B}">
      <dgm:prSet/>
      <dgm:spPr/>
      <dgm:t>
        <a:bodyPr/>
        <a:lstStyle/>
        <a:p>
          <a:endParaRPr lang="en-US"/>
        </a:p>
      </dgm:t>
    </dgm:pt>
    <dgm:pt modelId="{E826FA2F-8DF9-4F84-A929-4F0DA138E06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Verbal atferd </a:t>
          </a:r>
        </a:p>
      </dgm:t>
    </dgm:pt>
    <dgm:pt modelId="{E1A01D08-2A2A-4288-9A6B-4683DB5B102E}" type="parTrans" cxnId="{BC6228AE-DBD1-4CD3-9810-DF19C016CCCE}">
      <dgm:prSet/>
      <dgm:spPr/>
      <dgm:t>
        <a:bodyPr/>
        <a:lstStyle/>
        <a:p>
          <a:endParaRPr lang="en-US"/>
        </a:p>
      </dgm:t>
    </dgm:pt>
    <dgm:pt modelId="{9BBEF1E3-0CAD-46F1-A1A7-FDD1D2E9A001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Komme med eller bruke nedsettende kommentarer, slurv eller vitser personlig eller gjennom tekstmeldinger, e-poster eller meldinger</a:t>
          </a:r>
        </a:p>
      </dgm:t>
    </dgm:pt>
    <dgm:pt modelId="{2F4CA838-9D64-4D04-B928-E4E177D2EFFC}" type="sibTrans" cxnId="{BC6228AE-DBD1-4CD3-9810-DF19C016CCCE}">
      <dgm:prSet/>
      <dgm:spPr/>
      <dgm:t>
        <a:bodyPr/>
        <a:lstStyle/>
        <a:p>
          <a:endParaRPr lang="en-US"/>
        </a:p>
      </dgm:t>
    </dgm:pt>
    <dgm:pt modelId="{8014555A-0CB7-4C34-ACAE-613E5E6AC076}" type="parTrans" cxnId="{B366E101-FA1E-49D1-8FB9-BE0742BEFDA6}">
      <dgm:prSet/>
      <dgm:spPr/>
      <dgm:t>
        <a:bodyPr/>
        <a:lstStyle/>
        <a:p>
          <a:endParaRPr lang="en-US"/>
        </a:p>
      </dgm:t>
    </dgm:pt>
    <dgm:pt modelId="{D83BCC78-D56C-40B2-A4E9-119D217BB84C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Verbale seksuelle tilnærmelser eller forslag</a:t>
          </a:r>
        </a:p>
      </dgm:t>
    </dgm:pt>
    <dgm:pt modelId="{42890CFE-C418-459F-93F0-D743808833AF}" type="sibTrans" cxnId="{B366E101-FA1E-49D1-8FB9-BE0742BEFDA6}">
      <dgm:prSet/>
      <dgm:spPr/>
      <dgm:t>
        <a:bodyPr/>
        <a:lstStyle/>
        <a:p>
          <a:endParaRPr lang="en-US"/>
        </a:p>
      </dgm:t>
    </dgm:pt>
    <dgm:pt modelId="{D17DCF28-A149-41C4-8F81-35A18B015B57}" type="parTrans" cxnId="{B079DA51-D294-4CD5-9CCC-8098799BE003}">
      <dgm:prSet/>
      <dgm:spPr/>
      <dgm:t>
        <a:bodyPr/>
        <a:lstStyle/>
        <a:p>
          <a:endParaRPr lang="en-US"/>
        </a:p>
      </dgm:t>
    </dgm:pt>
    <dgm:pt modelId="{C15B46CF-86A6-42D1-A495-80BDE3CACF5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Verbalt misbruk av seksuell karakter</a:t>
          </a:r>
        </a:p>
      </dgm:t>
    </dgm:pt>
    <dgm:pt modelId="{04EE481C-7495-40CE-950B-C4EB510C5DC1}" type="sibTrans" cxnId="{B079DA51-D294-4CD5-9CCC-8098799BE003}">
      <dgm:prSet/>
      <dgm:spPr/>
      <dgm:t>
        <a:bodyPr/>
        <a:lstStyle/>
        <a:p>
          <a:endParaRPr lang="en-US"/>
        </a:p>
      </dgm:t>
    </dgm:pt>
    <dgm:pt modelId="{1C4B42A5-C5B7-4CE0-B56D-8D3A89CD9A8B}" type="parTrans" cxnId="{F188944D-F7A0-4741-8779-6A671164DB5B}">
      <dgm:prSet/>
      <dgm:spPr/>
      <dgm:t>
        <a:bodyPr/>
        <a:lstStyle/>
        <a:p>
          <a:endParaRPr lang="en-US"/>
        </a:p>
      </dgm:t>
    </dgm:pt>
    <dgm:pt modelId="{9318EE55-3B8D-40BB-B3DD-40119884117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Grafiske muntlige kommentarer om en persons kropp</a:t>
          </a:r>
        </a:p>
      </dgm:t>
    </dgm:pt>
    <dgm:pt modelId="{56FEB4AC-12D6-48A4-92FD-11F459ACEE29}" type="sibTrans" cxnId="{F188944D-F7A0-4741-8779-6A671164DB5B}">
      <dgm:prSet/>
      <dgm:spPr/>
      <dgm:t>
        <a:bodyPr/>
        <a:lstStyle/>
        <a:p>
          <a:endParaRPr lang="en-US"/>
        </a:p>
      </dgm:t>
    </dgm:pt>
    <dgm:pt modelId="{544ED2F1-447B-4D28-B908-B8AA40785393}" type="parTrans" cxnId="{63905494-8052-4F32-93C7-FE302CD8A28A}">
      <dgm:prSet/>
      <dgm:spPr/>
      <dgm:t>
        <a:bodyPr/>
        <a:lstStyle/>
        <a:p>
          <a:endParaRPr lang="en-US"/>
        </a:p>
      </dgm:t>
    </dgm:pt>
    <dgm:pt modelId="{70B2DF44-34FC-4788-9FB5-6B334345058D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no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Seksuelt nedverdigende ord som brukes til å beskrive en person, stygge eller uanstendige brev, notater eller invitasjoner</a:t>
          </a:r>
        </a:p>
      </dgm:t>
    </dgm:pt>
    <dgm:pt modelId="{FBB0510E-F978-4063-8359-F3B0AA0F5613}" type="sibTrans" cxnId="{63905494-8052-4F32-93C7-FE302CD8A28A}">
      <dgm:prSet/>
      <dgm:spPr/>
      <dgm:t>
        <a:bodyPr/>
        <a:lstStyle/>
        <a:p>
          <a:endParaRPr lang="en-US"/>
        </a:p>
      </dgm:t>
    </dgm:pt>
    <dgm:pt modelId="{ADE3DF73-07D5-4C55-842D-35766D1190D0}" type="sibTrans" cxnId="{E6871F79-950F-4D5E-B7A8-754599B7C99B}">
      <dgm:prSet/>
      <dgm:spPr/>
      <dgm:t>
        <a:bodyPr/>
        <a:lstStyle/>
        <a:p>
          <a:endParaRPr lang="en-US"/>
        </a:p>
      </dgm:t>
    </dgm:pt>
    <dgm:pt modelId="{4C92CBA6-378A-4AC4-8B81-EBCFC25998B5}" type="pres">
      <dgm:prSet presAssocID="{0C05A7D9-4B26-493B-AD17-CF6F474D2605}" presName="diagram" presStyleCnt="0">
        <dgm:presLayoutVars>
          <dgm:dir/>
          <dgm:resizeHandles val="exact"/>
        </dgm:presLayoutVars>
      </dgm:prSet>
      <dgm:spPr/>
    </dgm:pt>
    <dgm:pt modelId="{EA286E4F-7206-4C05-AD55-DC212A1A5DC4}" type="pres">
      <dgm:prSet presAssocID="{D1140553-0F2C-4E08-A6D7-E96957698816}" presName="node" presStyleLbl="node1" presStyleIdx="0" presStyleCnt="3" custScaleY="72244">
        <dgm:presLayoutVars>
          <dgm:bulletEnabled val="1"/>
        </dgm:presLayoutVars>
      </dgm:prSet>
      <dgm:spPr/>
    </dgm:pt>
    <dgm:pt modelId="{F80C4730-0173-4C1A-9B71-4C9F48B5C63F}" type="pres">
      <dgm:prSet presAssocID="{7317062B-F1CA-45AF-ACEC-CF8A4966C4E7}" presName="sibTrans" presStyleCnt="0"/>
      <dgm:spPr/>
    </dgm:pt>
    <dgm:pt modelId="{988B99C9-8C3B-43DD-B195-DE7699CD3887}" type="pres">
      <dgm:prSet presAssocID="{03ADAECB-047A-46F4-9200-A29E2B53805A}" presName="node" presStyleLbl="node1" presStyleIdx="1" presStyleCnt="3" custScaleY="72244">
        <dgm:presLayoutVars>
          <dgm:bulletEnabled val="1"/>
        </dgm:presLayoutVars>
      </dgm:prSet>
      <dgm:spPr/>
    </dgm:pt>
    <dgm:pt modelId="{8757694E-B58D-42BB-9481-BBB0585FB9A2}" type="pres">
      <dgm:prSet presAssocID="{CDCDB1D1-BFA5-4418-9B98-B885AF47B3A5}" presName="sibTrans" presStyleCnt="0"/>
      <dgm:spPr/>
    </dgm:pt>
    <dgm:pt modelId="{66092D74-200C-439C-BC45-FB0319721481}" type="pres">
      <dgm:prSet presAssocID="{E826FA2F-8DF9-4F84-A929-4F0DA138E063}" presName="node" presStyleLbl="node1" presStyleIdx="2" presStyleCnt="3" custScaleX="181097" custScaleY="106337">
        <dgm:presLayoutVars>
          <dgm:bulletEnabled val="1"/>
        </dgm:presLayoutVars>
      </dgm:prSet>
      <dgm:spPr/>
    </dgm:pt>
  </dgm:ptLst>
  <dgm:cxnLst>
    <dgm:cxn modelId="{B366E101-FA1E-49D1-8FB9-BE0742BEFDA6}" srcId="{E826FA2F-8DF9-4F84-A929-4F0DA138E063}" destId="{D83BCC78-D56C-40B2-A4E9-119D217BB84C}" srcOrd="1" destOrd="0" parTransId="{8014555A-0CB7-4C34-ACAE-613E5E6AC076}" sibTransId="{42890CFE-C418-459F-93F0-D743808833AF}"/>
    <dgm:cxn modelId="{9ADCDB15-62A5-4B10-AC3E-76CFCB713201}" srcId="{D1140553-0F2C-4E08-A6D7-E96957698816}" destId="{7AD47BAE-9CB4-432C-9257-ACCCDE15C002}" srcOrd="0" destOrd="0" parTransId="{6EE0849C-BC16-44AE-B4F4-4E3885699EAF}" sibTransId="{B2C67109-4C19-4CF1-A362-DDEA36B3260E}"/>
    <dgm:cxn modelId="{0E8D9325-1F4C-476D-AF30-90F2583EF995}" type="presOf" srcId="{7AD47BAE-9CB4-432C-9257-ACCCDE15C002}" destId="{EA286E4F-7206-4C05-AD55-DC212A1A5DC4}" srcOrd="0" destOrd="1" presId="urn:microsoft.com/office/officeart/2005/8/layout/default"/>
    <dgm:cxn modelId="{CFBCBB28-17EE-427C-AF09-873F8A254CF3}" srcId="{03ADAECB-047A-46F4-9200-A29E2B53805A}" destId="{700502CC-08DF-4A38-B06C-7BAE4529CD04}" srcOrd="0" destOrd="0" parTransId="{7D4D8014-F1DB-411D-A99F-000FBF67510A}" sibTransId="{3AA66E2B-C7F4-4738-B0C6-89117339686D}"/>
    <dgm:cxn modelId="{CAFFE333-F160-4382-831B-38AA9DB3D395}" type="presOf" srcId="{D1140553-0F2C-4E08-A6D7-E96957698816}" destId="{EA286E4F-7206-4C05-AD55-DC212A1A5DC4}" srcOrd="0" destOrd="0" presId="urn:microsoft.com/office/officeart/2005/8/layout/default"/>
    <dgm:cxn modelId="{2720663B-13B5-4072-A25E-48A98C86C7C0}" type="presOf" srcId="{D83BCC78-D56C-40B2-A4E9-119D217BB84C}" destId="{66092D74-200C-439C-BC45-FB0319721481}" srcOrd="0" destOrd="2" presId="urn:microsoft.com/office/officeart/2005/8/layout/default"/>
    <dgm:cxn modelId="{7123DC4C-EDEA-40B9-97A1-9F445BB752F2}" type="presOf" srcId="{03ADAECB-047A-46F4-9200-A29E2B53805A}" destId="{988B99C9-8C3B-43DD-B195-DE7699CD3887}" srcOrd="0" destOrd="0" presId="urn:microsoft.com/office/officeart/2005/8/layout/default"/>
    <dgm:cxn modelId="{F188944D-F7A0-4741-8779-6A671164DB5B}" srcId="{E826FA2F-8DF9-4F84-A929-4F0DA138E063}" destId="{9318EE55-3B8D-40BB-B3DD-40119884117B}" srcOrd="3" destOrd="0" parTransId="{1C4B42A5-C5B7-4CE0-B56D-8D3A89CD9A8B}" sibTransId="{56FEB4AC-12D6-48A4-92FD-11F459ACEE29}"/>
    <dgm:cxn modelId="{DE90516E-6349-4A73-9E08-ADFCD18A422C}" type="presOf" srcId="{424F1DCF-E6C8-484E-BBFE-3FD4CF2C4D50}" destId="{EA286E4F-7206-4C05-AD55-DC212A1A5DC4}" srcOrd="0" destOrd="2" presId="urn:microsoft.com/office/officeart/2005/8/layout/default"/>
    <dgm:cxn modelId="{6E7C3F51-7571-41AC-A95F-B21503AE4142}" type="presOf" srcId="{700502CC-08DF-4A38-B06C-7BAE4529CD04}" destId="{988B99C9-8C3B-43DD-B195-DE7699CD3887}" srcOrd="0" destOrd="1" presId="urn:microsoft.com/office/officeart/2005/8/layout/default"/>
    <dgm:cxn modelId="{B079DA51-D294-4CD5-9CCC-8098799BE003}" srcId="{E826FA2F-8DF9-4F84-A929-4F0DA138E063}" destId="{C15B46CF-86A6-42D1-A495-80BDE3CACF54}" srcOrd="2" destOrd="0" parTransId="{D17DCF28-A149-41C4-8F81-35A18B015B57}" sibTransId="{04EE481C-7495-40CE-950B-C4EB510C5DC1}"/>
    <dgm:cxn modelId="{A1DC2572-DE86-45D4-91CC-8FC3F4426F05}" type="presOf" srcId="{0C05A7D9-4B26-493B-AD17-CF6F474D2605}" destId="{4C92CBA6-378A-4AC4-8B81-EBCFC25998B5}" srcOrd="0" destOrd="0" presId="urn:microsoft.com/office/officeart/2005/8/layout/default"/>
    <dgm:cxn modelId="{80038456-EBDE-4943-9135-F2E56333A7E2}" type="presOf" srcId="{AAABA161-B816-48FE-9FF6-403447916EF6}" destId="{988B99C9-8C3B-43DD-B195-DE7699CD3887}" srcOrd="0" destOrd="2" presId="urn:microsoft.com/office/officeart/2005/8/layout/default"/>
    <dgm:cxn modelId="{E6871F79-950F-4D5E-B7A8-754599B7C99B}" srcId="{0C05A7D9-4B26-493B-AD17-CF6F474D2605}" destId="{E826FA2F-8DF9-4F84-A929-4F0DA138E063}" srcOrd="2" destOrd="0" parTransId="{998E800D-ECE1-4951-9960-7BDD393DF063}" sibTransId="{ADE3DF73-07D5-4C55-842D-35766D1190D0}"/>
    <dgm:cxn modelId="{644B6F79-D664-4FFF-8C54-F5544FC64879}" srcId="{03ADAECB-047A-46F4-9200-A29E2B53805A}" destId="{AAABA161-B816-48FE-9FF6-403447916EF6}" srcOrd="1" destOrd="0" parTransId="{9B816D66-BCA5-4EB0-97D2-6A6E68BCB7D8}" sibTransId="{CAF8154D-B656-4A60-911E-7D35FB8AFDAF}"/>
    <dgm:cxn modelId="{08DA0C80-50E5-4231-AF33-E4E7E99D3586}" srcId="{0C05A7D9-4B26-493B-AD17-CF6F474D2605}" destId="{D1140553-0F2C-4E08-A6D7-E96957698816}" srcOrd="0" destOrd="0" parTransId="{953147A8-9B94-4655-872A-C321ED63F359}" sibTransId="{7317062B-F1CA-45AF-ACEC-CF8A4966C4E7}"/>
    <dgm:cxn modelId="{B5C13D80-43E3-4477-8606-0E3DE7401B33}" type="presOf" srcId="{9318EE55-3B8D-40BB-B3DD-40119884117B}" destId="{66092D74-200C-439C-BC45-FB0319721481}" srcOrd="0" destOrd="4" presId="urn:microsoft.com/office/officeart/2005/8/layout/default"/>
    <dgm:cxn modelId="{13078082-2CF4-4DCE-89E0-38FE82A4755C}" type="presOf" srcId="{70B2DF44-34FC-4788-9FB5-6B334345058D}" destId="{66092D74-200C-439C-BC45-FB0319721481}" srcOrd="0" destOrd="5" presId="urn:microsoft.com/office/officeart/2005/8/layout/default"/>
    <dgm:cxn modelId="{63905494-8052-4F32-93C7-FE302CD8A28A}" srcId="{E826FA2F-8DF9-4F84-A929-4F0DA138E063}" destId="{70B2DF44-34FC-4788-9FB5-6B334345058D}" srcOrd="4" destOrd="0" parTransId="{544ED2F1-447B-4D28-B908-B8AA40785393}" sibTransId="{FBB0510E-F978-4063-8359-F3B0AA0F5613}"/>
    <dgm:cxn modelId="{C3D2F1A4-252E-461C-B367-901CF61AB9BC}" srcId="{03ADAECB-047A-46F4-9200-A29E2B53805A}" destId="{6145CC65-493A-459B-864E-BE0291E3B59B}" srcOrd="2" destOrd="0" parTransId="{7136BF63-0206-4684-85AB-24B66306CC42}" sibTransId="{72680BB3-04FA-41D0-987B-EFEBFE9E86BA}"/>
    <dgm:cxn modelId="{BC6228AE-DBD1-4CD3-9810-DF19C016CCCE}" srcId="{E826FA2F-8DF9-4F84-A929-4F0DA138E063}" destId="{9BBEF1E3-0CAD-46F1-A1A7-FDD1D2E9A001}" srcOrd="0" destOrd="0" parTransId="{E1A01D08-2A2A-4288-9A6B-4683DB5B102E}" sibTransId="{2F4CA838-9D64-4D04-B928-E4E177D2EFFC}"/>
    <dgm:cxn modelId="{718904C6-E04E-4B5A-821B-176B54C3D6F5}" type="presOf" srcId="{6145CC65-493A-459B-864E-BE0291E3B59B}" destId="{988B99C9-8C3B-43DD-B195-DE7699CD3887}" srcOrd="0" destOrd="3" presId="urn:microsoft.com/office/officeart/2005/8/layout/default"/>
    <dgm:cxn modelId="{2B39C0CD-D577-4D28-9C42-2BA742752043}" srcId="{0C05A7D9-4B26-493B-AD17-CF6F474D2605}" destId="{03ADAECB-047A-46F4-9200-A29E2B53805A}" srcOrd="1" destOrd="0" parTransId="{01509BDB-23A7-4E1A-8EE1-9B1BA783FFD5}" sibTransId="{CDCDB1D1-BFA5-4418-9B98-B885AF47B3A5}"/>
    <dgm:cxn modelId="{4B13CFE6-F34D-41CD-8479-C849BE57811F}" type="presOf" srcId="{C15B46CF-86A6-42D1-A495-80BDE3CACF54}" destId="{66092D74-200C-439C-BC45-FB0319721481}" srcOrd="0" destOrd="3" presId="urn:microsoft.com/office/officeart/2005/8/layout/default"/>
    <dgm:cxn modelId="{FA9FADE8-D7F8-4D73-BEE3-30A7697CA498}" type="presOf" srcId="{E826FA2F-8DF9-4F84-A929-4F0DA138E063}" destId="{66092D74-200C-439C-BC45-FB0319721481}" srcOrd="0" destOrd="0" presId="urn:microsoft.com/office/officeart/2005/8/layout/default"/>
    <dgm:cxn modelId="{E3FD90EE-E39D-4FCE-863B-7C8847E410D6}" type="presOf" srcId="{9BBEF1E3-0CAD-46F1-A1A7-FDD1D2E9A001}" destId="{66092D74-200C-439C-BC45-FB0319721481}" srcOrd="0" destOrd="1" presId="urn:microsoft.com/office/officeart/2005/8/layout/default"/>
    <dgm:cxn modelId="{14E7AEF4-CCA3-4DCF-8176-670C4304592C}" srcId="{D1140553-0F2C-4E08-A6D7-E96957698816}" destId="{424F1DCF-E6C8-484E-BBFE-3FD4CF2C4D50}" srcOrd="1" destOrd="0" parTransId="{B0B1209E-36A1-4E04-98E3-7E1EE65124D5}" sibTransId="{5519A9E2-41C9-4E39-8BED-4C67155F3D79}"/>
    <dgm:cxn modelId="{F0B8B196-CB16-4246-8C16-AE4C7957FFD7}" type="presParOf" srcId="{4C92CBA6-378A-4AC4-8B81-EBCFC25998B5}" destId="{EA286E4F-7206-4C05-AD55-DC212A1A5DC4}" srcOrd="0" destOrd="0" presId="urn:microsoft.com/office/officeart/2005/8/layout/default"/>
    <dgm:cxn modelId="{456FA402-61FA-418B-A771-4993FF81EC47}" type="presParOf" srcId="{4C92CBA6-378A-4AC4-8B81-EBCFC25998B5}" destId="{F80C4730-0173-4C1A-9B71-4C9F48B5C63F}" srcOrd="1" destOrd="0" presId="urn:microsoft.com/office/officeart/2005/8/layout/default"/>
    <dgm:cxn modelId="{FD4F62AE-85D5-4F18-9BC6-7B58572A858F}" type="presParOf" srcId="{4C92CBA6-378A-4AC4-8B81-EBCFC25998B5}" destId="{988B99C9-8C3B-43DD-B195-DE7699CD3887}" srcOrd="2" destOrd="0" presId="urn:microsoft.com/office/officeart/2005/8/layout/default"/>
    <dgm:cxn modelId="{AB8D432B-84C8-4C74-95EA-7F39A089E455}" type="presParOf" srcId="{4C92CBA6-378A-4AC4-8B81-EBCFC25998B5}" destId="{8757694E-B58D-42BB-9481-BBB0585FB9A2}" srcOrd="3" destOrd="0" presId="urn:microsoft.com/office/officeart/2005/8/layout/default"/>
    <dgm:cxn modelId="{64541C41-0CF3-40E1-8E0F-A52072806CD0}" type="presParOf" srcId="{4C92CBA6-378A-4AC4-8B81-EBCFC25998B5}" destId="{66092D74-200C-439C-BC45-FB03197214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88ED1-67EA-4C52-A4EF-B33800D3CC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C96D5D-A300-45E1-8162-B0468AA37BF6}" type="parTrans" cxnId="{D49113B1-1F64-455E-B6E7-FE3798BD0A7D}">
      <dgm:prSet/>
      <dgm:spPr/>
      <dgm:t>
        <a:bodyPr/>
        <a:lstStyle/>
        <a:p>
          <a:endParaRPr lang="en-US"/>
        </a:p>
      </dgm:t>
    </dgm:pt>
    <dgm:pt modelId="{6765D87C-7CC0-41A0-B409-35F7C6713B9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Virtuelle interaksjoner</a:t>
          </a:r>
          <a:endParaRPr lang="en-US"/>
        </a:p>
      </dgm:t>
    </dgm:pt>
    <dgm:pt modelId="{4C6C75F7-926F-45DD-9F25-3A9FC1E581A0}" type="sibTrans" cxnId="{D49113B1-1F64-455E-B6E7-FE3798BD0A7D}">
      <dgm:prSet/>
      <dgm:spPr/>
      <dgm:t>
        <a:bodyPr/>
        <a:lstStyle/>
        <a:p>
          <a:endParaRPr lang="en-US"/>
        </a:p>
      </dgm:t>
    </dgm:pt>
    <dgm:pt modelId="{40235C9D-7692-4244-97C2-DBBB4D4D2FF7}" type="parTrans" cxnId="{3F0A27F2-7662-4072-84DE-71C11E8FD683}">
      <dgm:prSet/>
      <dgm:spPr/>
      <dgm:t>
        <a:bodyPr/>
        <a:lstStyle/>
        <a:p>
          <a:endParaRPr lang="en-US"/>
        </a:p>
      </dgm:t>
    </dgm:pt>
    <dgm:pt modelId="{6231BEAF-70FD-4AEB-A281-E1C3F7CDE657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Feriefester</a:t>
          </a:r>
          <a:endParaRPr lang="en-US"/>
        </a:p>
      </dgm:t>
    </dgm:pt>
    <dgm:pt modelId="{D81DA91B-005B-4E14-AFDF-C8B3B3160C6B}" type="sibTrans" cxnId="{3F0A27F2-7662-4072-84DE-71C11E8FD683}">
      <dgm:prSet/>
      <dgm:spPr/>
      <dgm:t>
        <a:bodyPr/>
        <a:lstStyle/>
        <a:p>
          <a:endParaRPr lang="en-US"/>
        </a:p>
      </dgm:t>
    </dgm:pt>
    <dgm:pt modelId="{D5730169-979E-469C-ABDC-5BB87EC4A7D0}" type="parTrans" cxnId="{95CDB42F-FF27-4863-9C0E-CBAAE6617A0B}">
      <dgm:prSet/>
      <dgm:spPr/>
      <dgm:t>
        <a:bodyPr/>
        <a:lstStyle/>
        <a:p>
          <a:endParaRPr lang="en-US"/>
        </a:p>
      </dgm:t>
    </dgm:pt>
    <dgm:pt modelId="{27B0C93C-65AD-44AE-BD1D-79565B1AB66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Måltider</a:t>
          </a:r>
          <a:endParaRPr lang="en-US"/>
        </a:p>
      </dgm:t>
    </dgm:pt>
    <dgm:pt modelId="{FFF4DE70-A941-428D-AD23-FDC4AC01E7E7}" type="sibTrans" cxnId="{95CDB42F-FF27-4863-9C0E-CBAAE6617A0B}">
      <dgm:prSet/>
      <dgm:spPr/>
      <dgm:t>
        <a:bodyPr/>
        <a:lstStyle/>
        <a:p>
          <a:endParaRPr lang="en-US"/>
        </a:p>
      </dgm:t>
    </dgm:pt>
    <dgm:pt modelId="{6BBA676C-6505-47E3-B24D-7F015100F287}" type="parTrans" cxnId="{6509C5B5-0015-4AAF-9BB6-F218CDA1929A}">
      <dgm:prSet/>
      <dgm:spPr/>
      <dgm:t>
        <a:bodyPr/>
        <a:lstStyle/>
        <a:p>
          <a:endParaRPr lang="en-US"/>
        </a:p>
      </dgm:t>
    </dgm:pt>
    <dgm:pt modelId="{97980F97-FD8E-4850-8583-B12FD0A71ED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Konferanser og messer</a:t>
          </a:r>
          <a:endParaRPr lang="en-US"/>
        </a:p>
      </dgm:t>
    </dgm:pt>
    <dgm:pt modelId="{07441A10-64D9-4416-B8F3-0938FE902A71}" type="sibTrans" cxnId="{6509C5B5-0015-4AAF-9BB6-F218CDA1929A}">
      <dgm:prSet/>
      <dgm:spPr/>
      <dgm:t>
        <a:bodyPr/>
        <a:lstStyle/>
        <a:p>
          <a:endParaRPr lang="en-US"/>
        </a:p>
      </dgm:t>
    </dgm:pt>
    <dgm:pt modelId="{DFC14506-07D7-4BAC-AF9E-C1E3B04DA640}" type="parTrans" cxnId="{27B0DF03-F6C4-4D5D-BA54-C6D91393BF3A}">
      <dgm:prSet/>
      <dgm:spPr/>
      <dgm:t>
        <a:bodyPr/>
        <a:lstStyle/>
        <a:p>
          <a:endParaRPr lang="en-US"/>
        </a:p>
      </dgm:t>
    </dgm:pt>
    <dgm:pt modelId="{349FD996-44AE-4207-8571-5AD7FE467F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Forretningsreiser</a:t>
          </a:r>
          <a:endParaRPr lang="en-US"/>
        </a:p>
      </dgm:t>
    </dgm:pt>
    <dgm:pt modelId="{429D8192-9264-4781-9A0B-4D8DF4D0516E}" type="sibTrans" cxnId="{27B0DF03-F6C4-4D5D-BA54-C6D91393BF3A}">
      <dgm:prSet/>
      <dgm:spPr/>
      <dgm:t>
        <a:bodyPr/>
        <a:lstStyle/>
        <a:p>
          <a:endParaRPr lang="en-US"/>
        </a:p>
      </dgm:t>
    </dgm:pt>
    <dgm:pt modelId="{5955E5F5-4EA7-43CB-959C-41431C3D878F}" type="parTrans" cxnId="{36D197E6-0760-4F2D-8D0A-49954DF566C9}">
      <dgm:prSet/>
      <dgm:spPr/>
      <dgm:t>
        <a:bodyPr/>
        <a:lstStyle/>
        <a:p>
          <a:endParaRPr lang="en-US"/>
        </a:p>
      </dgm:t>
    </dgm:pt>
    <dgm:pt modelId="{253C37E7-9A9E-4D16-802A-A24456CEAAE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no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Eksterne og hjemmearbeidere</a:t>
          </a:r>
          <a:endParaRPr lang="en-US"/>
        </a:p>
      </dgm:t>
    </dgm:pt>
    <dgm:pt modelId="{FE96DB33-C5B7-4DEB-82B2-0B1CE90A4D2B}" type="sibTrans" cxnId="{36D197E6-0760-4F2D-8D0A-49954DF566C9}">
      <dgm:prSet/>
      <dgm:spPr/>
      <dgm:t>
        <a:bodyPr/>
        <a:lstStyle/>
        <a:p>
          <a:endParaRPr lang="en-US"/>
        </a:p>
      </dgm:t>
    </dgm:pt>
    <dgm:pt modelId="{C3088A38-995F-4EC6-9F78-BAFAEAF4162C}" type="pres">
      <dgm:prSet presAssocID="{3F388ED1-67EA-4C52-A4EF-B33800D3CCFC}" presName="root" presStyleCnt="0">
        <dgm:presLayoutVars>
          <dgm:dir/>
          <dgm:resizeHandles val="exact"/>
        </dgm:presLayoutVars>
      </dgm:prSet>
      <dgm:spPr/>
    </dgm:pt>
    <dgm:pt modelId="{D05E4E73-9587-4A56-B8AA-2D6161B9C368}" type="pres">
      <dgm:prSet presAssocID="{6765D87C-7CC0-41A0-B409-35F7C6713B98}" presName="compNode" presStyleCnt="0"/>
      <dgm:spPr/>
    </dgm:pt>
    <dgm:pt modelId="{D99A27DE-1A9D-4CFC-BE2E-D6325D4C73B2}" type="pres">
      <dgm:prSet presAssocID="{6765D87C-7CC0-41A0-B409-35F7C6713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667B507-D177-4EC0-A407-1521B796D904}" type="pres">
      <dgm:prSet presAssocID="{6765D87C-7CC0-41A0-B409-35F7C6713B98}" presName="spaceRect" presStyleCnt="0"/>
      <dgm:spPr/>
    </dgm:pt>
    <dgm:pt modelId="{79FCE879-EDA8-4A56-B9E8-3934B4682EB9}" type="pres">
      <dgm:prSet presAssocID="{6765D87C-7CC0-41A0-B409-35F7C6713B98}" presName="textRect" presStyleLbl="revTx" presStyleIdx="0" presStyleCnt="6">
        <dgm:presLayoutVars>
          <dgm:chMax val="1"/>
          <dgm:chPref val="1"/>
        </dgm:presLayoutVars>
      </dgm:prSet>
      <dgm:spPr/>
    </dgm:pt>
    <dgm:pt modelId="{6E752127-53E6-4E86-8330-1CDB423EB111}" type="pres">
      <dgm:prSet presAssocID="{4C6C75F7-926F-45DD-9F25-3A9FC1E581A0}" presName="sibTrans" presStyleCnt="0"/>
      <dgm:spPr/>
    </dgm:pt>
    <dgm:pt modelId="{4425BB72-67F0-47AF-9B82-CA0521543AF0}" type="pres">
      <dgm:prSet presAssocID="{6231BEAF-70FD-4AEB-A281-E1C3F7CDE657}" presName="compNode" presStyleCnt="0"/>
      <dgm:spPr/>
    </dgm:pt>
    <dgm:pt modelId="{B02E9D7E-F6E6-43AD-AAC9-B8DAE5007E4C}" type="pres">
      <dgm:prSet presAssocID="{6231BEAF-70FD-4AEB-A281-E1C3F7CDE6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47A43DDC-EDCF-451A-BC7A-3BA7127C9D9D}" type="pres">
      <dgm:prSet presAssocID="{6231BEAF-70FD-4AEB-A281-E1C3F7CDE657}" presName="spaceRect" presStyleCnt="0"/>
      <dgm:spPr/>
    </dgm:pt>
    <dgm:pt modelId="{C645D0FB-691D-4DD1-A770-EFD951B22D94}" type="pres">
      <dgm:prSet presAssocID="{6231BEAF-70FD-4AEB-A281-E1C3F7CDE657}" presName="textRect" presStyleLbl="revTx" presStyleIdx="1" presStyleCnt="6">
        <dgm:presLayoutVars>
          <dgm:chMax val="1"/>
          <dgm:chPref val="1"/>
        </dgm:presLayoutVars>
      </dgm:prSet>
      <dgm:spPr/>
    </dgm:pt>
    <dgm:pt modelId="{81722C06-5ED7-488E-B671-DA04CF4D005E}" type="pres">
      <dgm:prSet presAssocID="{D81DA91B-005B-4E14-AFDF-C8B3B3160C6B}" presName="sibTrans" presStyleCnt="0"/>
      <dgm:spPr/>
    </dgm:pt>
    <dgm:pt modelId="{492226F2-ECB5-4A9A-83B3-1D3658F8ECC7}" type="pres">
      <dgm:prSet presAssocID="{27B0C93C-65AD-44AE-BD1D-79565B1AB665}" presName="compNode" presStyleCnt="0"/>
      <dgm:spPr/>
    </dgm:pt>
    <dgm:pt modelId="{4E3EF8FC-D81C-4C6A-806C-EA4743F4BA77}" type="pres">
      <dgm:prSet presAssocID="{27B0C93C-65AD-44AE-BD1D-79565B1AB6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B72FB2-153D-41A2-BD5A-3D59DFAA907C}" type="pres">
      <dgm:prSet presAssocID="{27B0C93C-65AD-44AE-BD1D-79565B1AB665}" presName="spaceRect" presStyleCnt="0"/>
      <dgm:spPr/>
    </dgm:pt>
    <dgm:pt modelId="{055E8662-2533-42D8-B4B8-521917D7DEAC}" type="pres">
      <dgm:prSet presAssocID="{27B0C93C-65AD-44AE-BD1D-79565B1AB665}" presName="textRect" presStyleLbl="revTx" presStyleIdx="2" presStyleCnt="6">
        <dgm:presLayoutVars>
          <dgm:chMax val="1"/>
          <dgm:chPref val="1"/>
        </dgm:presLayoutVars>
      </dgm:prSet>
      <dgm:spPr/>
    </dgm:pt>
    <dgm:pt modelId="{F24FB88B-8951-44CD-B4BE-2C3E45E0842B}" type="pres">
      <dgm:prSet presAssocID="{FFF4DE70-A941-428D-AD23-FDC4AC01E7E7}" presName="sibTrans" presStyleCnt="0"/>
      <dgm:spPr/>
    </dgm:pt>
    <dgm:pt modelId="{01DDB054-2946-4508-A072-B38236E42C83}" type="pres">
      <dgm:prSet presAssocID="{97980F97-FD8E-4850-8583-B12FD0A71EDD}" presName="compNode" presStyleCnt="0"/>
      <dgm:spPr/>
    </dgm:pt>
    <dgm:pt modelId="{57CC4C62-BD4B-45BD-83D8-0A29B71FFADD}" type="pres">
      <dgm:prSet presAssocID="{97980F97-FD8E-4850-8583-B12FD0A71EDD}" presName="iconRect" presStyleLbl="node1" presStyleIdx="3" presStyleCnt="6" custLinFactNeighborX="9279" custLinFactNeighborY="113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E0AAC4-6666-4366-86EF-3252C8C6CA8F}" type="pres">
      <dgm:prSet presAssocID="{97980F97-FD8E-4850-8583-B12FD0A71EDD}" presName="spaceRect" presStyleCnt="0"/>
      <dgm:spPr/>
    </dgm:pt>
    <dgm:pt modelId="{C247C313-91DA-4206-839D-B34E91EFC201}" type="pres">
      <dgm:prSet presAssocID="{97980F97-FD8E-4850-8583-B12FD0A71EDD}" presName="textRect" presStyleLbl="revTx" presStyleIdx="3" presStyleCnt="6" custLinFactNeighborX="3574" custLinFactNeighborY="-6017">
        <dgm:presLayoutVars>
          <dgm:chMax val="1"/>
          <dgm:chPref val="1"/>
        </dgm:presLayoutVars>
      </dgm:prSet>
      <dgm:spPr/>
    </dgm:pt>
    <dgm:pt modelId="{C71F7B83-B8BC-43D9-B497-AE47E4C88717}" type="pres">
      <dgm:prSet presAssocID="{07441A10-64D9-4416-B8F3-0938FE902A71}" presName="sibTrans" presStyleCnt="0"/>
      <dgm:spPr/>
    </dgm:pt>
    <dgm:pt modelId="{5695538A-F7DD-43EC-A3B0-2C1F8C3AF035}" type="pres">
      <dgm:prSet presAssocID="{349FD996-44AE-4207-8571-5AD7FE467F82}" presName="compNode" presStyleCnt="0"/>
      <dgm:spPr/>
    </dgm:pt>
    <dgm:pt modelId="{E86A0C04-E9B4-4015-A6A8-3FB1046B29CE}" type="pres">
      <dgm:prSet presAssocID="{349FD996-44AE-4207-8571-5AD7FE467F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2D79CFB-0CF4-4C0C-BEB0-EA6D92F581EA}" type="pres">
      <dgm:prSet presAssocID="{349FD996-44AE-4207-8571-5AD7FE467F82}" presName="spaceRect" presStyleCnt="0"/>
      <dgm:spPr/>
    </dgm:pt>
    <dgm:pt modelId="{4218699A-9F44-43C4-BACD-AFA07472911A}" type="pres">
      <dgm:prSet presAssocID="{349FD996-44AE-4207-8571-5AD7FE467F82}" presName="textRect" presStyleLbl="revTx" presStyleIdx="4" presStyleCnt="6">
        <dgm:presLayoutVars>
          <dgm:chMax val="1"/>
          <dgm:chPref val="1"/>
        </dgm:presLayoutVars>
      </dgm:prSet>
      <dgm:spPr/>
    </dgm:pt>
    <dgm:pt modelId="{0054ECED-2F46-4FA7-AC87-F6DA2C7F139B}" type="pres">
      <dgm:prSet presAssocID="{429D8192-9264-4781-9A0B-4D8DF4D0516E}" presName="sibTrans" presStyleCnt="0"/>
      <dgm:spPr/>
    </dgm:pt>
    <dgm:pt modelId="{07CB86F6-7387-449F-BCEA-84E42CC7E22F}" type="pres">
      <dgm:prSet presAssocID="{253C37E7-9A9E-4D16-802A-A24456CEAAE1}" presName="compNode" presStyleCnt="0"/>
      <dgm:spPr/>
    </dgm:pt>
    <dgm:pt modelId="{5421B5D6-8F0B-4CBE-B7B3-DBCDD202F370}" type="pres">
      <dgm:prSet presAssocID="{253C37E7-9A9E-4D16-802A-A24456CEA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BBF4D40-2EF1-4012-ABEC-74915D189F7E}" type="pres">
      <dgm:prSet presAssocID="{253C37E7-9A9E-4D16-802A-A24456CEAAE1}" presName="spaceRect" presStyleCnt="0"/>
      <dgm:spPr/>
    </dgm:pt>
    <dgm:pt modelId="{F8CD23AD-0F84-4328-BCA7-961CDC0F9CC6}" type="pres">
      <dgm:prSet presAssocID="{253C37E7-9A9E-4D16-802A-A24456CEA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7B0DF03-F6C4-4D5D-BA54-C6D91393BF3A}" srcId="{3F388ED1-67EA-4C52-A4EF-B33800D3CCFC}" destId="{349FD996-44AE-4207-8571-5AD7FE467F82}" srcOrd="4" destOrd="0" parTransId="{DFC14506-07D7-4BAC-AF9E-C1E3B04DA640}" sibTransId="{429D8192-9264-4781-9A0B-4D8DF4D0516E}"/>
    <dgm:cxn modelId="{95CDB42F-FF27-4863-9C0E-CBAAE6617A0B}" srcId="{3F388ED1-67EA-4C52-A4EF-B33800D3CCFC}" destId="{27B0C93C-65AD-44AE-BD1D-79565B1AB665}" srcOrd="2" destOrd="0" parTransId="{D5730169-979E-469C-ABDC-5BB87EC4A7D0}" sibTransId="{FFF4DE70-A941-428D-AD23-FDC4AC01E7E7}"/>
    <dgm:cxn modelId="{A3693037-E47D-4590-AD63-CD156882EBC6}" type="presOf" srcId="{3F388ED1-67EA-4C52-A4EF-B33800D3CCFC}" destId="{C3088A38-995F-4EC6-9F78-BAFAEAF4162C}" srcOrd="0" destOrd="0" presId="urn:microsoft.com/office/officeart/2018/2/layout/IconLabelList"/>
    <dgm:cxn modelId="{E155C840-66B6-4A43-BD9F-7E273A0B07B9}" type="presOf" srcId="{97980F97-FD8E-4850-8583-B12FD0A71EDD}" destId="{C247C313-91DA-4206-839D-B34E91EFC201}" srcOrd="0" destOrd="0" presId="urn:microsoft.com/office/officeart/2018/2/layout/IconLabelList"/>
    <dgm:cxn modelId="{4B18DD49-41F8-4D4C-A201-28BFE809FCAF}" type="presOf" srcId="{253C37E7-9A9E-4D16-802A-A24456CEAAE1}" destId="{F8CD23AD-0F84-4328-BCA7-961CDC0F9CC6}" srcOrd="0" destOrd="0" presId="urn:microsoft.com/office/officeart/2018/2/layout/IconLabelList"/>
    <dgm:cxn modelId="{A4568259-5DF2-4E5B-92C2-455124ADA453}" type="presOf" srcId="{349FD996-44AE-4207-8571-5AD7FE467F82}" destId="{4218699A-9F44-43C4-BACD-AFA07472911A}" srcOrd="0" destOrd="0" presId="urn:microsoft.com/office/officeart/2018/2/layout/IconLabelList"/>
    <dgm:cxn modelId="{D49113B1-1F64-455E-B6E7-FE3798BD0A7D}" srcId="{3F388ED1-67EA-4C52-A4EF-B33800D3CCFC}" destId="{6765D87C-7CC0-41A0-B409-35F7C6713B98}" srcOrd="0" destOrd="0" parTransId="{24C96D5D-A300-45E1-8162-B0468AA37BF6}" sibTransId="{4C6C75F7-926F-45DD-9F25-3A9FC1E581A0}"/>
    <dgm:cxn modelId="{6509C5B5-0015-4AAF-9BB6-F218CDA1929A}" srcId="{3F388ED1-67EA-4C52-A4EF-B33800D3CCFC}" destId="{97980F97-FD8E-4850-8583-B12FD0A71EDD}" srcOrd="3" destOrd="0" parTransId="{6BBA676C-6505-47E3-B24D-7F015100F287}" sibTransId="{07441A10-64D9-4416-B8F3-0938FE902A71}"/>
    <dgm:cxn modelId="{A0BC98DE-74A6-402D-8763-C4825B4202A0}" type="presOf" srcId="{6231BEAF-70FD-4AEB-A281-E1C3F7CDE657}" destId="{C645D0FB-691D-4DD1-A770-EFD951B22D94}" srcOrd="0" destOrd="0" presId="urn:microsoft.com/office/officeart/2018/2/layout/IconLabelList"/>
    <dgm:cxn modelId="{36D197E6-0760-4F2D-8D0A-49954DF566C9}" srcId="{3F388ED1-67EA-4C52-A4EF-B33800D3CCFC}" destId="{253C37E7-9A9E-4D16-802A-A24456CEAAE1}" srcOrd="5" destOrd="0" parTransId="{5955E5F5-4EA7-43CB-959C-41431C3D878F}" sibTransId="{FE96DB33-C5B7-4DEB-82B2-0B1CE90A4D2B}"/>
    <dgm:cxn modelId="{9DDC01E9-53C1-4A81-8CD8-F793B8780766}" type="presOf" srcId="{27B0C93C-65AD-44AE-BD1D-79565B1AB665}" destId="{055E8662-2533-42D8-B4B8-521917D7DEAC}" srcOrd="0" destOrd="0" presId="urn:microsoft.com/office/officeart/2018/2/layout/IconLabelList"/>
    <dgm:cxn modelId="{7AECD0EA-E7D8-4BE0-80BA-BB08B7BB8F69}" type="presOf" srcId="{6765D87C-7CC0-41A0-B409-35F7C6713B98}" destId="{79FCE879-EDA8-4A56-B9E8-3934B4682EB9}" srcOrd="0" destOrd="0" presId="urn:microsoft.com/office/officeart/2018/2/layout/IconLabelList"/>
    <dgm:cxn modelId="{3F0A27F2-7662-4072-84DE-71C11E8FD683}" srcId="{3F388ED1-67EA-4C52-A4EF-B33800D3CCFC}" destId="{6231BEAF-70FD-4AEB-A281-E1C3F7CDE657}" srcOrd="1" destOrd="0" parTransId="{40235C9D-7692-4244-97C2-DBBB4D4D2FF7}" sibTransId="{D81DA91B-005B-4E14-AFDF-C8B3B3160C6B}"/>
    <dgm:cxn modelId="{685E3295-0ED1-4296-BC09-A02522240FC0}" type="presParOf" srcId="{C3088A38-995F-4EC6-9F78-BAFAEAF4162C}" destId="{D05E4E73-9587-4A56-B8AA-2D6161B9C368}" srcOrd="0" destOrd="0" presId="urn:microsoft.com/office/officeart/2018/2/layout/IconLabelList"/>
    <dgm:cxn modelId="{32BF38FD-D1BE-4ACF-B468-8BDE4CEC56F4}" type="presParOf" srcId="{D05E4E73-9587-4A56-B8AA-2D6161B9C368}" destId="{D99A27DE-1A9D-4CFC-BE2E-D6325D4C73B2}" srcOrd="0" destOrd="0" presId="urn:microsoft.com/office/officeart/2018/2/layout/IconLabelList"/>
    <dgm:cxn modelId="{CE13FD5F-7C26-4D73-8FD8-48B83E5CD41D}" type="presParOf" srcId="{D05E4E73-9587-4A56-B8AA-2D6161B9C368}" destId="{8667B507-D177-4EC0-A407-1521B796D904}" srcOrd="1" destOrd="0" presId="urn:microsoft.com/office/officeart/2018/2/layout/IconLabelList"/>
    <dgm:cxn modelId="{519970B5-3B47-45A3-B28D-A1C6D963B9B4}" type="presParOf" srcId="{D05E4E73-9587-4A56-B8AA-2D6161B9C368}" destId="{79FCE879-EDA8-4A56-B9E8-3934B4682EB9}" srcOrd="2" destOrd="0" presId="urn:microsoft.com/office/officeart/2018/2/layout/IconLabelList"/>
    <dgm:cxn modelId="{C4F978C3-F873-4269-83C8-DE8883749D3C}" type="presParOf" srcId="{C3088A38-995F-4EC6-9F78-BAFAEAF4162C}" destId="{6E752127-53E6-4E86-8330-1CDB423EB111}" srcOrd="1" destOrd="0" presId="urn:microsoft.com/office/officeart/2018/2/layout/IconLabelList"/>
    <dgm:cxn modelId="{5088475A-C29A-4AF9-A060-A05822056F22}" type="presParOf" srcId="{C3088A38-995F-4EC6-9F78-BAFAEAF4162C}" destId="{4425BB72-67F0-47AF-9B82-CA0521543AF0}" srcOrd="2" destOrd="0" presId="urn:microsoft.com/office/officeart/2018/2/layout/IconLabelList"/>
    <dgm:cxn modelId="{5D6D132C-79FA-4BE0-9A88-F74E32F66455}" type="presParOf" srcId="{4425BB72-67F0-47AF-9B82-CA0521543AF0}" destId="{B02E9D7E-F6E6-43AD-AAC9-B8DAE5007E4C}" srcOrd="0" destOrd="0" presId="urn:microsoft.com/office/officeart/2018/2/layout/IconLabelList"/>
    <dgm:cxn modelId="{7559045B-DE28-439B-9421-F16D3656C0A7}" type="presParOf" srcId="{4425BB72-67F0-47AF-9B82-CA0521543AF0}" destId="{47A43DDC-EDCF-451A-BC7A-3BA7127C9D9D}" srcOrd="1" destOrd="0" presId="urn:microsoft.com/office/officeart/2018/2/layout/IconLabelList"/>
    <dgm:cxn modelId="{D21B43A8-E4D0-4434-9D43-312B4D2152AE}" type="presParOf" srcId="{4425BB72-67F0-47AF-9B82-CA0521543AF0}" destId="{C645D0FB-691D-4DD1-A770-EFD951B22D94}" srcOrd="2" destOrd="0" presId="urn:microsoft.com/office/officeart/2018/2/layout/IconLabelList"/>
    <dgm:cxn modelId="{B5F768BF-4510-4098-B6B9-302A5E60C731}" type="presParOf" srcId="{C3088A38-995F-4EC6-9F78-BAFAEAF4162C}" destId="{81722C06-5ED7-488E-B671-DA04CF4D005E}" srcOrd="3" destOrd="0" presId="urn:microsoft.com/office/officeart/2018/2/layout/IconLabelList"/>
    <dgm:cxn modelId="{CCFD2A1D-F597-4779-B1B8-66F022F5B8BA}" type="presParOf" srcId="{C3088A38-995F-4EC6-9F78-BAFAEAF4162C}" destId="{492226F2-ECB5-4A9A-83B3-1D3658F8ECC7}" srcOrd="4" destOrd="0" presId="urn:microsoft.com/office/officeart/2018/2/layout/IconLabelList"/>
    <dgm:cxn modelId="{9090B14A-43CE-4912-B856-31B8D2031769}" type="presParOf" srcId="{492226F2-ECB5-4A9A-83B3-1D3658F8ECC7}" destId="{4E3EF8FC-D81C-4C6A-806C-EA4743F4BA77}" srcOrd="0" destOrd="0" presId="urn:microsoft.com/office/officeart/2018/2/layout/IconLabelList"/>
    <dgm:cxn modelId="{12C4B9CD-4ED5-42CD-9FD9-BFD2CCD4530A}" type="presParOf" srcId="{492226F2-ECB5-4A9A-83B3-1D3658F8ECC7}" destId="{28B72FB2-153D-41A2-BD5A-3D59DFAA907C}" srcOrd="1" destOrd="0" presId="urn:microsoft.com/office/officeart/2018/2/layout/IconLabelList"/>
    <dgm:cxn modelId="{1275AB2F-C6D6-493D-9F16-7F407180DAE6}" type="presParOf" srcId="{492226F2-ECB5-4A9A-83B3-1D3658F8ECC7}" destId="{055E8662-2533-42D8-B4B8-521917D7DEAC}" srcOrd="2" destOrd="0" presId="urn:microsoft.com/office/officeart/2018/2/layout/IconLabelList"/>
    <dgm:cxn modelId="{0DADC2BA-7C23-42ED-82E8-86501E8DACE0}" type="presParOf" srcId="{C3088A38-995F-4EC6-9F78-BAFAEAF4162C}" destId="{F24FB88B-8951-44CD-B4BE-2C3E45E0842B}" srcOrd="5" destOrd="0" presId="urn:microsoft.com/office/officeart/2018/2/layout/IconLabelList"/>
    <dgm:cxn modelId="{BD72628D-7F14-4CBC-8D78-554ED12B2CD0}" type="presParOf" srcId="{C3088A38-995F-4EC6-9F78-BAFAEAF4162C}" destId="{01DDB054-2946-4508-A072-B38236E42C83}" srcOrd="6" destOrd="0" presId="urn:microsoft.com/office/officeart/2018/2/layout/IconLabelList"/>
    <dgm:cxn modelId="{DA6069D1-CE16-4931-8A4B-C7F48B8330CD}" type="presParOf" srcId="{01DDB054-2946-4508-A072-B38236E42C83}" destId="{57CC4C62-BD4B-45BD-83D8-0A29B71FFADD}" srcOrd="0" destOrd="0" presId="urn:microsoft.com/office/officeart/2018/2/layout/IconLabelList"/>
    <dgm:cxn modelId="{5A895A43-C109-4925-B4BD-E8CE736124EF}" type="presParOf" srcId="{01DDB054-2946-4508-A072-B38236E42C83}" destId="{86E0AAC4-6666-4366-86EF-3252C8C6CA8F}" srcOrd="1" destOrd="0" presId="urn:microsoft.com/office/officeart/2018/2/layout/IconLabelList"/>
    <dgm:cxn modelId="{2ED1EF37-7FA4-4A26-93F0-DC9FF94A8CA3}" type="presParOf" srcId="{01DDB054-2946-4508-A072-B38236E42C83}" destId="{C247C313-91DA-4206-839D-B34E91EFC201}" srcOrd="2" destOrd="0" presId="urn:microsoft.com/office/officeart/2018/2/layout/IconLabelList"/>
    <dgm:cxn modelId="{5A4BAD32-15FC-4502-A687-5F15A36B56E0}" type="presParOf" srcId="{C3088A38-995F-4EC6-9F78-BAFAEAF4162C}" destId="{C71F7B83-B8BC-43D9-B497-AE47E4C88717}" srcOrd="7" destOrd="0" presId="urn:microsoft.com/office/officeart/2018/2/layout/IconLabelList"/>
    <dgm:cxn modelId="{3AED688D-172B-4B12-95EF-15EAE012D08B}" type="presParOf" srcId="{C3088A38-995F-4EC6-9F78-BAFAEAF4162C}" destId="{5695538A-F7DD-43EC-A3B0-2C1F8C3AF035}" srcOrd="8" destOrd="0" presId="urn:microsoft.com/office/officeart/2018/2/layout/IconLabelList"/>
    <dgm:cxn modelId="{218E574D-08A4-4EE5-94CD-2A2747703898}" type="presParOf" srcId="{5695538A-F7DD-43EC-A3B0-2C1F8C3AF035}" destId="{E86A0C04-E9B4-4015-A6A8-3FB1046B29CE}" srcOrd="0" destOrd="0" presId="urn:microsoft.com/office/officeart/2018/2/layout/IconLabelList"/>
    <dgm:cxn modelId="{7D75B1E8-B946-4CEB-AAAA-75F664063C83}" type="presParOf" srcId="{5695538A-F7DD-43EC-A3B0-2C1F8C3AF035}" destId="{D2D79CFB-0CF4-4C0C-BEB0-EA6D92F581EA}" srcOrd="1" destOrd="0" presId="urn:microsoft.com/office/officeart/2018/2/layout/IconLabelList"/>
    <dgm:cxn modelId="{EA1311A6-0A3D-47D5-9632-90B7BA483A2F}" type="presParOf" srcId="{5695538A-F7DD-43EC-A3B0-2C1F8C3AF035}" destId="{4218699A-9F44-43C4-BACD-AFA07472911A}" srcOrd="2" destOrd="0" presId="urn:microsoft.com/office/officeart/2018/2/layout/IconLabelList"/>
    <dgm:cxn modelId="{F8698AF5-605D-4E4E-A623-49F6DE68DC7A}" type="presParOf" srcId="{C3088A38-995F-4EC6-9F78-BAFAEAF4162C}" destId="{0054ECED-2F46-4FA7-AC87-F6DA2C7F139B}" srcOrd="9" destOrd="0" presId="urn:microsoft.com/office/officeart/2018/2/layout/IconLabelList"/>
    <dgm:cxn modelId="{69807994-3B78-4165-B110-730748C18E41}" type="presParOf" srcId="{C3088A38-995F-4EC6-9F78-BAFAEAF4162C}" destId="{07CB86F6-7387-449F-BCEA-84E42CC7E22F}" srcOrd="10" destOrd="0" presId="urn:microsoft.com/office/officeart/2018/2/layout/IconLabelList"/>
    <dgm:cxn modelId="{B8F7B61F-9CAA-4F57-9A92-FEB628E57765}" type="presParOf" srcId="{07CB86F6-7387-449F-BCEA-84E42CC7E22F}" destId="{5421B5D6-8F0B-4CBE-B7B3-DBCDD202F370}" srcOrd="0" destOrd="0" presId="urn:microsoft.com/office/officeart/2018/2/layout/IconLabelList"/>
    <dgm:cxn modelId="{DCC4C296-A286-4101-9F4D-203C4C372480}" type="presParOf" srcId="{07CB86F6-7387-449F-BCEA-84E42CC7E22F}" destId="{EBBF4D40-2EF1-4012-ABEC-74915D189F7E}" srcOrd="1" destOrd="0" presId="urn:microsoft.com/office/officeart/2018/2/layout/IconLabelList"/>
    <dgm:cxn modelId="{CA091E76-B860-4B2C-B8F3-11CDE3B0AC87}" type="presParOf" srcId="{07CB86F6-7387-449F-BCEA-84E42CC7E22F}" destId="{F8CD23AD-0F84-4328-BCA7-961CDC0F9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A4F3-8F30-418C-9B3B-9FAE6FBB2AFD}">
      <dsp:nvSpPr>
        <dsp:cNvPr id="0" name=""/>
        <dsp:cNvSpPr/>
      </dsp:nvSpPr>
      <dsp:spPr>
        <a:xfrm>
          <a:off x="0" y="2009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E14D-271D-4E48-A734-F66D4AA6B04D}">
      <dsp:nvSpPr>
        <dsp:cNvPr id="0" name=""/>
        <dsp:cNvSpPr/>
      </dsp:nvSpPr>
      <dsp:spPr>
        <a:xfrm>
          <a:off x="308107" y="231180"/>
          <a:ext cx="560195" cy="56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E8A2-D7D4-4676-91C2-0669EA92AE50}">
      <dsp:nvSpPr>
        <dsp:cNvPr id="0" name=""/>
        <dsp:cNvSpPr/>
      </dsp:nvSpPr>
      <dsp:spPr>
        <a:xfrm>
          <a:off x="1176411" y="2009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Alle ønsker å være en del av et team som er respektfullt og vellykket</a:t>
          </a:r>
          <a:endParaRPr lang="en-US" kern="1200"/>
        </a:p>
      </dsp:txBody>
      <dsp:txXfrm>
        <a:off x="1176411" y="2009"/>
        <a:ext cx="6898424" cy="1018537"/>
      </dsp:txXfrm>
    </dsp:sp>
    <dsp:sp modelId="{62399D1D-6A37-4655-9B96-57525ECC5F52}">
      <dsp:nvSpPr>
        <dsp:cNvPr id="0" name=""/>
        <dsp:cNvSpPr/>
      </dsp:nvSpPr>
      <dsp:spPr>
        <a:xfrm>
          <a:off x="0" y="1275181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D55-36A6-40B9-B55F-EEF840079F1A}">
      <dsp:nvSpPr>
        <dsp:cNvPr id="0" name=""/>
        <dsp:cNvSpPr/>
      </dsp:nvSpPr>
      <dsp:spPr>
        <a:xfrm>
          <a:off x="308107" y="1504352"/>
          <a:ext cx="560195" cy="56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38B2-9DB9-4BD7-8219-1D04AF10EADE}">
      <dsp:nvSpPr>
        <dsp:cNvPr id="0" name=""/>
        <dsp:cNvSpPr/>
      </dsp:nvSpPr>
      <dsp:spPr>
        <a:xfrm>
          <a:off x="1176411" y="1275181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V&amp;E av 168 opprettholder prinsippene for å forhindre diskriminering og trakassering, noe som krever engasjement fra alle</a:t>
          </a:r>
          <a:endParaRPr lang="en-US" kern="1200"/>
        </a:p>
      </dsp:txBody>
      <dsp:txXfrm>
        <a:off x="1176411" y="1275181"/>
        <a:ext cx="6898424" cy="1018537"/>
      </dsp:txXfrm>
    </dsp:sp>
    <dsp:sp modelId="{2194DC87-0EB3-47A9-A710-50B67ABE9595}">
      <dsp:nvSpPr>
        <dsp:cNvPr id="0" name=""/>
        <dsp:cNvSpPr/>
      </dsp:nvSpPr>
      <dsp:spPr>
        <a:xfrm>
          <a:off x="0" y="2548354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43F58-D2C7-4873-8DE7-E85D1568F29E}">
      <dsp:nvSpPr>
        <dsp:cNvPr id="0" name=""/>
        <dsp:cNvSpPr/>
      </dsp:nvSpPr>
      <dsp:spPr>
        <a:xfrm>
          <a:off x="308107" y="2777525"/>
          <a:ext cx="560195" cy="56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93E8-D0B4-4833-BD20-F0400943806F}">
      <dsp:nvSpPr>
        <dsp:cNvPr id="0" name=""/>
        <dsp:cNvSpPr/>
      </dsp:nvSpPr>
      <dsp:spPr>
        <a:xfrm>
          <a:off x="1176411" y="2548354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tolererer ikke respektløshet, trakassering eller diskriminering i noen form</a:t>
          </a:r>
          <a:endParaRPr lang="en-US" kern="1200"/>
        </a:p>
      </dsp:txBody>
      <dsp:txXfrm>
        <a:off x="1176411" y="2548354"/>
        <a:ext cx="6898424" cy="1018537"/>
      </dsp:txXfrm>
    </dsp:sp>
    <dsp:sp modelId="{AEF938DC-0277-4425-B5AA-B6E145ABDF3E}">
      <dsp:nvSpPr>
        <dsp:cNvPr id="0" name=""/>
        <dsp:cNvSpPr/>
      </dsp:nvSpPr>
      <dsp:spPr>
        <a:xfrm>
          <a:off x="0" y="3821526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DF815-E4EC-4C8B-89A3-02381B28C402}">
      <dsp:nvSpPr>
        <dsp:cNvPr id="0" name=""/>
        <dsp:cNvSpPr/>
      </dsp:nvSpPr>
      <dsp:spPr>
        <a:xfrm>
          <a:off x="308107" y="4050697"/>
          <a:ext cx="560195" cy="560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1F5D-5E16-4A87-A9D2-51F34F2AEE47}">
      <dsp:nvSpPr>
        <dsp:cNvPr id="0" name=""/>
        <dsp:cNvSpPr/>
      </dsp:nvSpPr>
      <dsp:spPr>
        <a:xfrm>
          <a:off x="1176411" y="3821526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 må alle sørge for at vår atferd gjenspeiler RPMs verdier, og vi må iverksette tiltak hvis vi ser upassende atferd</a:t>
          </a:r>
          <a:endParaRPr lang="en-US" kern="1200"/>
        </a:p>
      </dsp:txBody>
      <dsp:txXfrm>
        <a:off x="1176411" y="3821526"/>
        <a:ext cx="6898424" cy="101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FA57-199B-4FDE-9C3F-99E925313025}">
      <dsp:nvSpPr>
        <dsp:cNvPr id="0" name=""/>
        <dsp:cNvSpPr/>
      </dsp:nvSpPr>
      <dsp:spPr>
        <a:xfrm>
          <a:off x="129323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Gjør atferden din folk ukomfortable eller skaper de unødvendige konflikter?</a:t>
          </a:r>
          <a:endParaRPr lang="en-US" kern="1200"/>
        </a:p>
      </dsp:txBody>
      <dsp:txXfrm>
        <a:off x="129323" y="1740"/>
        <a:ext cx="3721994" cy="2233196"/>
      </dsp:txXfrm>
    </dsp:sp>
    <dsp:sp modelId="{8E972E1B-CF68-4A49-915B-097B6B17B149}">
      <dsp:nvSpPr>
        <dsp:cNvPr id="0" name=""/>
        <dsp:cNvSpPr/>
      </dsp:nvSpPr>
      <dsp:spPr>
        <a:xfrm>
          <a:off x="4223517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Ville du vært flau hvis dine venner, familie eller samfunnsledere lærte om din oppførsel?</a:t>
          </a:r>
          <a:endParaRPr lang="en-US" kern="1200"/>
        </a:p>
      </dsp:txBody>
      <dsp:txXfrm>
        <a:off x="4223517" y="1740"/>
        <a:ext cx="3721994" cy="2233196"/>
      </dsp:txXfrm>
    </dsp:sp>
    <dsp:sp modelId="{243CC102-BC16-4CF6-99B1-D3653BCF54DD}">
      <dsp:nvSpPr>
        <dsp:cNvPr id="0" name=""/>
        <dsp:cNvSpPr/>
      </dsp:nvSpPr>
      <dsp:spPr>
        <a:xfrm>
          <a:off x="129323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atferden din relevant eller nødvendig for arbeidet eller ytelsen din?</a:t>
          </a:r>
          <a:endParaRPr lang="en-US" kern="1200"/>
        </a:p>
      </dsp:txBody>
      <dsp:txXfrm>
        <a:off x="129323" y="2607136"/>
        <a:ext cx="3721994" cy="2233196"/>
      </dsp:txXfrm>
    </dsp:sp>
    <dsp:sp modelId="{3345AED3-E8AE-40AD-B56E-281783EF31F5}">
      <dsp:nvSpPr>
        <dsp:cNvPr id="0" name=""/>
        <dsp:cNvSpPr/>
      </dsp:nvSpPr>
      <dsp:spPr>
        <a:xfrm>
          <a:off x="4223517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Hvis du svarer ja på noen av disse spørsmålene, tenk på om det du gjør eller sier er passende.</a:t>
          </a:r>
          <a:endParaRPr lang="en-US" kern="1200"/>
        </a:p>
      </dsp:txBody>
      <dsp:txXfrm>
        <a:off x="4223517" y="2607136"/>
        <a:ext cx="3721994" cy="2233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1E0D-D045-4E2B-AB0C-4F2EC15C2742}">
      <dsp:nvSpPr>
        <dsp:cNvPr id="0" name=""/>
        <dsp:cNvSpPr/>
      </dsp:nvSpPr>
      <dsp:spPr>
        <a:xfrm>
          <a:off x="0" y="91656"/>
          <a:ext cx="1524000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Øyekontakt</a:t>
          </a:r>
        </a:p>
      </dsp:txBody>
      <dsp:txXfrm>
        <a:off x="0" y="91656"/>
        <a:ext cx="1524000" cy="396000"/>
      </dsp:txXfrm>
    </dsp:sp>
    <dsp:sp modelId="{FC80247D-E118-4105-90BF-F29AB52D411B}">
      <dsp:nvSpPr>
        <dsp:cNvPr id="0" name=""/>
        <dsp:cNvSpPr/>
      </dsp:nvSpPr>
      <dsp:spPr>
        <a:xfrm>
          <a:off x="1523999" y="5031"/>
          <a:ext cx="304800" cy="569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9079-7C2E-4F45-A6B9-1B7792F83AEF}">
      <dsp:nvSpPr>
        <dsp:cNvPr id="0" name=""/>
        <dsp:cNvSpPr/>
      </dsp:nvSpPr>
      <dsp:spPr>
        <a:xfrm>
          <a:off x="1950719" y="5031"/>
          <a:ext cx="4145280" cy="56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personen som har øyekontakt? Eller unngår de det?</a:t>
          </a:r>
        </a:p>
      </dsp:txBody>
      <dsp:txXfrm>
        <a:off x="1950719" y="5031"/>
        <a:ext cx="4145280" cy="569250"/>
      </dsp:txXfrm>
    </dsp:sp>
    <dsp:sp modelId="{33D9AD84-C2DD-43AA-B8C0-6E15771BE78B}">
      <dsp:nvSpPr>
        <dsp:cNvPr id="0" name=""/>
        <dsp:cNvSpPr/>
      </dsp:nvSpPr>
      <dsp:spPr>
        <a:xfrm>
          <a:off x="0" y="732906"/>
          <a:ext cx="1524000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Ansiktsuttrykk</a:t>
          </a:r>
        </a:p>
      </dsp:txBody>
      <dsp:txXfrm>
        <a:off x="0" y="732906"/>
        <a:ext cx="1524000" cy="396000"/>
      </dsp:txXfrm>
    </dsp:sp>
    <dsp:sp modelId="{9117B35D-C06B-428F-8A45-50C11E8FFA23}">
      <dsp:nvSpPr>
        <dsp:cNvPr id="0" name=""/>
        <dsp:cNvSpPr/>
      </dsp:nvSpPr>
      <dsp:spPr>
        <a:xfrm>
          <a:off x="1523999" y="646281"/>
          <a:ext cx="304800" cy="569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CFAF-7A5E-4128-8997-A5651A906319}">
      <dsp:nvSpPr>
        <dsp:cNvPr id="0" name=""/>
        <dsp:cNvSpPr/>
      </dsp:nvSpPr>
      <dsp:spPr>
        <a:xfrm>
          <a:off x="1950719" y="646281"/>
          <a:ext cx="4145280" cy="56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Gir personens ansikt uttrykk for varme og interesse? Eller er det tomt eller viser ubehag?</a:t>
          </a:r>
        </a:p>
      </dsp:txBody>
      <dsp:txXfrm>
        <a:off x="1950719" y="646281"/>
        <a:ext cx="4145280" cy="569250"/>
      </dsp:txXfrm>
    </dsp:sp>
    <dsp:sp modelId="{5400C3F5-CC03-4C92-9C64-BD6ED3005EC2}">
      <dsp:nvSpPr>
        <dsp:cNvPr id="0" name=""/>
        <dsp:cNvSpPr/>
      </dsp:nvSpPr>
      <dsp:spPr>
        <a:xfrm>
          <a:off x="0" y="1287531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Tone av stemme</a:t>
          </a:r>
        </a:p>
      </dsp:txBody>
      <dsp:txXfrm>
        <a:off x="0" y="1287531"/>
        <a:ext cx="1524000" cy="594000"/>
      </dsp:txXfrm>
    </dsp:sp>
    <dsp:sp modelId="{C3AF3EC1-996A-46C1-B710-476892751235}">
      <dsp:nvSpPr>
        <dsp:cNvPr id="0" name=""/>
        <dsp:cNvSpPr/>
      </dsp:nvSpPr>
      <dsp:spPr>
        <a:xfrm>
          <a:off x="1523999" y="1287531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B468-0784-4F3F-9515-BBB3492CC8A0}">
      <dsp:nvSpPr>
        <dsp:cNvPr id="0" name=""/>
        <dsp:cNvSpPr/>
      </dsp:nvSpPr>
      <dsp:spPr>
        <a:xfrm>
          <a:off x="1950719" y="1287531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Projiserer personens stemme komfort eller interesse? Eller er det anstrengt?</a:t>
          </a:r>
        </a:p>
      </dsp:txBody>
      <dsp:txXfrm>
        <a:off x="1950719" y="1287531"/>
        <a:ext cx="4145280" cy="594000"/>
      </dsp:txXfrm>
    </dsp:sp>
    <dsp:sp modelId="{85BD6EBC-B7BD-4283-9195-03758FD188DF}">
      <dsp:nvSpPr>
        <dsp:cNvPr id="0" name=""/>
        <dsp:cNvSpPr/>
      </dsp:nvSpPr>
      <dsp:spPr>
        <a:xfrm>
          <a:off x="0" y="1953531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Stilling og gest</a:t>
          </a:r>
        </a:p>
      </dsp:txBody>
      <dsp:txXfrm>
        <a:off x="0" y="1953531"/>
        <a:ext cx="1524000" cy="594000"/>
      </dsp:txXfrm>
    </dsp:sp>
    <dsp:sp modelId="{E0FC9C9B-F53E-4A4C-8BA2-1529EE697C2B}">
      <dsp:nvSpPr>
        <dsp:cNvPr id="0" name=""/>
        <dsp:cNvSpPr/>
      </dsp:nvSpPr>
      <dsp:spPr>
        <a:xfrm>
          <a:off x="1523999" y="1953531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8488-674C-4C0C-9655-2C89CD3ACFBA}">
      <dsp:nvSpPr>
        <dsp:cNvPr id="0" name=""/>
        <dsp:cNvSpPr/>
      </dsp:nvSpPr>
      <dsp:spPr>
        <a:xfrm>
          <a:off x="1950719" y="1953531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kroppen avslappet? Eller er den stiv og immobil?</a:t>
          </a:r>
        </a:p>
      </dsp:txBody>
      <dsp:txXfrm>
        <a:off x="1950719" y="1953531"/>
        <a:ext cx="4145280" cy="594000"/>
      </dsp:txXfrm>
    </dsp:sp>
    <dsp:sp modelId="{A3CD7AA6-38F4-4A44-AF0C-AA53CC2A4238}">
      <dsp:nvSpPr>
        <dsp:cNvPr id="0" name=""/>
        <dsp:cNvSpPr/>
      </dsp:nvSpPr>
      <dsp:spPr>
        <a:xfrm>
          <a:off x="0" y="2721625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Tidspunkt og sted</a:t>
          </a:r>
        </a:p>
      </dsp:txBody>
      <dsp:txXfrm>
        <a:off x="0" y="2721625"/>
        <a:ext cx="1524000" cy="594000"/>
      </dsp:txXfrm>
    </dsp:sp>
    <dsp:sp modelId="{A0BBA243-A395-4F9E-9DD5-840A3D69F33B}">
      <dsp:nvSpPr>
        <dsp:cNvPr id="0" name=""/>
        <dsp:cNvSpPr/>
      </dsp:nvSpPr>
      <dsp:spPr>
        <a:xfrm>
          <a:off x="1523999" y="2619531"/>
          <a:ext cx="304800" cy="798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EBA6-B695-4691-8B00-49D1E4CA4B7B}">
      <dsp:nvSpPr>
        <dsp:cNvPr id="0" name=""/>
        <dsp:cNvSpPr/>
      </dsp:nvSpPr>
      <dsp:spPr>
        <a:xfrm>
          <a:off x="1950719" y="2619531"/>
          <a:ext cx="4145280" cy="798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Finnes det en enkel informasjonsflyt frem og tilbake? Eller er det i stor grad en enveissamtale?</a:t>
          </a:r>
        </a:p>
      </dsp:txBody>
      <dsp:txXfrm>
        <a:off x="1950719" y="2619531"/>
        <a:ext cx="4145280" cy="798187"/>
      </dsp:txXfrm>
    </dsp:sp>
    <dsp:sp modelId="{1165B149-41F8-4D08-BA1A-5857706E9CDE}">
      <dsp:nvSpPr>
        <dsp:cNvPr id="0" name=""/>
        <dsp:cNvSpPr/>
      </dsp:nvSpPr>
      <dsp:spPr>
        <a:xfrm>
          <a:off x="0" y="3576343"/>
          <a:ext cx="1524000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Engasjement</a:t>
          </a:r>
        </a:p>
      </dsp:txBody>
      <dsp:txXfrm>
        <a:off x="0" y="3576343"/>
        <a:ext cx="1524000" cy="396000"/>
      </dsp:txXfrm>
    </dsp:sp>
    <dsp:sp modelId="{0A6E157B-C627-4B14-8B26-59B96448430A}">
      <dsp:nvSpPr>
        <dsp:cNvPr id="0" name=""/>
        <dsp:cNvSpPr/>
      </dsp:nvSpPr>
      <dsp:spPr>
        <a:xfrm>
          <a:off x="1523999" y="3489718"/>
          <a:ext cx="304800" cy="569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9F-8B22-4EFB-AAE0-C9D0AFC0A833}">
      <dsp:nvSpPr>
        <dsp:cNvPr id="0" name=""/>
        <dsp:cNvSpPr/>
      </dsp:nvSpPr>
      <dsp:spPr>
        <a:xfrm>
          <a:off x="1950719" y="3489718"/>
          <a:ext cx="4145280" cy="56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Ser det ut til at personen nyter samtalen? Eller er de ute etter en utgang til samspillet?</a:t>
          </a:r>
        </a:p>
      </dsp:txBody>
      <dsp:txXfrm>
        <a:off x="1950719" y="3489718"/>
        <a:ext cx="4145280" cy="5692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0F38-1697-4DDF-87B5-31AB4FDDCA6E}">
      <dsp:nvSpPr>
        <dsp:cNvPr id="0" name=""/>
        <dsp:cNvSpPr/>
      </dsp:nvSpPr>
      <dsp:spPr>
        <a:xfrm>
          <a:off x="349150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B9A9-E8F4-48A6-863C-3857BF4A1898}">
      <dsp:nvSpPr>
        <dsp:cNvPr id="0" name=""/>
        <dsp:cNvSpPr/>
      </dsp:nvSpPr>
      <dsp:spPr>
        <a:xfrm>
          <a:off x="581322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8965-2D4D-4724-835A-2A765ACE07BF}">
      <dsp:nvSpPr>
        <dsp:cNvPr id="0" name=""/>
        <dsp:cNvSpPr/>
      </dsp:nvSpPr>
      <dsp:spPr>
        <a:xfrm>
          <a:off x="892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o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Forstyrr, konfronter, støtte – men bare iF passende!</a:t>
          </a:r>
          <a:endParaRPr lang="en-US" kern="1200"/>
        </a:p>
      </dsp:txBody>
      <dsp:txXfrm>
        <a:off x="892" y="1630094"/>
        <a:ext cx="1785937" cy="714375"/>
      </dsp:txXfrm>
    </dsp:sp>
    <dsp:sp modelId="{71CADC7A-C1B0-44C3-93BB-21CE4C51B4F2}">
      <dsp:nvSpPr>
        <dsp:cNvPr id="0" name=""/>
        <dsp:cNvSpPr/>
      </dsp:nvSpPr>
      <dsp:spPr>
        <a:xfrm>
          <a:off x="2447627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4B8A-9FB1-49BB-AD5F-E16F4D6B1202}">
      <dsp:nvSpPr>
        <dsp:cNvPr id="0" name=""/>
        <dsp:cNvSpPr/>
      </dsp:nvSpPr>
      <dsp:spPr>
        <a:xfrm>
          <a:off x="2679799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B6D1-5618-4F35-9FB1-447D4C8D3EB4}">
      <dsp:nvSpPr>
        <dsp:cNvPr id="0" name=""/>
        <dsp:cNvSpPr/>
      </dsp:nvSpPr>
      <dsp:spPr>
        <a:xfrm>
          <a:off x="2099369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o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 ønsker å vite om du mener noens atferd er upassende eller ulovlig. </a:t>
          </a:r>
          <a:endParaRPr lang="en-US" kern="1200"/>
        </a:p>
      </dsp:txBody>
      <dsp:txXfrm>
        <a:off x="2099369" y="1630094"/>
        <a:ext cx="1785937" cy="714375"/>
      </dsp:txXfrm>
    </dsp:sp>
    <dsp:sp modelId="{1FE7E204-545F-440C-8C97-4A51872D9726}">
      <dsp:nvSpPr>
        <dsp:cNvPr id="0" name=""/>
        <dsp:cNvSpPr/>
      </dsp:nvSpPr>
      <dsp:spPr>
        <a:xfrm>
          <a:off x="349150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4209-844A-4978-977D-D9B2596F75E9}">
      <dsp:nvSpPr>
        <dsp:cNvPr id="0" name=""/>
        <dsp:cNvSpPr/>
      </dsp:nvSpPr>
      <dsp:spPr>
        <a:xfrm>
          <a:off x="581322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5A38-EAF4-4B1E-9660-0ECB3613D90C}">
      <dsp:nvSpPr>
        <dsp:cNvPr id="0" name=""/>
        <dsp:cNvSpPr/>
      </dsp:nvSpPr>
      <dsp:spPr>
        <a:xfrm>
          <a:off x="892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o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Alle klager vil bli tatt alvorlig, etterforsket og handlet på hvis det er hensiktsmessig. </a:t>
          </a:r>
          <a:endParaRPr lang="en-US" kern="1200"/>
        </a:p>
      </dsp:txBody>
      <dsp:txXfrm>
        <a:off x="892" y="4219704"/>
        <a:ext cx="1785937" cy="714375"/>
      </dsp:txXfrm>
    </dsp:sp>
    <dsp:sp modelId="{10143779-9C38-42BF-84D1-1850484485B4}">
      <dsp:nvSpPr>
        <dsp:cNvPr id="0" name=""/>
        <dsp:cNvSpPr/>
      </dsp:nvSpPr>
      <dsp:spPr>
        <a:xfrm>
          <a:off x="2447627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5008-931D-4678-B3D6-809AC5E131FA}">
      <dsp:nvSpPr>
        <dsp:cNvPr id="0" name=""/>
        <dsp:cNvSpPr/>
      </dsp:nvSpPr>
      <dsp:spPr>
        <a:xfrm>
          <a:off x="2679799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CDB9-D0AE-470D-ABFC-DED3FE7A9B30}">
      <dsp:nvSpPr>
        <dsp:cNvPr id="0" name=""/>
        <dsp:cNvSpPr/>
      </dsp:nvSpPr>
      <dsp:spPr>
        <a:xfrm>
          <a:off x="2099369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o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Kontakt lederen din, lokal time, samsvarsteamet for o/min eller hjelpelinjen</a:t>
          </a:r>
          <a:endParaRPr lang="en-US" kern="1200"/>
        </a:p>
      </dsp:txBody>
      <dsp:txXfrm>
        <a:off x="2099369" y="4219704"/>
        <a:ext cx="1785937" cy="7143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D9-B40D-47F9-A846-C726F51B1EC6}">
      <dsp:nvSpPr>
        <dsp:cNvPr id="0" name=""/>
        <dsp:cNvSpPr/>
      </dsp:nvSpPr>
      <dsp:spPr>
        <a:xfrm>
          <a:off x="0" y="111533"/>
          <a:ext cx="8074836" cy="352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8474-D63E-4A16-9167-594C791466C4}">
      <dsp:nvSpPr>
        <dsp:cNvPr id="0" name=""/>
        <dsp:cNvSpPr/>
      </dsp:nvSpPr>
      <dsp:spPr>
        <a:xfrm>
          <a:off x="106630" y="190845"/>
          <a:ext cx="194063" cy="193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D54F1-4A2A-422E-A86B-590182CAB8AA}">
      <dsp:nvSpPr>
        <dsp:cNvPr id="0" name=""/>
        <dsp:cNvSpPr/>
      </dsp:nvSpPr>
      <dsp:spPr>
        <a:xfrm>
          <a:off x="407324" y="111533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Avvisning</a:t>
          </a:r>
          <a:endParaRPr lang="en-US" kern="1200"/>
        </a:p>
      </dsp:txBody>
      <dsp:txXfrm>
        <a:off x="407324" y="111533"/>
        <a:ext cx="7600593" cy="473669"/>
      </dsp:txXfrm>
    </dsp:sp>
    <dsp:sp modelId="{02EE004D-26FC-47D1-8269-69D20901CA23}">
      <dsp:nvSpPr>
        <dsp:cNvPr id="0" name=""/>
        <dsp:cNvSpPr/>
      </dsp:nvSpPr>
      <dsp:spPr>
        <a:xfrm>
          <a:off x="0" y="703619"/>
          <a:ext cx="8074836" cy="352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2361-0DD8-455E-ABDC-E515BF65EB9D}">
      <dsp:nvSpPr>
        <dsp:cNvPr id="0" name=""/>
        <dsp:cNvSpPr/>
      </dsp:nvSpPr>
      <dsp:spPr>
        <a:xfrm>
          <a:off x="106630" y="782931"/>
          <a:ext cx="194063" cy="193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EB0-C577-4054-84C1-818EA38BF5B9}">
      <dsp:nvSpPr>
        <dsp:cNvPr id="0" name=""/>
        <dsp:cNvSpPr/>
      </dsp:nvSpPr>
      <dsp:spPr>
        <a:xfrm>
          <a:off x="407324" y="703619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Degradering</a:t>
          </a:r>
          <a:endParaRPr lang="en-US" kern="1200"/>
        </a:p>
      </dsp:txBody>
      <dsp:txXfrm>
        <a:off x="407324" y="703619"/>
        <a:ext cx="7600593" cy="473669"/>
      </dsp:txXfrm>
    </dsp:sp>
    <dsp:sp modelId="{3951A61D-F069-4616-989D-20A828000FE1}">
      <dsp:nvSpPr>
        <dsp:cNvPr id="0" name=""/>
        <dsp:cNvSpPr/>
      </dsp:nvSpPr>
      <dsp:spPr>
        <a:xfrm>
          <a:off x="0" y="1295705"/>
          <a:ext cx="8074836" cy="352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4930-8854-438D-90B1-22C51B82B008}">
      <dsp:nvSpPr>
        <dsp:cNvPr id="0" name=""/>
        <dsp:cNvSpPr/>
      </dsp:nvSpPr>
      <dsp:spPr>
        <a:xfrm>
          <a:off x="106630" y="1375018"/>
          <a:ext cx="194063" cy="1938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91B8-29C0-4ABE-8DEC-334A61052E0C}">
      <dsp:nvSpPr>
        <dsp:cNvPr id="0" name=""/>
        <dsp:cNvSpPr/>
      </dsp:nvSpPr>
      <dsp:spPr>
        <a:xfrm>
          <a:off x="407324" y="1295705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Overføring</a:t>
          </a:r>
          <a:endParaRPr lang="en-US" kern="1200"/>
        </a:p>
      </dsp:txBody>
      <dsp:txXfrm>
        <a:off x="407324" y="1295705"/>
        <a:ext cx="7600593" cy="473669"/>
      </dsp:txXfrm>
    </dsp:sp>
    <dsp:sp modelId="{2B9FBFC2-2DA2-4537-8E9D-0102188BB8DA}">
      <dsp:nvSpPr>
        <dsp:cNvPr id="0" name=""/>
        <dsp:cNvSpPr/>
      </dsp:nvSpPr>
      <dsp:spPr>
        <a:xfrm>
          <a:off x="0" y="1887792"/>
          <a:ext cx="8074836" cy="352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4A6-FCA5-4A1B-9C93-02EBF6CE40C2}">
      <dsp:nvSpPr>
        <dsp:cNvPr id="0" name=""/>
        <dsp:cNvSpPr/>
      </dsp:nvSpPr>
      <dsp:spPr>
        <a:xfrm>
          <a:off x="106630" y="1967104"/>
          <a:ext cx="194063" cy="1938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9971-F98F-4B5E-A3E6-D8B427874E72}">
      <dsp:nvSpPr>
        <dsp:cNvPr id="0" name=""/>
        <dsp:cNvSpPr/>
      </dsp:nvSpPr>
      <dsp:spPr>
        <a:xfrm>
          <a:off x="407324" y="1887792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Mindre gunstige oppgaver eller arbeidsplan</a:t>
          </a:r>
          <a:endParaRPr lang="en-US" kern="1200"/>
        </a:p>
      </dsp:txBody>
      <dsp:txXfrm>
        <a:off x="407324" y="1887792"/>
        <a:ext cx="7600593" cy="473669"/>
      </dsp:txXfrm>
    </dsp:sp>
    <dsp:sp modelId="{5A0D2530-66A5-456F-BF2D-18FEAD527C88}">
      <dsp:nvSpPr>
        <dsp:cNvPr id="0" name=""/>
        <dsp:cNvSpPr/>
      </dsp:nvSpPr>
      <dsp:spPr>
        <a:xfrm>
          <a:off x="0" y="2479878"/>
          <a:ext cx="8074836" cy="622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D602-97C4-4F4E-85C6-8EC0B97D38A5}">
      <dsp:nvSpPr>
        <dsp:cNvPr id="0" name=""/>
        <dsp:cNvSpPr/>
      </dsp:nvSpPr>
      <dsp:spPr>
        <a:xfrm>
          <a:off x="106630" y="2694022"/>
          <a:ext cx="194063" cy="1938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7E8D9-EBEA-4B3C-B1F3-7D20DA711A7B}">
      <dsp:nvSpPr>
        <dsp:cNvPr id="0" name=""/>
        <dsp:cNvSpPr/>
      </dsp:nvSpPr>
      <dsp:spPr>
        <a:xfrm>
          <a:off x="407324" y="2614710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Lekkasje i personalfiler for å nedvurdere eller diskreditere et offer eller vitne til diskriminering</a:t>
          </a:r>
          <a:endParaRPr lang="en-US" kern="1200"/>
        </a:p>
      </dsp:txBody>
      <dsp:txXfrm>
        <a:off x="407324" y="2614710"/>
        <a:ext cx="7600593" cy="473669"/>
      </dsp:txXfrm>
    </dsp:sp>
    <dsp:sp modelId="{82650058-36C7-4EF2-A510-6B2A3BC56CBA}">
      <dsp:nvSpPr>
        <dsp:cNvPr id="0" name=""/>
        <dsp:cNvSpPr/>
      </dsp:nvSpPr>
      <dsp:spPr>
        <a:xfrm>
          <a:off x="0" y="3220458"/>
          <a:ext cx="8074836" cy="352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C3DD-4747-4D08-8080-FEFD01566235}">
      <dsp:nvSpPr>
        <dsp:cNvPr id="0" name=""/>
        <dsp:cNvSpPr/>
      </dsp:nvSpPr>
      <dsp:spPr>
        <a:xfrm>
          <a:off x="106630" y="3299770"/>
          <a:ext cx="194063" cy="1938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EC99-75BD-4251-A255-724AD0F0A785}">
      <dsp:nvSpPr>
        <dsp:cNvPr id="0" name=""/>
        <dsp:cNvSpPr/>
      </dsp:nvSpPr>
      <dsp:spPr>
        <a:xfrm>
          <a:off x="407324" y="3220458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Å bli utstøtt eller utstøtt av medarbeidere</a:t>
          </a:r>
          <a:endParaRPr lang="en-US" kern="1200"/>
        </a:p>
      </dsp:txBody>
      <dsp:txXfrm>
        <a:off x="407324" y="3220458"/>
        <a:ext cx="7600593" cy="473669"/>
      </dsp:txXfrm>
    </dsp:sp>
    <dsp:sp modelId="{BE66F222-4B7E-4DCF-98CD-4A27921714C6}">
      <dsp:nvSpPr>
        <dsp:cNvPr id="0" name=""/>
        <dsp:cNvSpPr/>
      </dsp:nvSpPr>
      <dsp:spPr>
        <a:xfrm>
          <a:off x="0" y="3812544"/>
          <a:ext cx="8074836" cy="352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A904-3FD3-466E-BD6D-472D480E10CF}">
      <dsp:nvSpPr>
        <dsp:cNvPr id="0" name=""/>
        <dsp:cNvSpPr/>
      </dsp:nvSpPr>
      <dsp:spPr>
        <a:xfrm>
          <a:off x="106630" y="3891856"/>
          <a:ext cx="194063" cy="19387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9015-1B81-45A3-B24B-BC9FC83003A9}">
      <dsp:nvSpPr>
        <dsp:cNvPr id="0" name=""/>
        <dsp:cNvSpPr/>
      </dsp:nvSpPr>
      <dsp:spPr>
        <a:xfrm>
          <a:off x="407324" y="3812544"/>
          <a:ext cx="7600593" cy="47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30" tIns="50130" rIns="50130" bIns="501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Bli sabotert av medarbeidere</a:t>
          </a:r>
          <a:endParaRPr lang="en-US" kern="1200"/>
        </a:p>
      </dsp:txBody>
      <dsp:txXfrm>
        <a:off x="407324" y="3812544"/>
        <a:ext cx="7600593" cy="473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36BE-66B6-43CA-ABD3-5EC058011C77}">
      <dsp:nvSpPr>
        <dsp:cNvPr id="0" name=""/>
        <dsp:cNvSpPr/>
      </dsp:nvSpPr>
      <dsp:spPr>
        <a:xfrm>
          <a:off x="10400" y="338954"/>
          <a:ext cx="2455498" cy="774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Trakassering på arbeidsplassen</a:t>
          </a:r>
          <a:endParaRPr lang="en-GB" kern="1200"/>
        </a:p>
      </dsp:txBody>
      <dsp:txXfrm>
        <a:off x="10400" y="338954"/>
        <a:ext cx="2455498" cy="774090"/>
      </dsp:txXfrm>
    </dsp:sp>
    <dsp:sp modelId="{5A01AD50-A4BE-433F-882C-7262AEE7DECE}">
      <dsp:nvSpPr>
        <dsp:cNvPr id="0" name=""/>
        <dsp:cNvSpPr/>
      </dsp:nvSpPr>
      <dsp:spPr>
        <a:xfrm>
          <a:off x="10400" y="1113044"/>
          <a:ext cx="2455498" cy="3390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o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Uvelkommen eller støtende atferd som er basert på </a:t>
          </a:r>
          <a:r>
            <a:rPr lang="no" sz="2100" b="0" i="1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et </a:t>
          </a:r>
          <a:r>
            <a:rPr lang="no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beskyttet grunnlag.</a:t>
          </a:r>
        </a:p>
      </dsp:txBody>
      <dsp:txXfrm>
        <a:off x="10400" y="1113044"/>
        <a:ext cx="2455498" cy="3390074"/>
      </dsp:txXfrm>
    </dsp:sp>
    <dsp:sp modelId="{88EAAD68-E779-4ABE-A5DA-0983BBEBC27F}">
      <dsp:nvSpPr>
        <dsp:cNvPr id="0" name=""/>
        <dsp:cNvSpPr/>
      </dsp:nvSpPr>
      <dsp:spPr>
        <a:xfrm>
          <a:off x="2809668" y="338954"/>
          <a:ext cx="2455498" cy="774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Beskyttet jording</a:t>
          </a:r>
          <a:endParaRPr lang="en-GB" kern="1200"/>
        </a:p>
      </dsp:txBody>
      <dsp:txXfrm>
        <a:off x="2809668" y="338954"/>
        <a:ext cx="2455498" cy="774090"/>
      </dsp:txXfrm>
    </dsp:sp>
    <dsp:sp modelId="{E09FF709-B9A1-467B-BBF8-2127A63B2EF3}">
      <dsp:nvSpPr>
        <dsp:cNvPr id="0" name=""/>
        <dsp:cNvSpPr/>
      </dsp:nvSpPr>
      <dsp:spPr>
        <a:xfrm>
          <a:off x="2809668" y="1113044"/>
          <a:ext cx="2455498" cy="3390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o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Personlige egenskaper som ikke har lov til å påvirke ansettelses- eller ansettelsesrelaterte beslutninger. 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Mennesker kan ha mer enn én beskyttet bakke</a:t>
          </a:r>
        </a:p>
      </dsp:txBody>
      <dsp:txXfrm>
        <a:off x="2809668" y="1113044"/>
        <a:ext cx="2455498" cy="3390074"/>
      </dsp:txXfrm>
    </dsp:sp>
    <dsp:sp modelId="{F96EBAB5-2385-44A0-9DAE-378482389753}">
      <dsp:nvSpPr>
        <dsp:cNvPr id="0" name=""/>
        <dsp:cNvSpPr/>
      </dsp:nvSpPr>
      <dsp:spPr>
        <a:xfrm>
          <a:off x="5608937" y="338954"/>
          <a:ext cx="2455498" cy="774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Interseksjonell atferd</a:t>
          </a:r>
          <a:endParaRPr lang="en-GB" kern="1200"/>
        </a:p>
      </dsp:txBody>
      <dsp:txXfrm>
        <a:off x="5608937" y="338954"/>
        <a:ext cx="2455498" cy="774090"/>
      </dsp:txXfrm>
    </dsp:sp>
    <dsp:sp modelId="{205221B7-809E-408A-8761-924C5606E944}">
      <dsp:nvSpPr>
        <dsp:cNvPr id="0" name=""/>
        <dsp:cNvSpPr/>
      </dsp:nvSpPr>
      <dsp:spPr>
        <a:xfrm>
          <a:off x="5608937" y="1113044"/>
          <a:ext cx="2455498" cy="3390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o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Upassende atferd rettet mot mer enn ett beskyttet underlag.</a:t>
          </a: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kern="1200"/>
        </a:p>
      </dsp:txBody>
      <dsp:txXfrm>
        <a:off x="5608937" y="1113044"/>
        <a:ext cx="2455498" cy="3390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F062-E831-4C9D-8295-EBD859E85986}">
      <dsp:nvSpPr>
        <dsp:cNvPr id="0" name=""/>
        <dsp:cNvSpPr/>
      </dsp:nvSpPr>
      <dsp:spPr>
        <a:xfrm>
          <a:off x="2390" y="104515"/>
          <a:ext cx="1896268" cy="11377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Alder (40 år og eldre)</a:t>
          </a:r>
          <a:endParaRPr lang="en-US" kern="1200"/>
        </a:p>
      </dsp:txBody>
      <dsp:txXfrm>
        <a:off x="2390" y="104515"/>
        <a:ext cx="1896268" cy="1137760"/>
      </dsp:txXfrm>
    </dsp:sp>
    <dsp:sp modelId="{314BF5E9-6D32-4139-B1EF-52F90BD3589D}">
      <dsp:nvSpPr>
        <dsp:cNvPr id="0" name=""/>
        <dsp:cNvSpPr/>
      </dsp:nvSpPr>
      <dsp:spPr>
        <a:xfrm>
          <a:off x="2088285" y="104515"/>
          <a:ext cx="1896268" cy="1137760"/>
        </a:xfrm>
        <a:prstGeom prst="rect">
          <a:avLst/>
        </a:prstGeom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Rase/farge</a:t>
          </a:r>
          <a:endParaRPr lang="en-US" kern="1200"/>
        </a:p>
      </dsp:txBody>
      <dsp:txXfrm>
        <a:off x="2088285" y="104515"/>
        <a:ext cx="1896268" cy="1137760"/>
      </dsp:txXfrm>
    </dsp:sp>
    <dsp:sp modelId="{65B48DC4-277D-4510-87DB-C69F1B7D6DD3}">
      <dsp:nvSpPr>
        <dsp:cNvPr id="0" name=""/>
        <dsp:cNvSpPr/>
      </dsp:nvSpPr>
      <dsp:spPr>
        <a:xfrm>
          <a:off x="4174180" y="104515"/>
          <a:ext cx="1896268" cy="1137760"/>
        </a:xfrm>
        <a:prstGeom prst="rect">
          <a:avLst/>
        </a:prstGeom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Nasjonal opprinnelse / statsborgerskap</a:t>
          </a:r>
          <a:endParaRPr lang="en-US" kern="1200"/>
        </a:p>
      </dsp:txBody>
      <dsp:txXfrm>
        <a:off x="4174180" y="104515"/>
        <a:ext cx="1896268" cy="1137760"/>
      </dsp:txXfrm>
    </dsp:sp>
    <dsp:sp modelId="{C28451D7-32EE-4871-A93E-B1ABC49EF3AC}">
      <dsp:nvSpPr>
        <dsp:cNvPr id="0" name=""/>
        <dsp:cNvSpPr/>
      </dsp:nvSpPr>
      <dsp:spPr>
        <a:xfrm>
          <a:off x="6260075" y="104515"/>
          <a:ext cx="1896268" cy="1137760"/>
        </a:xfrm>
        <a:prstGeom prst="rect">
          <a:avLst/>
        </a:prstGeom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Genetisk informasjon</a:t>
          </a:r>
          <a:endParaRPr lang="en-US" kern="1200"/>
        </a:p>
      </dsp:txBody>
      <dsp:txXfrm>
        <a:off x="6260075" y="104515"/>
        <a:ext cx="1896268" cy="1137760"/>
      </dsp:txXfrm>
    </dsp:sp>
    <dsp:sp modelId="{B97059E4-569B-439D-ACCE-C703E8EBB9E0}">
      <dsp:nvSpPr>
        <dsp:cNvPr id="0" name=""/>
        <dsp:cNvSpPr/>
      </dsp:nvSpPr>
      <dsp:spPr>
        <a:xfrm>
          <a:off x="2390" y="1431903"/>
          <a:ext cx="1896268" cy="1137760"/>
        </a:xfrm>
        <a:prstGeom prst="rect">
          <a:avLst/>
        </a:prstGeom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Språk</a:t>
          </a:r>
          <a:endParaRPr lang="en-US" kern="1200"/>
        </a:p>
      </dsp:txBody>
      <dsp:txXfrm>
        <a:off x="2390" y="1431903"/>
        <a:ext cx="1896268" cy="1137760"/>
      </dsp:txXfrm>
    </dsp:sp>
    <dsp:sp modelId="{1C95E413-6173-413A-912F-7DA1BB34D98F}">
      <dsp:nvSpPr>
        <dsp:cNvPr id="0" name=""/>
        <dsp:cNvSpPr/>
      </dsp:nvSpPr>
      <dsp:spPr>
        <a:xfrm>
          <a:off x="2088285" y="1431903"/>
          <a:ext cx="1896268" cy="1137760"/>
        </a:xfrm>
        <a:prstGeom prst="rect">
          <a:avLst/>
        </a:prstGeom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Religion eller tro</a:t>
          </a:r>
          <a:endParaRPr lang="en-US" kern="1200"/>
        </a:p>
      </dsp:txBody>
      <dsp:txXfrm>
        <a:off x="2088285" y="1431903"/>
        <a:ext cx="1896268" cy="1137760"/>
      </dsp:txXfrm>
    </dsp:sp>
    <dsp:sp modelId="{A26D54B5-B4E7-40E8-9B74-824A0E4BCFBB}">
      <dsp:nvSpPr>
        <dsp:cNvPr id="0" name=""/>
        <dsp:cNvSpPr/>
      </dsp:nvSpPr>
      <dsp:spPr>
        <a:xfrm>
          <a:off x="4174180" y="1431903"/>
          <a:ext cx="1896268" cy="1137760"/>
        </a:xfrm>
        <a:prstGeom prst="rect">
          <a:avLst/>
        </a:prstGeom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Politiske eller fagforeningsideer</a:t>
          </a:r>
          <a:endParaRPr lang="en-US" kern="1200"/>
        </a:p>
      </dsp:txBody>
      <dsp:txXfrm>
        <a:off x="4174180" y="1431903"/>
        <a:ext cx="1896268" cy="1137760"/>
      </dsp:txXfrm>
    </dsp:sp>
    <dsp:sp modelId="{00672C99-BC32-447E-BE26-36407AA2BDB2}">
      <dsp:nvSpPr>
        <dsp:cNvPr id="0" name=""/>
        <dsp:cNvSpPr/>
      </dsp:nvSpPr>
      <dsp:spPr>
        <a:xfrm>
          <a:off x="6260075" y="1431903"/>
          <a:ext cx="1896268" cy="1137760"/>
        </a:xfrm>
        <a:prstGeom prst="rect">
          <a:avLst/>
        </a:prstGeom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Veteranstatus</a:t>
          </a:r>
          <a:endParaRPr lang="en-US" kern="1200"/>
        </a:p>
      </dsp:txBody>
      <dsp:txXfrm>
        <a:off x="6260075" y="1431903"/>
        <a:ext cx="1896268" cy="1137760"/>
      </dsp:txXfrm>
    </dsp:sp>
    <dsp:sp modelId="{4CCD97D0-30AC-4C6D-BD06-F8D29050925E}">
      <dsp:nvSpPr>
        <dsp:cNvPr id="0" name=""/>
        <dsp:cNvSpPr/>
      </dsp:nvSpPr>
      <dsp:spPr>
        <a:xfrm>
          <a:off x="2390" y="2759291"/>
          <a:ext cx="1896268" cy="1137760"/>
        </a:xfrm>
        <a:prstGeom prst="rect">
          <a:avLst/>
        </a:prstGeom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Kjønn (inkluderer graviditet/ barnefødsel)</a:t>
          </a:r>
        </a:p>
      </dsp:txBody>
      <dsp:txXfrm>
        <a:off x="2390" y="2759291"/>
        <a:ext cx="1896268" cy="1137760"/>
      </dsp:txXfrm>
    </dsp:sp>
    <dsp:sp modelId="{483AB9CE-7E99-4641-8A28-E74959ABA064}">
      <dsp:nvSpPr>
        <dsp:cNvPr id="0" name=""/>
        <dsp:cNvSpPr/>
      </dsp:nvSpPr>
      <dsp:spPr>
        <a:xfrm>
          <a:off x="2088285" y="2759291"/>
          <a:ext cx="1896268" cy="1137760"/>
        </a:xfrm>
        <a:prstGeom prst="rect">
          <a:avLst/>
        </a:prstGeom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Kjønnsidentitet</a:t>
          </a:r>
          <a:endParaRPr lang="en-US" kern="1200"/>
        </a:p>
      </dsp:txBody>
      <dsp:txXfrm>
        <a:off x="2088285" y="2759291"/>
        <a:ext cx="1896268" cy="1137760"/>
      </dsp:txXfrm>
    </dsp:sp>
    <dsp:sp modelId="{EAD55615-8E89-44DC-83A8-7C3F87D1D88C}">
      <dsp:nvSpPr>
        <dsp:cNvPr id="0" name=""/>
        <dsp:cNvSpPr/>
      </dsp:nvSpPr>
      <dsp:spPr>
        <a:xfrm>
          <a:off x="4174180" y="2759291"/>
          <a:ext cx="1896268" cy="1137760"/>
        </a:xfrm>
        <a:prstGeom prst="rect">
          <a:avLst/>
        </a:prstGeom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Fysisk eller psykisk funksjonshemming </a:t>
          </a:r>
          <a:endParaRPr lang="en-US" kern="1200"/>
        </a:p>
      </dsp:txBody>
      <dsp:txXfrm>
        <a:off x="4174180" y="2759291"/>
        <a:ext cx="1896268" cy="1137760"/>
      </dsp:txXfrm>
    </dsp:sp>
    <dsp:sp modelId="{498343EC-04AC-4CAD-8B5E-ABC16ACC2F20}">
      <dsp:nvSpPr>
        <dsp:cNvPr id="0" name=""/>
        <dsp:cNvSpPr/>
      </dsp:nvSpPr>
      <dsp:spPr>
        <a:xfrm>
          <a:off x="6260075" y="2759291"/>
          <a:ext cx="1896268" cy="11377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Seksuell orientering</a:t>
          </a:r>
          <a:endParaRPr lang="en-US" kern="1200"/>
        </a:p>
      </dsp:txBody>
      <dsp:txXfrm>
        <a:off x="6260075" y="2759291"/>
        <a:ext cx="1896268" cy="11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2F32-5C4B-42CE-AEF9-AB56A3FF7419}">
      <dsp:nvSpPr>
        <dsp:cNvPr id="0" name=""/>
        <dsp:cNvSpPr/>
      </dsp:nvSpPr>
      <dsp:spPr>
        <a:xfrm>
          <a:off x="2980" y="788"/>
          <a:ext cx="8068874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8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Seksuell trakassering </a:t>
          </a:r>
          <a:r>
            <a:rPr lang="no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er uønsket verbal, ikke-verbal eller fysisk atferd av seksuell karakter som bryter med en persons verdighet.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Det finnes to forskjellige typer seksuell trakassering:</a:t>
          </a:r>
          <a:endParaRPr lang="en-US" kern="1200"/>
        </a:p>
      </dsp:txBody>
      <dsp:txXfrm>
        <a:off x="70704" y="68512"/>
        <a:ext cx="7933426" cy="2176831"/>
      </dsp:txXfrm>
    </dsp:sp>
    <dsp:sp modelId="{2BBD0B2E-4BE4-48AC-A125-1761F93E54D0}">
      <dsp:nvSpPr>
        <dsp:cNvPr id="0" name=""/>
        <dsp:cNvSpPr/>
      </dsp:nvSpPr>
      <dsp:spPr>
        <a:xfrm>
          <a:off x="2980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tilbud</a:t>
          </a:r>
          <a:endParaRPr lang="en-GB" kern="120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er latin og betyr «dette for det» og betyr å basere arbeidsbeslutninger på om noen aksepterer eller avviser uønsket seksuell atferd.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Det kan innebære seksualisert, intim eller romantisk oppførsel.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Det involverer alltid ledere eller andre i autoritetsposisjoner. </a:t>
          </a:r>
          <a:endParaRPr lang="en-US" kern="1200"/>
        </a:p>
      </dsp:txBody>
      <dsp:txXfrm>
        <a:off x="70704" y="2596730"/>
        <a:ext cx="3736372" cy="2176831"/>
      </dsp:txXfrm>
    </dsp:sp>
    <dsp:sp modelId="{88F1ABA4-3573-4291-80C5-CCCD060891F4}">
      <dsp:nvSpPr>
        <dsp:cNvPr id="0" name=""/>
        <dsp:cNvSpPr/>
      </dsp:nvSpPr>
      <dsp:spPr>
        <a:xfrm>
          <a:off x="4200034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Fiendtlig arbeidsmiljø</a:t>
          </a:r>
          <a:r>
            <a:rPr lang="no" sz="1400" b="0" i="0" strike="noStrike" kern="1200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Uønsket atferd som skaper et skremmende, fiendtlig, nedverdigende, ydmykende eller støtende arbeidsmiljø.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Kan være verbal, visuell, fysisk, digital eller skriftlig atferd.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Alle - ikke bare noen i en autoritetsposisjon - kan engasjere seg i denne typen ulovlig oppførsel. </a:t>
          </a:r>
          <a:endParaRPr lang="en-US" kern="1200"/>
        </a:p>
      </dsp:txBody>
      <dsp:txXfrm>
        <a:off x="4267758" y="2596730"/>
        <a:ext cx="3736372" cy="217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920-B1E0-4886-9BA5-B1554C666682}">
      <dsp:nvSpPr>
        <dsp:cNvPr id="0" name=""/>
        <dsp:cNvSpPr/>
      </dsp:nvSpPr>
      <dsp:spPr>
        <a:xfrm>
          <a:off x="0" y="4946"/>
          <a:ext cx="3886200" cy="1669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Et fiendtlig arbeidsmiljø kan innebære:</a:t>
          </a:r>
          <a:endParaRPr lang="en-US" kern="1200"/>
        </a:p>
      </dsp:txBody>
      <dsp:txXfrm>
        <a:off x="81478" y="86424"/>
        <a:ext cx="3723244" cy="1506135"/>
      </dsp:txXfrm>
    </dsp:sp>
    <dsp:sp modelId="{7652FA92-FF02-4F9E-A627-EE14DD86AB00}">
      <dsp:nvSpPr>
        <dsp:cNvPr id="0" name=""/>
        <dsp:cNvSpPr/>
      </dsp:nvSpPr>
      <dsp:spPr>
        <a:xfrm>
          <a:off x="0" y="1674038"/>
          <a:ext cx="3886200" cy="178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o" sz="25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 enkelt, alvorlig hendelse</a:t>
          </a:r>
          <a:endParaRPr lang="en-US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o" sz="25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Et mønster av mindre hendelser som bygger seg opp over tid</a:t>
          </a:r>
          <a:endParaRPr lang="en-US" kern="1200" dirty="0"/>
        </a:p>
      </dsp:txBody>
      <dsp:txXfrm>
        <a:off x="0" y="1674038"/>
        <a:ext cx="3886200" cy="1787347"/>
      </dsp:txXfrm>
    </dsp:sp>
    <dsp:sp modelId="{33BCEC26-C14D-4C1B-A0A8-57892C4646B9}">
      <dsp:nvSpPr>
        <dsp:cNvPr id="0" name=""/>
        <dsp:cNvSpPr/>
      </dsp:nvSpPr>
      <dsp:spPr>
        <a:xfrm>
          <a:off x="0" y="3461385"/>
          <a:ext cx="3886200" cy="1669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Et atferdsmønster kan være usynlig for andre </a:t>
          </a:r>
          <a:endParaRPr lang="en-US" kern="1200"/>
        </a:p>
      </dsp:txBody>
      <dsp:txXfrm>
        <a:off x="81478" y="3542863"/>
        <a:ext cx="3723244" cy="1506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4789-F2C4-48F7-AD1A-1BC4182425B9}">
      <dsp:nvSpPr>
        <dsp:cNvPr id="0" name=""/>
        <dsp:cNvSpPr/>
      </dsp:nvSpPr>
      <dsp:spPr>
        <a:xfrm>
          <a:off x="745187" y="1247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Kjønnsstereotyper er forutinntatte ideer om hvordan noen skal være, handle eller oppføre seg basert på kjønn. </a:t>
          </a:r>
          <a:endParaRPr lang="en-US" sz="3150" kern="1200"/>
        </a:p>
      </dsp:txBody>
      <dsp:txXfrm>
        <a:off x="745187" y="1247"/>
        <a:ext cx="6584460" cy="2008260"/>
      </dsp:txXfrm>
    </dsp:sp>
    <dsp:sp modelId="{C106FE37-78FC-4B91-AB63-2959EC40C132}">
      <dsp:nvSpPr>
        <dsp:cNvPr id="0" name=""/>
        <dsp:cNvSpPr/>
      </dsp:nvSpPr>
      <dsp:spPr>
        <a:xfrm>
          <a:off x="745187" y="2832565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For eksempel: Du ber </a:t>
          </a:r>
          <a:r>
            <a:rPr lang="no" sz="3500" b="0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kun</a:t>
          </a:r>
          <a:r>
            <a:rPr lang="no" sz="3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kvinnelige ansatte om å få kaffe og snacks til konferanserommet for kommende møte.</a:t>
          </a:r>
          <a:endParaRPr lang="en-US" sz="3150" kern="1200"/>
        </a:p>
      </dsp:txBody>
      <dsp:txXfrm>
        <a:off x="745187" y="2832565"/>
        <a:ext cx="6584460" cy="2008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FA31-D264-43EA-875B-A2B7B8E7012B}">
      <dsp:nvSpPr>
        <dsp:cNvPr id="0" name=""/>
        <dsp:cNvSpPr/>
      </dsp:nvSpPr>
      <dsp:spPr>
        <a:xfrm>
          <a:off x="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Ledere</a:t>
          </a:r>
          <a:endParaRPr lang="en-US" kern="1200"/>
        </a:p>
      </dsp:txBody>
      <dsp:txXfrm>
        <a:off x="0" y="622433"/>
        <a:ext cx="2458164" cy="1474898"/>
      </dsp:txXfrm>
    </dsp:sp>
    <dsp:sp modelId="{4573CE03-A660-44F7-B0C8-0BF6532B8A05}">
      <dsp:nvSpPr>
        <dsp:cNvPr id="0" name=""/>
        <dsp:cNvSpPr/>
      </dsp:nvSpPr>
      <dsp:spPr>
        <a:xfrm>
          <a:off x="270398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Ledere</a:t>
          </a:r>
          <a:endParaRPr lang="en-US" kern="1200"/>
        </a:p>
      </dsp:txBody>
      <dsp:txXfrm>
        <a:off x="2703980" y="622433"/>
        <a:ext cx="2458164" cy="1474898"/>
      </dsp:txXfrm>
    </dsp:sp>
    <dsp:sp modelId="{7D292785-63DD-40E5-BF38-3BDE0B2D1FB7}">
      <dsp:nvSpPr>
        <dsp:cNvPr id="0" name=""/>
        <dsp:cNvSpPr/>
      </dsp:nvSpPr>
      <dsp:spPr>
        <a:xfrm>
          <a:off x="5407961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Kolleger</a:t>
          </a:r>
          <a:endParaRPr lang="en-US" kern="1200"/>
        </a:p>
      </dsp:txBody>
      <dsp:txXfrm>
        <a:off x="5407961" y="622433"/>
        <a:ext cx="2458164" cy="1474898"/>
      </dsp:txXfrm>
    </dsp:sp>
    <dsp:sp modelId="{8E5F5894-71D7-4AD0-AB3F-825397E67428}">
      <dsp:nvSpPr>
        <dsp:cNvPr id="0" name=""/>
        <dsp:cNvSpPr/>
      </dsp:nvSpPr>
      <dsp:spPr>
        <a:xfrm>
          <a:off x="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Leverandører</a:t>
          </a:r>
          <a:endParaRPr lang="en-US" sz="3200" kern="1200"/>
        </a:p>
      </dsp:txBody>
      <dsp:txXfrm>
        <a:off x="0" y="2343148"/>
        <a:ext cx="2458164" cy="1474898"/>
      </dsp:txXfrm>
    </dsp:sp>
    <dsp:sp modelId="{41438514-9CE3-4267-8433-2A509C733917}">
      <dsp:nvSpPr>
        <dsp:cNvPr id="0" name=""/>
        <dsp:cNvSpPr/>
      </dsp:nvSpPr>
      <dsp:spPr>
        <a:xfrm>
          <a:off x="270398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Kunder</a:t>
          </a:r>
          <a:endParaRPr lang="en-US" kern="1200"/>
        </a:p>
      </dsp:txBody>
      <dsp:txXfrm>
        <a:off x="2703980" y="2343148"/>
        <a:ext cx="2458164" cy="1474898"/>
      </dsp:txXfrm>
    </dsp:sp>
    <dsp:sp modelId="{CD7FF0B3-454C-4F5A-9542-9E88E96578B7}">
      <dsp:nvSpPr>
        <dsp:cNvPr id="0" name=""/>
        <dsp:cNvSpPr/>
      </dsp:nvSpPr>
      <dsp:spPr>
        <a:xfrm>
          <a:off x="5407961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Kontraktører</a:t>
          </a:r>
          <a:endParaRPr lang="en-US" sz="3200" kern="1200"/>
        </a:p>
      </dsp:txBody>
      <dsp:txXfrm>
        <a:off x="5407961" y="2343148"/>
        <a:ext cx="2458164" cy="147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6E4F-7206-4C05-AD55-DC212A1A5DC4}">
      <dsp:nvSpPr>
        <dsp:cNvPr id="0" name=""/>
        <dsp:cNvSpPr/>
      </dsp:nvSpPr>
      <dsp:spPr>
        <a:xfrm>
          <a:off x="864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Visuell atferd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Leering, gjøre seksuelle gester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Visning av forslagsobjekter, bilder, tegneserier eller plakater i trykt form eller digitalt</a:t>
          </a:r>
        </a:p>
      </dsp:txBody>
      <dsp:txXfrm>
        <a:off x="864" y="338878"/>
        <a:ext cx="3372691" cy="1461940"/>
      </dsp:txXfrm>
    </dsp:sp>
    <dsp:sp modelId="{988B99C9-8C3B-43DD-B195-DE7699CD3887}">
      <dsp:nvSpPr>
        <dsp:cNvPr id="0" name=""/>
        <dsp:cNvSpPr/>
      </dsp:nvSpPr>
      <dsp:spPr>
        <a:xfrm>
          <a:off x="3710825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Fysisk atferd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Berøring, klemming eller massasje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Angrepet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Hindre eller blokkere bevegelse </a:t>
          </a:r>
        </a:p>
      </dsp:txBody>
      <dsp:txXfrm>
        <a:off x="3710825" y="338878"/>
        <a:ext cx="3372691" cy="1461940"/>
      </dsp:txXfrm>
    </dsp:sp>
    <dsp:sp modelId="{66092D74-200C-439C-BC45-FB0319721481}">
      <dsp:nvSpPr>
        <dsp:cNvPr id="0" name=""/>
        <dsp:cNvSpPr/>
      </dsp:nvSpPr>
      <dsp:spPr>
        <a:xfrm>
          <a:off x="488269" y="2138087"/>
          <a:ext cx="6107842" cy="2151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Verbal atferd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Komme med eller bruke nedsettende kommentarer, slurv eller vitser personlig eller gjennom tekstmeldinger, e-poster eller meldinger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Verbale seksuelle tilnærmelser eller forslag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Verbalt misbruk av seksuell karakter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Grafiske muntlige kommentarer om en persons kropp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o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Seksuelt nedverdigende ord som brukes til å beskrive en person, stygge eller uanstendige brev, notater eller invitasjoner</a:t>
          </a:r>
        </a:p>
      </dsp:txBody>
      <dsp:txXfrm>
        <a:off x="488269" y="2138087"/>
        <a:ext cx="6107842" cy="2151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27DE-1A9D-4CFC-BE2E-D6325D4C73B2}">
      <dsp:nvSpPr>
        <dsp:cNvPr id="0" name=""/>
        <dsp:cNvSpPr/>
      </dsp:nvSpPr>
      <dsp:spPr>
        <a:xfrm>
          <a:off x="825827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E879-EDA8-4A56-B9E8-3934B4682EB9}">
      <dsp:nvSpPr>
        <dsp:cNvPr id="0" name=""/>
        <dsp:cNvSpPr/>
      </dsp:nvSpPr>
      <dsp:spPr>
        <a:xfrm>
          <a:off x="423156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Virtuelle interaksjoner</a:t>
          </a:r>
          <a:endParaRPr lang="en-US" kern="1200"/>
        </a:p>
      </dsp:txBody>
      <dsp:txXfrm>
        <a:off x="423156" y="1135665"/>
        <a:ext cx="1464257" cy="585703"/>
      </dsp:txXfrm>
    </dsp:sp>
    <dsp:sp modelId="{B02E9D7E-F6E6-43AD-AAC9-B8DAE5007E4C}">
      <dsp:nvSpPr>
        <dsp:cNvPr id="0" name=""/>
        <dsp:cNvSpPr/>
      </dsp:nvSpPr>
      <dsp:spPr>
        <a:xfrm>
          <a:off x="2546329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0FB-691D-4DD1-A770-EFD951B22D94}">
      <dsp:nvSpPr>
        <dsp:cNvPr id="0" name=""/>
        <dsp:cNvSpPr/>
      </dsp:nvSpPr>
      <dsp:spPr>
        <a:xfrm>
          <a:off x="2143659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Feriefester</a:t>
          </a:r>
          <a:endParaRPr lang="en-US" kern="1200"/>
        </a:p>
      </dsp:txBody>
      <dsp:txXfrm>
        <a:off x="2143659" y="1135665"/>
        <a:ext cx="1464257" cy="585703"/>
      </dsp:txXfrm>
    </dsp:sp>
    <dsp:sp modelId="{4E3EF8FC-D81C-4C6A-806C-EA4743F4BA77}">
      <dsp:nvSpPr>
        <dsp:cNvPr id="0" name=""/>
        <dsp:cNvSpPr/>
      </dsp:nvSpPr>
      <dsp:spPr>
        <a:xfrm>
          <a:off x="4266832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8662-2533-42D8-B4B8-521917D7DEAC}">
      <dsp:nvSpPr>
        <dsp:cNvPr id="0" name=""/>
        <dsp:cNvSpPr/>
      </dsp:nvSpPr>
      <dsp:spPr>
        <a:xfrm>
          <a:off x="3864162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Måltider</a:t>
          </a:r>
          <a:endParaRPr lang="en-US" kern="1200"/>
        </a:p>
      </dsp:txBody>
      <dsp:txXfrm>
        <a:off x="3864162" y="1135665"/>
        <a:ext cx="1464257" cy="585703"/>
      </dsp:txXfrm>
    </dsp:sp>
    <dsp:sp modelId="{57CC4C62-BD4B-45BD-83D8-0A29B71FFADD}">
      <dsp:nvSpPr>
        <dsp:cNvPr id="0" name=""/>
        <dsp:cNvSpPr/>
      </dsp:nvSpPr>
      <dsp:spPr>
        <a:xfrm>
          <a:off x="886967" y="2162332"/>
          <a:ext cx="658916" cy="65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13-91DA-4206-839D-B34E91EFC201}">
      <dsp:nvSpPr>
        <dsp:cNvPr id="0" name=""/>
        <dsp:cNvSpPr/>
      </dsp:nvSpPr>
      <dsp:spPr>
        <a:xfrm>
          <a:off x="475488" y="293963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Konferanser og messer</a:t>
          </a:r>
          <a:endParaRPr lang="en-US" kern="1200"/>
        </a:p>
      </dsp:txBody>
      <dsp:txXfrm>
        <a:off x="475488" y="2939635"/>
        <a:ext cx="1464257" cy="585703"/>
      </dsp:txXfrm>
    </dsp:sp>
    <dsp:sp modelId="{E86A0C04-E9B4-4015-A6A8-3FB1046B29CE}">
      <dsp:nvSpPr>
        <dsp:cNvPr id="0" name=""/>
        <dsp:cNvSpPr/>
      </dsp:nvSpPr>
      <dsp:spPr>
        <a:xfrm>
          <a:off x="2546329" y="2087433"/>
          <a:ext cx="658916" cy="65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699A-9F44-43C4-BACD-AFA07472911A}">
      <dsp:nvSpPr>
        <dsp:cNvPr id="0" name=""/>
        <dsp:cNvSpPr/>
      </dsp:nvSpPr>
      <dsp:spPr>
        <a:xfrm>
          <a:off x="2143659" y="2974877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Forretningsreiser</a:t>
          </a:r>
          <a:endParaRPr lang="en-US" kern="1200"/>
        </a:p>
      </dsp:txBody>
      <dsp:txXfrm>
        <a:off x="2143659" y="2974877"/>
        <a:ext cx="1464257" cy="585703"/>
      </dsp:txXfrm>
    </dsp:sp>
    <dsp:sp modelId="{5421B5D6-8F0B-4CBE-B7B3-DBCDD202F370}">
      <dsp:nvSpPr>
        <dsp:cNvPr id="0" name=""/>
        <dsp:cNvSpPr/>
      </dsp:nvSpPr>
      <dsp:spPr>
        <a:xfrm>
          <a:off x="4266832" y="2087433"/>
          <a:ext cx="658916" cy="658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23AD-0F84-4328-BCA7-961CDC0F9CC6}">
      <dsp:nvSpPr>
        <dsp:cNvPr id="0" name=""/>
        <dsp:cNvSpPr/>
      </dsp:nvSpPr>
      <dsp:spPr>
        <a:xfrm>
          <a:off x="3864162" y="2974877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o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Eksterne og hjemmearbeidere</a:t>
          </a:r>
          <a:endParaRPr lang="en-US" kern="1200"/>
        </a:p>
      </dsp:txBody>
      <dsp:txXfrm>
        <a:off x="3864162" y="2974877"/>
        <a:ext cx="1464257" cy="58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/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/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VERDIEN AV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/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stCxn id="7" idx="0"/>
          </p:cNvCxnSpPr>
          <p:nvPr userDrawn="1"/>
        </p:nvCxnSpPr>
        <p:spPr>
          <a:xfrm flipH="1"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/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52463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/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/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90" y="5615189"/>
            <a:ext cx="6593548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no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Forebygging av diskriminering og trakassering – </a:t>
            </a:r>
            <a:endParaRPr lang="en-US" sz="2200" b="1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no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Opplæring i samsvar FY24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VERDIEN AV 168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/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stCxn id="15" idx="0"/>
          </p:cNvCxnSpPr>
          <p:nvPr/>
        </p:nvCxnSpPr>
        <p:spPr>
          <a:xfrm flipH="1">
            <a:off x="9144000" y="4152463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B64-517A-045C-1638-7D89A77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Stereotyper av kjønn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5E14-FCB1-3B13-D835-D59B6037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A605F809-B93D-1529-EAB4-05210895D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381275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28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C06-45B6-945D-F08D-4AAB8492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no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SANN ELLER FEIL?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FF2-551E-7D6F-6CCD-EA59870F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Trakassering, inkludert seksuell trakassering, er vanligvis bare et problem for personen som blir utsatt for upassende atferd.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87C8EDA-FA8D-283E-29C1-6B273725A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14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B0CF-AD71-9F8C-FFBD-862027E1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no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Svar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85F-FAA5-6EF4-2934-3E9F00A2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Ovennevnte utsagn er </a:t>
            </a:r>
            <a:r>
              <a:rPr lang="no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falskt.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Trakassering påvirker målet for den upassende atferden. Men det påvirker også andre – og sender en melding om hva som er og ikke er greit på arbeidsplassen til alle som ser eller lærer om det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1FA72F-4212-FE12-1424-62C3FEE3D4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8CE618F-A5D6-E7C6-2EA4-C0E26217E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9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488-AD7C-C86B-4344-F39C58EF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Seksuell trakassering – kan du oppdage det?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181491-B689-7B55-6950-8F5EF03E8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5435880-DE83-4AE6-0C0C-E8BEDD12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169671"/>
              </p:ext>
            </p:extLst>
          </p:nvPr>
        </p:nvGraphicFramePr>
        <p:xfrm>
          <a:off x="628650" y="2203704"/>
          <a:ext cx="7866126" cy="44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F99416-9CFC-4A6D-56C2-F38A9754D7B6}"/>
              </a:ext>
            </a:extLst>
          </p:cNvPr>
          <p:cNvSpPr txBox="1"/>
          <p:nvPr/>
        </p:nvSpPr>
        <p:spPr>
          <a:xfrm>
            <a:off x="628650" y="1765218"/>
            <a:ext cx="828217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Alle kan delta i seksuell trakassering, og alle kan være målet, inkludert:</a:t>
            </a:r>
          </a:p>
        </p:txBody>
      </p:sp>
    </p:spTree>
    <p:extLst>
      <p:ext uri="{BB962C8B-B14F-4D97-AF65-F5344CB8AC3E}">
        <p14:creationId xmlns:p14="http://schemas.microsoft.com/office/powerpoint/2010/main" val="9691274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D8-C4F0-F31B-727F-15B2F6D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Upassende språk og kommentarer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5047-B99C-FF66-70F8-F831DAF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Er noen av disse scenariene upassende?</a:t>
            </a:r>
          </a:p>
          <a:p>
            <a:endParaRPr lang="en-GB"/>
          </a:p>
          <a:p>
            <a:pPr marL="685775" lvl="1" indent="-342900">
              <a:buFont typeface="+mj-lt"/>
              <a:buAutoNum type="arabicPeriod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leverandør når ut uten tillatelse til å berøre en annen ansatts ansikt for å fjerne en øyenvippe.</a:t>
            </a:r>
          </a:p>
          <a:p>
            <a:pPr marL="685775" lvl="1" indent="-342900">
              <a:buFont typeface="+mj-lt"/>
              <a:buAutoNum type="arabicPeriod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leder oppfordrer en ansatt til å bruke sin «feminine sjarm» til å gjøre et poeng i et møte.</a:t>
            </a:r>
          </a:p>
          <a:p>
            <a:pPr marL="685775" lvl="1" indent="-342900">
              <a:buFont typeface="+mj-lt"/>
              <a:buAutoNum type="arabicPeriod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kollega kommenterer en kundes ikke-binære status ... «Det er bare en trend» ... «Han, hun, de ... Åh hva som helst!»</a:t>
            </a:r>
          </a:p>
          <a:p>
            <a:pPr lvl="1"/>
            <a:endParaRPr lang="en-GB"/>
          </a:p>
          <a:p>
            <a:pPr marL="342875" lvl="1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SVAR ... </a:t>
            </a:r>
            <a:r>
              <a:rPr lang="no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JA! </a:t>
            </a:r>
          </a:p>
          <a:p>
            <a:pPr marL="342875" lvl="1" indent="0"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342875" lvl="1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Husk ... Seksuell trakassering kan inkludere uønsket eller støtende atferd rettet mot noens:</a:t>
            </a:r>
          </a:p>
          <a:p>
            <a:pPr marL="342875" lvl="1" indent="0">
              <a:buNone/>
            </a:pPr>
            <a:endParaRPr lang="en-GB"/>
          </a:p>
          <a:p>
            <a:pPr marL="342875" lvl="1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Kjønnsidentitet</a:t>
            </a:r>
          </a:p>
          <a:p>
            <a:pPr marL="342875" lvl="1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Kjønnsuttrykk </a:t>
            </a:r>
          </a:p>
          <a:p>
            <a:pPr marL="342875" lvl="1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Transkjønnet status</a:t>
            </a:r>
          </a:p>
          <a:p>
            <a:pPr marL="342875" lvl="1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Seksuell orientering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E1BA-5FF0-2785-4FDB-357BAF0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BD99-728D-2A6F-22A6-5226E04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Fiendtlig arbeidsmiljø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33A6-3546-C11B-87C7-BE48050D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FE61-20E0-D5EC-D0CE-22F6BE2E082B}"/>
              </a:ext>
            </a:extLst>
          </p:cNvPr>
          <p:cNvSpPr txBox="1"/>
          <p:nvPr/>
        </p:nvSpPr>
        <p:spPr>
          <a:xfrm>
            <a:off x="371440" y="6305788"/>
            <a:ext cx="826194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o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Bruk alltid din beste dømmekraft for å sikre at atferden din er respektfull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10745-2062-F17B-E90E-EA2A4D39D9B6}"/>
              </a:ext>
            </a:extLst>
          </p:cNvPr>
          <p:cNvSpPr txBox="1"/>
          <p:nvPr/>
        </p:nvSpPr>
        <p:spPr>
          <a:xfrm>
            <a:off x="822960" y="1528468"/>
            <a:ext cx="784786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Eksempler på atferd som kan føre til et fiendtlig arbeidsmiljø inkluderer 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66EC6C-DCB6-3357-ABD4-0298BB5F3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57356"/>
              </p:ext>
            </p:extLst>
          </p:nvPr>
        </p:nvGraphicFramePr>
        <p:xfrm>
          <a:off x="905521" y="1897800"/>
          <a:ext cx="7084381" cy="462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269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504-B4E9-2A53-F774-60838F5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På stedet kontra eksternt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41D41-19C3-C0F8-D7C8-57DBB24D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E2935-DEEB-A2F1-2E13-5C287F21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20485"/>
              </p:ext>
            </p:extLst>
          </p:nvPr>
        </p:nvGraphicFramePr>
        <p:xfrm>
          <a:off x="1553473" y="2221778"/>
          <a:ext cx="5751576" cy="38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7987A-B474-0F02-9399-C3497F7BC0B9}"/>
              </a:ext>
            </a:extLst>
          </p:cNvPr>
          <p:cNvSpPr txBox="1"/>
          <p:nvPr/>
        </p:nvSpPr>
        <p:spPr>
          <a:xfrm>
            <a:off x="1989670" y="1620274"/>
            <a:ext cx="487918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Lover og våre retningslinjer gjelder også eksternt, inkludert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B49E7-54D4-4F8F-19AA-C7F830247548}"/>
              </a:ext>
            </a:extLst>
          </p:cNvPr>
          <p:cNvSpPr txBox="1"/>
          <p:nvPr/>
        </p:nvSpPr>
        <p:spPr>
          <a:xfrm>
            <a:off x="551000" y="6125592"/>
            <a:ext cx="8042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Lover og våre retningslinjer gjelder for alle, uansett hvor de jobber</a:t>
            </a:r>
          </a:p>
        </p:txBody>
      </p:sp>
    </p:spTree>
    <p:extLst>
      <p:ext uri="{BB962C8B-B14F-4D97-AF65-F5344CB8AC3E}">
        <p14:creationId xmlns:p14="http://schemas.microsoft.com/office/powerpoint/2010/main" val="2980794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8BE-D35C-18F4-DD18-076F9D9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Diskriminering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E7B1D-3612-EFA3-F9DC-ECF372B09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F432-C4F6-FCEE-F1EB-C13A0EC3264F}"/>
              </a:ext>
            </a:extLst>
          </p:cNvPr>
          <p:cNvSpPr txBox="1"/>
          <p:nvPr/>
        </p:nvSpPr>
        <p:spPr>
          <a:xfrm>
            <a:off x="639192" y="2024108"/>
            <a:ext cx="3357166" cy="420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Diskriminering kan påvirke viktige arbeidsbeslutninger rundt hvordan folk får: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Ansatt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Avfyrt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Betalt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Promotert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Demonstrert</a:t>
            </a:r>
          </a:p>
          <a:p>
            <a:endParaRPr lang="en-US"/>
          </a:p>
          <a:p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Lover forbyr beslutninger basert på beskyttede grunner.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Content Placeholder 8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C1D1F2A-121C-6765-A5A7-1F5882EF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52325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9816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336-4484-55C6-395A-D378598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Mobbing på arbeidsplassen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ABC1-0E2B-CA86-F809-3DA3A9B36182}"/>
              </a:ext>
            </a:extLst>
          </p:cNvPr>
          <p:cNvSpPr txBox="1"/>
          <p:nvPr/>
        </p:nvSpPr>
        <p:spPr>
          <a:xfrm>
            <a:off x="628650" y="15087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RPMs retningslinjer forbyr fornærmende atferd, som: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Mobbing på arbeidsplassen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Moralsk trakassering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Psykologisk trakassering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Ofring</a:t>
            </a: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Fornærmende atferd vil ikke bli tolerert og kan resultere i disiplinær og til og med oppsigelse.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0D2939-C375-9080-79F4-79D7BE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412" y="1508125"/>
            <a:ext cx="3803676" cy="5135563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E12886-C52E-1C5C-F8AC-E1C4DF71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5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E63CD8-53B4-AF1A-FBA4-05945FE997A1}"/>
              </a:ext>
            </a:extLst>
          </p:cNvPr>
          <p:cNvSpPr txBox="1"/>
          <p:nvPr/>
        </p:nvSpPr>
        <p:spPr>
          <a:xfrm>
            <a:off x="431800" y="1508125"/>
            <a:ext cx="4071938" cy="4841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no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Scenario: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no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Noen på jobben din gjør en off-colour vits og forsvarer det ved å si at de hadde hørt det på en nylig fotballkamp. 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no" sz="2600" b="0" i="1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Synes du det er hensiktsmessig å gjenta vitser av denne typen på arbeidsplassen?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208C-D97C-1080-772A-E506B67C4128}"/>
              </a:ext>
            </a:extLst>
          </p:cNvPr>
          <p:cNvSpPr txBox="1"/>
          <p:nvPr/>
        </p:nvSpPr>
        <p:spPr>
          <a:xfrm>
            <a:off x="4880191" y="1508124"/>
            <a:ext cx="3927475" cy="48418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o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Svar:</a:t>
            </a:r>
          </a:p>
          <a:p>
            <a:pPr>
              <a:spcAft>
                <a:spcPts val="600"/>
              </a:spcAft>
            </a:pPr>
            <a:endParaRPr lang="en-GB" sz="2600"/>
          </a:p>
          <a:p>
            <a:pPr>
              <a:spcAft>
                <a:spcPts val="600"/>
              </a:spcAft>
            </a:pPr>
            <a:r>
              <a:rPr lang="no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Offensiv atferd er aldri greit i en arbeidssituasjon, selv om noen anser det akseptabelt i andre innstillinger eller til andre målgrupper.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F93A6-6B68-6A51-4F34-80231D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Personlig vs. arbeid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4237-341B-E413-CBB8-087B15F1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3AE-8EA9-876D-8F7D-D72B876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Forhindre diskriminering og trakassering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906F-DB2C-FA2B-83AB-BA4E1ACC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1493-6848-DBAF-4C09-CA1EE485840B}"/>
              </a:ext>
            </a:extLst>
          </p:cNvPr>
          <p:cNvSpPr txBox="1"/>
          <p:nvPr/>
        </p:nvSpPr>
        <p:spPr>
          <a:xfrm>
            <a:off x="405745" y="1706466"/>
            <a:ext cx="8604504" cy="475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o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Kursinnhold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Hva er trakassering og diskriminering?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Forstå beskyttede grunnlag 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Seksuell trakassering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Quid Pro Quo / fiendtlig arbeidsmiljø 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Diskriminering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Upassende atferd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Mobbing på arbeidsplassen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Å oppdage uønsket atferd</a:t>
            </a:r>
          </a:p>
          <a:p>
            <a:pPr marL="342900" indent="-342900">
              <a:buFont typeface="+mj-lt"/>
              <a:buAutoNum type="arabicPeriod"/>
            </a:pPr>
            <a:r>
              <a:rPr lang="no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Ta opp bekymringer og represalier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no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Hvis du har spørsmål om opplæringen eller hvordan spesifikke lokale krav gjelder, snakk med lederen din, personalavdelingen eller kontakt </a:t>
            </a:r>
            <a:r>
              <a:rPr lang="no" sz="1800" b="1" i="0" strike="noStrike" cap="none" spc="0" baseline="0" dirty="0">
                <a:solidFill>
                  <a:srgbClr val="008AFF"/>
                </a:solidFill>
                <a:effectLst/>
                <a:latin typeface="Calibri"/>
                <a:ea typeface="Calibri"/>
                <a:cs typeface="Calibri"/>
              </a:rPr>
              <a:t>compliance@rpminc.com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98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DCA-792C-6FB9-BAC9-D3F76F7F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Oppførsel i arbeidsinnstillinger – spørsmål å stille deg selv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D8F0-78CD-0417-D5E3-330EB519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F2583A9D-281C-4C52-9347-26153EBC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89927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3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9A-BFF8-A65E-BF48-AEE160C2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Tilskuer – oppdage uønsket atferd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D1DC-4EC2-EFA1-8D3E-8824C479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o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Signaler kan være både verbale og ikke-verbale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14DD-D440-21D7-095B-70FC70BA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D9947-2372-778F-84F0-D2FAEFF1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674"/>
              </p:ext>
            </p:extLst>
          </p:nvPr>
        </p:nvGraphicFramePr>
        <p:xfrm>
          <a:off x="822960" y="2127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2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F103-B53A-E0D6-FC92-E87A68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Hva du skal gjøre hvis du ser upassende oppførsel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FE694-DF65-A7CA-A6CD-EE2D7965DCCB}"/>
              </a:ext>
            </a:extLst>
          </p:cNvPr>
          <p:cNvSpPr txBox="1"/>
          <p:nvPr/>
        </p:nvSpPr>
        <p:spPr>
          <a:xfrm>
            <a:off x="4857750" y="12801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Etter å ha mottatt en klage, vil RPM gjennomføre en rask, grundig og upartisk etterforskning, og iverksette umiddelbare og hensiktsmessige korrigerende tiltak etter behov. 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På enkelte steder kan personer som bryter lover bli gjenstand for sivilrettslige og strafferettslige sanksjoner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C6A289-2555-7CE5-76F6-FCBF4B2E0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D2C2CD-0245-DEC8-473D-8517566B14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588699"/>
              </p:ext>
            </p:extLst>
          </p:nvPr>
        </p:nvGraphicFramePr>
        <p:xfrm>
          <a:off x="6286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5158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6B62-796B-C1D4-4763-5A20739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RPMs retningslinjer for ikke-gjengjeldelse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1BA9E3-9396-DBB5-8249-DC0FDEC1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o" sz="1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Hvis du har en bekymring eller noe ikke føles riktig, si ifra.</a:t>
            </a:r>
          </a:p>
          <a:p>
            <a:r>
              <a:rPr lang="no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Du kan rapportere bekymringen din til din leder, HR, juridisk avdeling og compliance-avdelingen eller via RPM Hotline.</a:t>
            </a:r>
          </a:p>
          <a:p>
            <a:endParaRPr lang="en-US" sz="1600">
              <a:solidFill>
                <a:srgbClr val="373535"/>
              </a:solidFill>
            </a:endParaRPr>
          </a:p>
          <a:p>
            <a:r>
              <a:rPr lang="no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Alle rapporter i god tro blir tatt seriøst og nøye gjennomgått. Rapporter om brudd på loven, våre verdier og forventninger til 168 eller uetisk atferd vil bli etterforsket raskt og hensiktsmessig.</a:t>
            </a:r>
          </a:p>
          <a:p>
            <a:endParaRPr lang="en-US" sz="1600"/>
          </a:p>
          <a:p>
            <a:pPr marL="0" marR="0" lvl="0" inden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o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Hvis du rapporterer uredelighet, og du rapporterer det i god tro, forbyr RPMs retningslinjer for represalier deg fra å bli avsluttet, degradert, suspendert, irettesatt, disiplinert, overført, truet, trakassert eller på noen måte diskriminert for å ta opp bekymringene dine. </a:t>
            </a:r>
          </a:p>
          <a:p>
            <a:pPr marL="57162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17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6" name="Content Placeholder 5" descr="A poster of a company&#10;&#10;Description automatically generated">
            <a:extLst>
              <a:ext uri="{FF2B5EF4-FFF2-40B4-BE49-F238E27FC236}">
                <a16:creationId xmlns:a16="http://schemas.microsoft.com/office/drawing/2014/main" id="{486A5F75-0C93-46BB-29E1-EEFA342C3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511323"/>
            <a:ext cx="3886200" cy="5130297"/>
          </a:xfrm>
          <a:noFill/>
        </p:spPr>
      </p:pic>
    </p:spTree>
    <p:extLst>
      <p:ext uri="{BB962C8B-B14F-4D97-AF65-F5344CB8AC3E}">
        <p14:creationId xmlns:p14="http://schemas.microsoft.com/office/powerpoint/2010/main" val="3534279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B45-5B3C-3DB0-1BE4-A2E8E5D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Gjengjeldelse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1DFAF-2C91-7422-79F7-D1B6D66C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78DC15E-F928-C464-FBA0-36933CA4D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500280"/>
              </p:ext>
            </p:extLst>
          </p:nvPr>
        </p:nvGraphicFramePr>
        <p:xfrm>
          <a:off x="432562" y="2160606"/>
          <a:ext cx="8074836" cy="43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0EE6-D2E3-A34A-D0E6-B7CFF8ADAFCF}"/>
              </a:ext>
            </a:extLst>
          </p:cNvPr>
          <p:cNvSpPr txBox="1"/>
          <p:nvPr/>
        </p:nvSpPr>
        <p:spPr>
          <a:xfrm>
            <a:off x="432562" y="1470164"/>
            <a:ext cx="69956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Eksempler på represalier:</a:t>
            </a:r>
          </a:p>
        </p:txBody>
      </p:sp>
    </p:spTree>
    <p:extLst>
      <p:ext uri="{BB962C8B-B14F-4D97-AF65-F5344CB8AC3E}">
        <p14:creationId xmlns:p14="http://schemas.microsoft.com/office/powerpoint/2010/main" val="31145905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0DF9-EC86-26D1-EB48-FAC8A23DB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no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Sant eller usant?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A50-C316-495F-A22D-CFF6B895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 tillegg til ledere kan medarbeidere engasjere seg i forbudt gjengjeldelse.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1DF32BB-A75F-A819-0F62-EAD6E91DC8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ECA4A55-F7A7-46D2-6885-64D7C7717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89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93E8-D982-EE5F-722D-C8FFD4B1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no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Svar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ED9B-3AA4-6657-52D7-A3AE595B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Ovennevnte utsagn er </a:t>
            </a:r>
            <a:r>
              <a:rPr lang="no" sz="1800" b="1" i="0" strike="noStrike" cap="none" spc="0" baseline="0">
                <a:solidFill>
                  <a:srgbClr val="548235"/>
                </a:solidFill>
                <a:effectLst/>
                <a:latin typeface="Calibri"/>
                <a:ea typeface="Calibri"/>
                <a:cs typeface="Calibri"/>
              </a:rPr>
              <a:t>sant</a:t>
            </a: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Alle kan delta i gjengjeldelse. Dette inkluderer enhver leder eller kollega som behandler noen negativt fordi de tok opp en bekymring eller klage i god tro.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B475D77-4434-8297-1245-1F15891FDD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324A152-4068-BF32-861E-706313346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1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09D-6897-4B77-6400-D2F29AD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21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Takk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0DC-2417-7F40-0F75-FE51C0D8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o" sz="1900" b="0" i="0" strike="noStrike" cap="none" spc="0" baseline="0">
                <a:solidFill>
                  <a:srgbClr val="9DC3E6"/>
                </a:solidFill>
                <a:effectLst/>
                <a:latin typeface="Calibri"/>
                <a:ea typeface="Calibri"/>
                <a:cs typeface="Calibri"/>
              </a:rPr>
              <a:t>Eventuelle spørsmål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C064-E450-DFF8-1DE8-AA171D254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o" sz="9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[EVENT NAME]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CE9B-CFAD-F960-4423-47EF2ED4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DD6-51D1-771A-AD6D-9F880AB7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Forhindre diskriminering og trakassering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A5B44-1D6A-1552-FB9B-24626E62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9D3B30-F695-4079-1707-50E90A411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43714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89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D1B3-2675-F520-80FE-B41A6F2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Hva er trakassering og diskriminering?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72F0-297D-5604-D514-2CB5A39D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99A9FE-9AEF-F820-F65C-BE5BE15E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8015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00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15D-6946-CDFC-CF72-E48A4D0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Beskyttet jording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F4E0-B73C-7243-2528-40AE79BB37BD}"/>
              </a:ext>
            </a:extLst>
          </p:cNvPr>
          <p:cNvSpPr txBox="1"/>
          <p:nvPr/>
        </p:nvSpPr>
        <p:spPr>
          <a:xfrm>
            <a:off x="5488686" y="1059066"/>
            <a:ext cx="3454146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no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Husk: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no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Behandle alle med respekt. Ikke diskriminer på et beskyttet grunnlag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4F7EF8-8C04-9AAF-56B7-B0D226A1E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1846664"/>
              </p:ext>
            </p:extLst>
          </p:nvPr>
        </p:nvGraphicFramePr>
        <p:xfrm>
          <a:off x="628650" y="2642616"/>
          <a:ext cx="8158734" cy="40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79A9FCC-7447-B3A4-6B62-83027FAB8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5FBB-B7DC-ED84-3875-07C254CEF76A}"/>
              </a:ext>
            </a:extLst>
          </p:cNvPr>
          <p:cNvSpPr txBox="1"/>
          <p:nvPr/>
        </p:nvSpPr>
        <p:spPr>
          <a:xfrm>
            <a:off x="628650" y="1639669"/>
            <a:ext cx="4213098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Avhengig av hvor du jobber, kan disse grunnene omfatte:</a:t>
            </a:r>
          </a:p>
        </p:txBody>
      </p:sp>
    </p:spTree>
    <p:extLst>
      <p:ext uri="{BB962C8B-B14F-4D97-AF65-F5344CB8AC3E}">
        <p14:creationId xmlns:p14="http://schemas.microsoft.com/office/powerpoint/2010/main" val="632714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EB6-D382-7E5B-2128-1E2AD338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Seksuell trakassering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AC1A7-2052-7988-8268-65113A22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29D13C8E-8DED-44C4-E9EA-CA8A2E54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10378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79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66B-6332-D0B1-464F-82C26F9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o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SANN ELLER FEIL?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AE83-D0E3-35F9-4EDD-3B02A67DEA40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Når en ansatt er vitne til trakasserende atferd, er en </a:t>
            </a:r>
            <a:r>
              <a:rPr lang="no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leder</a:t>
            </a: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vanligvis den dårlige aktøren.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CECCB0-AD0A-475B-29B8-6C408B98E7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3DB1538-D7D3-12C4-C7DC-486BD86701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0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2729-D1A0-2498-9446-B4C38D0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o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Svar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00E2-00FB-9955-A67E-6B6D62965415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Ovennevnte utsagn er </a:t>
            </a:r>
            <a:r>
              <a:rPr lang="no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FEIL</a:t>
            </a: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endParaRPr lang="en-US" kern="1200">
              <a:latin typeface="+mn-lt"/>
              <a:ea typeface="+mn-ea"/>
              <a:cs typeface="+mn-cs"/>
            </a:endParaRP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no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Medarbeidere er like sannsynlige som ledere til å engasjere seg i trakassering.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D90AD7F-E22E-A72A-71B9-E3A237FA4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17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02E-2637-717F-B53D-572920A6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o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Fiendtlig arbeidsmiljø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ADB30-AA57-FF7E-1163-C8F0957A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39696"/>
            <a:ext cx="3886200" cy="5135424"/>
          </a:xfrm>
        </p:spPr>
        <p:txBody>
          <a:bodyPr/>
          <a:lstStyle/>
          <a:p>
            <a:pPr marL="0" indent="0">
              <a:buNone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Eksempel (oppbygging av kommentarer over tid)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          «Jeg ser bra ut, jente»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«Hvorfor smiler du ikke mer?»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no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«Bruk din gutteaktige sjarm for å bidra til å gjøre poenget ditt.»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3DB67EF-BBA9-553C-40B3-F0F1A8116F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449FD41-97DA-B96E-E874-37F373C3A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5C8EE2C3-03A6-ABAF-3E18-D116DCC7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498296"/>
              </p:ext>
            </p:extLst>
          </p:nvPr>
        </p:nvGraphicFramePr>
        <p:xfrm>
          <a:off x="46291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4973049F-7464-8CEC-6A0C-5251C1FF3DEA}"/>
              </a:ext>
            </a:extLst>
          </p:cNvPr>
          <p:cNvSpPr/>
          <p:nvPr/>
        </p:nvSpPr>
        <p:spPr>
          <a:xfrm>
            <a:off x="685800" y="2797131"/>
            <a:ext cx="2953511" cy="86704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81ACA9-37AB-3848-2CFF-062B6FE76A28}"/>
              </a:ext>
            </a:extLst>
          </p:cNvPr>
          <p:cNvSpPr/>
          <p:nvPr/>
        </p:nvSpPr>
        <p:spPr>
          <a:xfrm>
            <a:off x="238010" y="3871686"/>
            <a:ext cx="3694176" cy="10499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A002978-A98E-CB9D-6EC7-7BD47016C50B}"/>
              </a:ext>
            </a:extLst>
          </p:cNvPr>
          <p:cNvSpPr/>
          <p:nvPr/>
        </p:nvSpPr>
        <p:spPr>
          <a:xfrm>
            <a:off x="73151" y="4921608"/>
            <a:ext cx="4178808" cy="148296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3120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a05af7-d3ec-4963-864c-209504fa34de">
      <Terms xmlns="http://schemas.microsoft.com/office/infopath/2007/PartnerControls"/>
    </lcf76f155ced4ddcb4097134ff3c332f>
    <TaxCatchAll xmlns="2ed82cd1-6b84-4a0b-9746-0d197a81b8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8" ma:contentTypeDescription="Create a new document." ma:contentTypeScope="" ma:versionID="9fab1500bc2d3a4d890516a255717ef1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1d2897f00ee0e34ba7a8446ba2849d29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3bc27-0046-4300-b48a-2db9dc891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0404-635a-4f52-8c6e-abf865231489}" ma:internalName="TaxCatchAll" ma:showField="CatchAllData" ma:web="2ed82cd1-6b84-4a0b-9746-0d197a81b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  <ds:schemaRef ds:uri="d7a05af7-d3ec-4963-864c-209504fa34de"/>
    <ds:schemaRef ds:uri="2ed82cd1-6b84-4a0b-9746-0d197a81b83d"/>
  </ds:schemaRefs>
</ds:datastoreItem>
</file>

<file path=customXml/itemProps2.xml><?xml version="1.0" encoding="utf-8"?>
<ds:datastoreItem xmlns:ds="http://schemas.openxmlformats.org/officeDocument/2006/customXml" ds:itemID="{716B392D-E5BF-4564-B6BF-23992C910A2D}">
  <ds:schemaRefs/>
</ds:datastoreItem>
</file>

<file path=customXml/itemProps3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12370</TotalTime>
  <Words>1608</Words>
  <Application>Microsoft Office PowerPoint</Application>
  <PresentationFormat>On-screen Show (4:3)</PresentationFormat>
  <Paragraphs>246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Forhindre diskriminering og trakassering </vt:lpstr>
      <vt:lpstr>Forhindre diskriminering og trakassering</vt:lpstr>
      <vt:lpstr>Hva er trakassering og diskriminering? </vt:lpstr>
      <vt:lpstr>Beskyttet jording</vt:lpstr>
      <vt:lpstr>Seksuell trakassering</vt:lpstr>
      <vt:lpstr>SANN ELLER FEIL?</vt:lpstr>
      <vt:lpstr>Svar ...</vt:lpstr>
      <vt:lpstr>Fiendtlig arbeidsmiljø</vt:lpstr>
      <vt:lpstr>Stereotyper av kjønn</vt:lpstr>
      <vt:lpstr>SANN ELLER FEIL?</vt:lpstr>
      <vt:lpstr>Svar ...</vt:lpstr>
      <vt:lpstr>Seksuell trakassering – kan du oppdage det? </vt:lpstr>
      <vt:lpstr>Upassende språk og kommentarer</vt:lpstr>
      <vt:lpstr>Fiendtlig arbeidsmiljø</vt:lpstr>
      <vt:lpstr>På stedet kontra eksternt</vt:lpstr>
      <vt:lpstr>Diskriminering</vt:lpstr>
      <vt:lpstr>Mobbing på arbeidsplassen</vt:lpstr>
      <vt:lpstr>Personlig vs. arbeid</vt:lpstr>
      <vt:lpstr>Oppførsel i arbeidsinnstillinger – spørsmål å stille deg selv</vt:lpstr>
      <vt:lpstr>Tilskuer – oppdage uønsket atferd</vt:lpstr>
      <vt:lpstr>Hva du skal gjøre hvis du ser upassende oppførsel</vt:lpstr>
      <vt:lpstr>RPMs retningslinjer for ikke-gjengjeldelse </vt:lpstr>
      <vt:lpstr>Gjengjeldelse </vt:lpstr>
      <vt:lpstr>Sant eller usant?</vt:lpstr>
      <vt:lpstr>Svar ...</vt:lpstr>
      <vt:lpstr>Takk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Shelley Earl</cp:lastModifiedBy>
  <cp:revision>36</cp:revision>
  <cp:lastPrinted>2020-04-30T20:14:04Z</cp:lastPrinted>
  <dcterms:created xsi:type="dcterms:W3CDTF">2018-12-18T18:53:57Z</dcterms:created>
  <dcterms:modified xsi:type="dcterms:W3CDTF">2024-03-25T18:42:15Z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ediaServiceImageTags">
    <vt:lpwstr/>
  </property>
</Properties>
</file>