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2"/>
  </p:notesMasterIdLst>
  <p:sldIdLst>
    <p:sldId id="256" r:id="rId5"/>
    <p:sldId id="264" r:id="rId6"/>
    <p:sldId id="265" r:id="rId7"/>
    <p:sldId id="266" r:id="rId8"/>
    <p:sldId id="267" r:id="rId9"/>
    <p:sldId id="268" r:id="rId10"/>
    <p:sldId id="272" r:id="rId11"/>
    <p:sldId id="273" r:id="rId12"/>
    <p:sldId id="274" r:id="rId13"/>
    <p:sldId id="275" r:id="rId14"/>
    <p:sldId id="276" r:id="rId15"/>
    <p:sldId id="277" r:id="rId16"/>
    <p:sldId id="278" r:id="rId17"/>
    <p:sldId id="279" r:id="rId18"/>
    <p:sldId id="280" r:id="rId19"/>
    <p:sldId id="281" r:id="rId20"/>
    <p:sldId id="282" r:id="rId21"/>
    <p:sldId id="283" r:id="rId22"/>
    <p:sldId id="285" r:id="rId23"/>
    <p:sldId id="286" r:id="rId24"/>
    <p:sldId id="284" r:id="rId25"/>
    <p:sldId id="287" r:id="rId26"/>
    <p:sldId id="3127" r:id="rId27"/>
    <p:sldId id="290" r:id="rId28"/>
    <p:sldId id="291" r:id="rId29"/>
    <p:sldId id="293" r:id="rId30"/>
    <p:sldId id="294" r:id="rId31"/>
  </p:sldIdLst>
  <p:sldSz cx="9144000" cy="6858000" type="screen4x3"/>
  <p:notesSz cx="6950075" cy="9236075"/>
  <p:custDataLst>
    <p:tags r:id="rId3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2880" userDrawn="1">
          <p15:clr>
            <a:srgbClr val="A4A3A4"/>
          </p15:clr>
        </p15:guide>
        <p15:guide id="3" orient="horz" pos="4320" userDrawn="1">
          <p15:clr>
            <a:srgbClr val="A4A3A4"/>
          </p15:clr>
        </p15:guide>
        <p15:guide id="4" orient="horz" userDrawn="1">
          <p15:clr>
            <a:srgbClr val="A4A3A4"/>
          </p15:clr>
        </p15:guide>
        <p15:guide id="6" pos="576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ad Kostka" initials="BK" lastIdx="0" clrIdx="0">
    <p:extLst>
      <p:ext uri="{19B8F6BF-5375-455C-9EA6-DF929625EA0E}">
        <p15:presenceInfo xmlns:p15="http://schemas.microsoft.com/office/powerpoint/2012/main" userId="S::bkostka@roopco.com::5bf04b9e-3f2b-4203-8d7a-b84b746d51c3" providerId="AD"/>
      </p:ext>
    </p:extLst>
  </p:cmAuthor>
  <p:cmAuthor id="2" name="Joe Toula" initials="JT" lastIdx="0" clrIdx="1">
    <p:extLst>
      <p:ext uri="{19B8F6BF-5375-455C-9EA6-DF929625EA0E}">
        <p15:presenceInfo xmlns:p15="http://schemas.microsoft.com/office/powerpoint/2012/main" userId="S::jtoula@rpminc.com::2df48d24-f262-454e-ad9c-9a6f9fc72b19" providerId="AD"/>
      </p:ext>
    </p:extLst>
  </p:cmAuthor>
  <p:cmAuthor id="3" name="Cain, Caroline" initials="CC"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F9A5095-15C7-4BF8-A3D7-9D6D94260068}" v="455" dt="2024-03-25T15:14:30.230"/>
    <p1510:client id="{8BAE36E0-4D2E-4988-AEC5-BD72704C81A6}" v="11" dt="2024-03-25T18:41:04.14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53" autoAdjust="0"/>
    <p:restoredTop sz="95187" autoAdjust="0"/>
  </p:normalViewPr>
  <p:slideViewPr>
    <p:cSldViewPr snapToGrid="0">
      <p:cViewPr varScale="1">
        <p:scale>
          <a:sx n="108" d="100"/>
          <a:sy n="108" d="100"/>
        </p:scale>
        <p:origin x="1662" y="150"/>
      </p:cViewPr>
      <p:guideLst>
        <p:guide orient="horz" pos="2184"/>
        <p:guide pos="2880"/>
        <p:guide orient="horz" pos="4320"/>
        <p:guide orient="horz"/>
        <p:guide pos="5760"/>
      </p:guideLst>
    </p:cSldViewPr>
  </p:slideViewPr>
  <p:outlineViewPr>
    <p:cViewPr>
      <p:scale>
        <a:sx n="33" d="100"/>
        <a:sy n="33" d="100"/>
      </p:scale>
      <p:origin x="0" y="-9446"/>
    </p:cViewPr>
  </p:outlineViewPr>
  <p:notesTextViewPr>
    <p:cViewPr>
      <p:scale>
        <a:sx n="1" d="1"/>
        <a:sy n="1" d="1"/>
      </p:scale>
      <p:origin x="0" y="0"/>
    </p:cViewPr>
  </p:notesTextViewPr>
  <p:sorterViewPr>
    <p:cViewPr>
      <p:scale>
        <a:sx n="66" d="100"/>
        <a:sy n="66" d="100"/>
      </p:scale>
      <p:origin x="0" y="0"/>
    </p:cViewPr>
  </p:sorterViewPr>
  <p:notesViewPr>
    <p:cSldViewPr snapToGrid="0">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6/11/relationships/changesInfo" Target="changesInfos/changesInfo1.xml"/><Relationship Id="rId21" Type="http://schemas.openxmlformats.org/officeDocument/2006/relationships/slide" Target="slides/slide17.xml"/><Relationship Id="rId34"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gs" Target="tags/tag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elley Earl" userId="4951d46f-b647-4b3c-b822-5808962dcca8" providerId="ADAL" clId="{8BAE36E0-4D2E-4988-AEC5-BD72704C81A6}"/>
    <pc:docChg chg="modSld">
      <pc:chgData name="Shelley Earl" userId="4951d46f-b647-4b3c-b822-5808962dcca8" providerId="ADAL" clId="{8BAE36E0-4D2E-4988-AEC5-BD72704C81A6}" dt="2024-03-25T18:41:04.145" v="18"/>
      <pc:docMkLst>
        <pc:docMk/>
      </pc:docMkLst>
      <pc:sldChg chg="modSp mod">
        <pc:chgData name="Shelley Earl" userId="4951d46f-b647-4b3c-b822-5808962dcca8" providerId="ADAL" clId="{8BAE36E0-4D2E-4988-AEC5-BD72704C81A6}" dt="2024-03-25T18:39:45.839" v="0" actId="1076"/>
        <pc:sldMkLst>
          <pc:docMk/>
          <pc:sldMk cId="2097898915" sldId="264"/>
        </pc:sldMkLst>
        <pc:spChg chg="mod">
          <ac:chgData name="Shelley Earl" userId="4951d46f-b647-4b3c-b822-5808962dcca8" providerId="ADAL" clId="{8BAE36E0-4D2E-4988-AEC5-BD72704C81A6}" dt="2024-03-25T18:39:45.839" v="0" actId="1076"/>
          <ac:spMkLst>
            <pc:docMk/>
            <pc:sldMk cId="2097898915" sldId="264"/>
            <ac:spMk id="8" creationId="{87671493-6848-DBAF-4C09-CA1EE485840B}"/>
          </ac:spMkLst>
        </pc:spChg>
      </pc:sldChg>
      <pc:sldChg chg="modSp">
        <pc:chgData name="Shelley Earl" userId="4951d46f-b647-4b3c-b822-5808962dcca8" providerId="ADAL" clId="{8BAE36E0-4D2E-4988-AEC5-BD72704C81A6}" dt="2024-03-25T18:39:53.244" v="6" actId="27636"/>
        <pc:sldMkLst>
          <pc:docMk/>
          <pc:sldMk cId="63271430" sldId="267"/>
        </pc:sldMkLst>
        <pc:graphicFrameChg chg="mod">
          <ac:chgData name="Shelley Earl" userId="4951d46f-b647-4b3c-b822-5808962dcca8" providerId="ADAL" clId="{8BAE36E0-4D2E-4988-AEC5-BD72704C81A6}" dt="2024-03-25T18:39:53.244" v="6" actId="27636"/>
          <ac:graphicFrameMkLst>
            <pc:docMk/>
            <pc:sldMk cId="63271430" sldId="267"/>
            <ac:graphicFrameMk id="10" creationId="{504F7EF8-8C04-9AAF-56B7-B0D226A1EC06}"/>
          </ac:graphicFrameMkLst>
        </pc:graphicFrameChg>
      </pc:sldChg>
      <pc:sldChg chg="modSp mod">
        <pc:chgData name="Shelley Earl" userId="4951d46f-b647-4b3c-b822-5808962dcca8" providerId="ADAL" clId="{8BAE36E0-4D2E-4988-AEC5-BD72704C81A6}" dt="2024-03-25T18:40:17.742" v="13" actId="1076"/>
        <pc:sldMkLst>
          <pc:docMk/>
          <pc:sldMk cId="3481431200" sldId="274"/>
        </pc:sldMkLst>
        <pc:spChg chg="mod">
          <ac:chgData name="Shelley Earl" userId="4951d46f-b647-4b3c-b822-5808962dcca8" providerId="ADAL" clId="{8BAE36E0-4D2E-4988-AEC5-BD72704C81A6}" dt="2024-03-25T18:40:06.417" v="9" actId="1076"/>
          <ac:spMkLst>
            <pc:docMk/>
            <pc:sldMk cId="3481431200" sldId="274"/>
            <ac:spMk id="10" creationId="{4973049F-7464-8CEC-6A0C-5251C1FF3DEA}"/>
          </ac:spMkLst>
        </pc:spChg>
        <pc:spChg chg="mod">
          <ac:chgData name="Shelley Earl" userId="4951d46f-b647-4b3c-b822-5808962dcca8" providerId="ADAL" clId="{8BAE36E0-4D2E-4988-AEC5-BD72704C81A6}" dt="2024-03-25T18:40:14.489" v="12" actId="1076"/>
          <ac:spMkLst>
            <pc:docMk/>
            <pc:sldMk cId="3481431200" sldId="274"/>
            <ac:spMk id="12" creationId="{FC81ACA9-37AB-3848-2CFF-062B6FE76A28}"/>
          </ac:spMkLst>
        </pc:spChg>
        <pc:spChg chg="mod">
          <ac:chgData name="Shelley Earl" userId="4951d46f-b647-4b3c-b822-5808962dcca8" providerId="ADAL" clId="{8BAE36E0-4D2E-4988-AEC5-BD72704C81A6}" dt="2024-03-25T18:40:17.742" v="13" actId="1076"/>
          <ac:spMkLst>
            <pc:docMk/>
            <pc:sldMk cId="3481431200" sldId="274"/>
            <ac:spMk id="13" creationId="{1A002978-A98E-CB9D-6EC7-7BD47016C50B}"/>
          </ac:spMkLst>
        </pc:spChg>
      </pc:sldChg>
      <pc:sldChg chg="modSp">
        <pc:chgData name="Shelley Earl" userId="4951d46f-b647-4b3c-b822-5808962dcca8" providerId="ADAL" clId="{8BAE36E0-4D2E-4988-AEC5-BD72704C81A6}" dt="2024-03-25T18:40:31.087" v="15" actId="255"/>
        <pc:sldMkLst>
          <pc:docMk/>
          <pc:sldMk cId="829028075" sldId="275"/>
        </pc:sldMkLst>
        <pc:graphicFrameChg chg="mod">
          <ac:chgData name="Shelley Earl" userId="4951d46f-b647-4b3c-b822-5808962dcca8" providerId="ADAL" clId="{8BAE36E0-4D2E-4988-AEC5-BD72704C81A6}" dt="2024-03-25T18:40:31.087" v="15" actId="255"/>
          <ac:graphicFrameMkLst>
            <pc:docMk/>
            <pc:sldMk cId="829028075" sldId="275"/>
            <ac:graphicFrameMk id="13" creationId="{A605F809-B93D-1529-EAB4-05210895DD47}"/>
          </ac:graphicFrameMkLst>
        </pc:graphicFrameChg>
      </pc:sldChg>
      <pc:sldChg chg="modSp">
        <pc:chgData name="Shelley Earl" userId="4951d46f-b647-4b3c-b822-5808962dcca8" providerId="ADAL" clId="{8BAE36E0-4D2E-4988-AEC5-BD72704C81A6}" dt="2024-03-25T18:40:41.807" v="16" actId="255"/>
        <pc:sldMkLst>
          <pc:docMk/>
          <pc:sldMk cId="969127443" sldId="278"/>
        </pc:sldMkLst>
        <pc:graphicFrameChg chg="mod">
          <ac:chgData name="Shelley Earl" userId="4951d46f-b647-4b3c-b822-5808962dcca8" providerId="ADAL" clId="{8BAE36E0-4D2E-4988-AEC5-BD72704C81A6}" dt="2024-03-25T18:40:41.807" v="16" actId="255"/>
          <ac:graphicFrameMkLst>
            <pc:docMk/>
            <pc:sldMk cId="969127443" sldId="278"/>
            <ac:graphicFrameMk id="8" creationId="{25435880-DE83-4AE6-0C0C-E8BEDD12548D}"/>
          </ac:graphicFrameMkLst>
        </pc:graphicFrameChg>
      </pc:sldChg>
      <pc:sldChg chg="modSp">
        <pc:chgData name="Shelley Earl" userId="4951d46f-b647-4b3c-b822-5808962dcca8" providerId="ADAL" clId="{8BAE36E0-4D2E-4988-AEC5-BD72704C81A6}" dt="2024-03-25T18:40:49.007" v="17"/>
        <pc:sldMkLst>
          <pc:docMk/>
          <pc:sldMk cId="1794826995" sldId="280"/>
        </pc:sldMkLst>
        <pc:graphicFrameChg chg="mod">
          <ac:chgData name="Shelley Earl" userId="4951d46f-b647-4b3c-b822-5808962dcca8" providerId="ADAL" clId="{8BAE36E0-4D2E-4988-AEC5-BD72704C81A6}" dt="2024-03-25T18:40:49.007" v="17"/>
          <ac:graphicFrameMkLst>
            <pc:docMk/>
            <pc:sldMk cId="1794826995" sldId="280"/>
            <ac:graphicFrameMk id="4" creationId="{F066EC6C-DCB6-3357-ABD4-0298BB5F32F6}"/>
          </ac:graphicFrameMkLst>
        </pc:graphicFrameChg>
      </pc:sldChg>
      <pc:sldChg chg="modSp">
        <pc:chgData name="Shelley Earl" userId="4951d46f-b647-4b3c-b822-5808962dcca8" providerId="ADAL" clId="{8BAE36E0-4D2E-4988-AEC5-BD72704C81A6}" dt="2024-03-25T18:41:04.145" v="18"/>
        <pc:sldMkLst>
          <pc:docMk/>
          <pc:sldMk cId="3114590533" sldId="290"/>
        </pc:sldMkLst>
        <pc:graphicFrameChg chg="mod">
          <ac:chgData name="Shelley Earl" userId="4951d46f-b647-4b3c-b822-5808962dcca8" providerId="ADAL" clId="{8BAE36E0-4D2E-4988-AEC5-BD72704C81A6}" dt="2024-03-25T18:41:04.145" v="18"/>
          <ac:graphicFrameMkLst>
            <pc:docMk/>
            <pc:sldMk cId="3114590533" sldId="290"/>
            <ac:graphicFrameMk id="8" creationId="{A78DC15E-F928-C464-FBA0-36933CA4DB49}"/>
          </ac:graphicFrameMkLst>
        </pc:graphicFrameChg>
      </pc:sldChg>
    </pc:docChg>
  </pc:docChgLst>
  <pc:docChgLst>
    <pc:chgData name="Shelley Earl" userId="4951d46f-b647-4b3c-b822-5808962dcca8" providerId="ADAL" clId="{5F9A5095-15C7-4BF8-A3D7-9D6D94260068}"/>
    <pc:docChg chg="undo custSel addSld delSld modSld sldOrd">
      <pc:chgData name="Shelley Earl" userId="4951d46f-b647-4b3c-b822-5808962dcca8" providerId="ADAL" clId="{5F9A5095-15C7-4BF8-A3D7-9D6D94260068}" dt="2024-03-25T15:16:22.607" v="1141" actId="47"/>
      <pc:docMkLst>
        <pc:docMk/>
      </pc:docMkLst>
      <pc:sldChg chg="modSp mod">
        <pc:chgData name="Shelley Earl" userId="4951d46f-b647-4b3c-b822-5808962dcca8" providerId="ADAL" clId="{5F9A5095-15C7-4BF8-A3D7-9D6D94260068}" dt="2024-03-25T15:13:42.543" v="1028" actId="20577"/>
        <pc:sldMkLst>
          <pc:docMk/>
          <pc:sldMk cId="2097898915" sldId="264"/>
        </pc:sldMkLst>
        <pc:spChg chg="mod">
          <ac:chgData name="Shelley Earl" userId="4951d46f-b647-4b3c-b822-5808962dcca8" providerId="ADAL" clId="{5F9A5095-15C7-4BF8-A3D7-9D6D94260068}" dt="2024-03-25T15:13:42.543" v="1028" actId="20577"/>
          <ac:spMkLst>
            <pc:docMk/>
            <pc:sldMk cId="2097898915" sldId="264"/>
            <ac:spMk id="8" creationId="{87671493-6848-DBAF-4C09-CA1EE485840B}"/>
          </ac:spMkLst>
        </pc:spChg>
      </pc:sldChg>
      <pc:sldChg chg="modSp">
        <pc:chgData name="Shelley Earl" userId="4951d46f-b647-4b3c-b822-5808962dcca8" providerId="ADAL" clId="{5F9A5095-15C7-4BF8-A3D7-9D6D94260068}" dt="2024-03-25T14:32:37.392" v="19" actId="20577"/>
        <pc:sldMkLst>
          <pc:docMk/>
          <pc:sldMk cId="3009587968" sldId="268"/>
        </pc:sldMkLst>
        <pc:graphicFrameChg chg="mod">
          <ac:chgData name="Shelley Earl" userId="4951d46f-b647-4b3c-b822-5808962dcca8" providerId="ADAL" clId="{5F9A5095-15C7-4BF8-A3D7-9D6D94260068}" dt="2024-03-25T14:32:37.392" v="19" actId="20577"/>
          <ac:graphicFrameMkLst>
            <pc:docMk/>
            <pc:sldMk cId="3009587968" sldId="268"/>
            <ac:graphicFrameMk id="11" creationId="{29D13C8E-8DED-44C4-E9EA-CA8A2E541890}"/>
          </ac:graphicFrameMkLst>
        </pc:graphicFrameChg>
      </pc:sldChg>
      <pc:sldChg chg="modSp mod">
        <pc:chgData name="Shelley Earl" userId="4951d46f-b647-4b3c-b822-5808962dcca8" providerId="ADAL" clId="{5F9A5095-15C7-4BF8-A3D7-9D6D94260068}" dt="2024-03-25T14:39:49.824" v="312" actId="20577"/>
        <pc:sldMkLst>
          <pc:docMk/>
          <pc:sldMk cId="2177728087" sldId="272"/>
        </pc:sldMkLst>
        <pc:spChg chg="mod">
          <ac:chgData name="Shelley Earl" userId="4951d46f-b647-4b3c-b822-5808962dcca8" providerId="ADAL" clId="{5F9A5095-15C7-4BF8-A3D7-9D6D94260068}" dt="2024-03-25T14:39:49.824" v="312" actId="20577"/>
          <ac:spMkLst>
            <pc:docMk/>
            <pc:sldMk cId="2177728087" sldId="272"/>
            <ac:spMk id="8" creationId="{F639AE83-D0E3-35F9-4EDD-3B02A67DEA40}"/>
          </ac:spMkLst>
        </pc:spChg>
      </pc:sldChg>
      <pc:sldChg chg="modSp mod">
        <pc:chgData name="Shelley Earl" userId="4951d46f-b647-4b3c-b822-5808962dcca8" providerId="ADAL" clId="{5F9A5095-15C7-4BF8-A3D7-9D6D94260068}" dt="2024-03-25T14:35:34.842" v="127" actId="6549"/>
        <pc:sldMkLst>
          <pc:docMk/>
          <pc:sldMk cId="832071717" sldId="273"/>
        </pc:sldMkLst>
        <pc:spChg chg="mod">
          <ac:chgData name="Shelley Earl" userId="4951d46f-b647-4b3c-b822-5808962dcca8" providerId="ADAL" clId="{5F9A5095-15C7-4BF8-A3D7-9D6D94260068}" dt="2024-03-25T14:35:34.842" v="127" actId="6549"/>
          <ac:spMkLst>
            <pc:docMk/>
            <pc:sldMk cId="832071717" sldId="273"/>
            <ac:spMk id="8" creationId="{150F00E2-00FB-9955-A67E-6B6D62965415}"/>
          </ac:spMkLst>
        </pc:spChg>
      </pc:sldChg>
      <pc:sldChg chg="modSp mod">
        <pc:chgData name="Shelley Earl" userId="4951d46f-b647-4b3c-b822-5808962dcca8" providerId="ADAL" clId="{5F9A5095-15C7-4BF8-A3D7-9D6D94260068}" dt="2024-03-25T14:37:15.329" v="155" actId="20577"/>
        <pc:sldMkLst>
          <pc:docMk/>
          <pc:sldMk cId="3481431200" sldId="274"/>
        </pc:sldMkLst>
        <pc:spChg chg="mod">
          <ac:chgData name="Shelley Earl" userId="4951d46f-b647-4b3c-b822-5808962dcca8" providerId="ADAL" clId="{5F9A5095-15C7-4BF8-A3D7-9D6D94260068}" dt="2024-03-25T14:37:15.329" v="155" actId="20577"/>
          <ac:spMkLst>
            <pc:docMk/>
            <pc:sldMk cId="3481431200" sldId="274"/>
            <ac:spMk id="15" creationId="{A57ADB30-AA57-FF7E-1163-C8F0957A0B76}"/>
          </ac:spMkLst>
        </pc:spChg>
        <pc:graphicFrameChg chg="mod">
          <ac:chgData name="Shelley Earl" userId="4951d46f-b647-4b3c-b822-5808962dcca8" providerId="ADAL" clId="{5F9A5095-15C7-4BF8-A3D7-9D6D94260068}" dt="2024-03-25T14:36:32.112" v="142" actId="20577"/>
          <ac:graphicFrameMkLst>
            <pc:docMk/>
            <pc:sldMk cId="3481431200" sldId="274"/>
            <ac:graphicFrameMk id="11" creationId="{5C8EE2C3-03A6-ABAF-3E18-D116DCC72FC4}"/>
          </ac:graphicFrameMkLst>
        </pc:graphicFrameChg>
      </pc:sldChg>
      <pc:sldChg chg="modSp">
        <pc:chgData name="Shelley Earl" userId="4951d46f-b647-4b3c-b822-5808962dcca8" providerId="ADAL" clId="{5F9A5095-15C7-4BF8-A3D7-9D6D94260068}" dt="2024-03-25T14:39:19.046" v="306" actId="115"/>
        <pc:sldMkLst>
          <pc:docMk/>
          <pc:sldMk cId="829028075" sldId="275"/>
        </pc:sldMkLst>
        <pc:graphicFrameChg chg="mod">
          <ac:chgData name="Shelley Earl" userId="4951d46f-b647-4b3c-b822-5808962dcca8" providerId="ADAL" clId="{5F9A5095-15C7-4BF8-A3D7-9D6D94260068}" dt="2024-03-25T14:39:19.046" v="306" actId="115"/>
          <ac:graphicFrameMkLst>
            <pc:docMk/>
            <pc:sldMk cId="829028075" sldId="275"/>
            <ac:graphicFrameMk id="13" creationId="{A605F809-B93D-1529-EAB4-05210895DD47}"/>
          </ac:graphicFrameMkLst>
        </pc:graphicFrameChg>
      </pc:sldChg>
      <pc:sldChg chg="modSp mod">
        <pc:chgData name="Shelley Earl" userId="4951d46f-b647-4b3c-b822-5808962dcca8" providerId="ADAL" clId="{5F9A5095-15C7-4BF8-A3D7-9D6D94260068}" dt="2024-03-25T14:39:41.444" v="310" actId="20577"/>
        <pc:sldMkLst>
          <pc:docMk/>
          <pc:sldMk cId="639071407" sldId="276"/>
        </pc:sldMkLst>
        <pc:spChg chg="mod">
          <ac:chgData name="Shelley Earl" userId="4951d46f-b647-4b3c-b822-5808962dcca8" providerId="ADAL" clId="{5F9A5095-15C7-4BF8-A3D7-9D6D94260068}" dt="2024-03-25T14:39:41.444" v="310" actId="20577"/>
          <ac:spMkLst>
            <pc:docMk/>
            <pc:sldMk cId="639071407" sldId="276"/>
            <ac:spMk id="3" creationId="{D9823FF2-551E-7D6F-6CCD-EA59870F378E}"/>
          </ac:spMkLst>
        </pc:spChg>
      </pc:sldChg>
      <pc:sldChg chg="modSp mod">
        <pc:chgData name="Shelley Earl" userId="4951d46f-b647-4b3c-b822-5808962dcca8" providerId="ADAL" clId="{5F9A5095-15C7-4BF8-A3D7-9D6D94260068}" dt="2024-03-25T14:40:58.944" v="318" actId="6549"/>
        <pc:sldMkLst>
          <pc:docMk/>
          <pc:sldMk cId="4165849477" sldId="277"/>
        </pc:sldMkLst>
        <pc:spChg chg="mod">
          <ac:chgData name="Shelley Earl" userId="4951d46f-b647-4b3c-b822-5808962dcca8" providerId="ADAL" clId="{5F9A5095-15C7-4BF8-A3D7-9D6D94260068}" dt="2024-03-25T14:40:58.944" v="318" actId="6549"/>
          <ac:spMkLst>
            <pc:docMk/>
            <pc:sldMk cId="4165849477" sldId="277"/>
            <ac:spMk id="3" creationId="{800FB85F-FAA5-6EF4-2934-3E9F00A24524}"/>
          </ac:spMkLst>
        </pc:spChg>
      </pc:sldChg>
      <pc:sldChg chg="modSp mod">
        <pc:chgData name="Shelley Earl" userId="4951d46f-b647-4b3c-b822-5808962dcca8" providerId="ADAL" clId="{5F9A5095-15C7-4BF8-A3D7-9D6D94260068}" dt="2024-03-25T14:43:50.620" v="320" actId="1076"/>
        <pc:sldMkLst>
          <pc:docMk/>
          <pc:sldMk cId="969127443" sldId="278"/>
        </pc:sldMkLst>
        <pc:spChg chg="mod">
          <ac:chgData name="Shelley Earl" userId="4951d46f-b647-4b3c-b822-5808962dcca8" providerId="ADAL" clId="{5F9A5095-15C7-4BF8-A3D7-9D6D94260068}" dt="2024-03-25T14:43:50.620" v="320" actId="1076"/>
          <ac:spMkLst>
            <pc:docMk/>
            <pc:sldMk cId="969127443" sldId="278"/>
            <ac:spMk id="9" creationId="{72F99416-9CFC-4A6D-56C2-F38A9754D7B6}"/>
          </ac:spMkLst>
        </pc:spChg>
        <pc:graphicFrameChg chg="mod">
          <ac:chgData name="Shelley Earl" userId="4951d46f-b647-4b3c-b822-5808962dcca8" providerId="ADAL" clId="{5F9A5095-15C7-4BF8-A3D7-9D6D94260068}" dt="2024-03-25T14:42:49.488" v="319" actId="20577"/>
          <ac:graphicFrameMkLst>
            <pc:docMk/>
            <pc:sldMk cId="969127443" sldId="278"/>
            <ac:graphicFrameMk id="8" creationId="{25435880-DE83-4AE6-0C0C-E8BEDD12548D}"/>
          </ac:graphicFrameMkLst>
        </pc:graphicFrameChg>
      </pc:sldChg>
      <pc:sldChg chg="modSp">
        <pc:chgData name="Shelley Earl" userId="4951d46f-b647-4b3c-b822-5808962dcca8" providerId="ADAL" clId="{5F9A5095-15C7-4BF8-A3D7-9D6D94260068}" dt="2024-03-25T14:49:50.648" v="536" actId="20577"/>
        <pc:sldMkLst>
          <pc:docMk/>
          <pc:sldMk cId="4199026466" sldId="279"/>
        </pc:sldMkLst>
        <pc:spChg chg="mod">
          <ac:chgData name="Shelley Earl" userId="4951d46f-b647-4b3c-b822-5808962dcca8" providerId="ADAL" clId="{5F9A5095-15C7-4BF8-A3D7-9D6D94260068}" dt="2024-03-25T14:49:50.648" v="536" actId="20577"/>
          <ac:spMkLst>
            <pc:docMk/>
            <pc:sldMk cId="4199026466" sldId="279"/>
            <ac:spMk id="3" creationId="{7A675047-B99C-FF66-70F8-F831DAF17610}"/>
          </ac:spMkLst>
        </pc:spChg>
      </pc:sldChg>
      <pc:sldChg chg="modSp">
        <pc:chgData name="Shelley Earl" userId="4951d46f-b647-4b3c-b822-5808962dcca8" providerId="ADAL" clId="{5F9A5095-15C7-4BF8-A3D7-9D6D94260068}" dt="2024-03-25T14:51:44.613" v="544"/>
        <pc:sldMkLst>
          <pc:docMk/>
          <pc:sldMk cId="1794826995" sldId="280"/>
        </pc:sldMkLst>
        <pc:graphicFrameChg chg="mod">
          <ac:chgData name="Shelley Earl" userId="4951d46f-b647-4b3c-b822-5808962dcca8" providerId="ADAL" clId="{5F9A5095-15C7-4BF8-A3D7-9D6D94260068}" dt="2024-03-25T14:51:44.613" v="544"/>
          <ac:graphicFrameMkLst>
            <pc:docMk/>
            <pc:sldMk cId="1794826995" sldId="280"/>
            <ac:graphicFrameMk id="4" creationId="{F066EC6C-DCB6-3357-ABD4-0298BB5F32F6}"/>
          </ac:graphicFrameMkLst>
        </pc:graphicFrameChg>
      </pc:sldChg>
      <pc:sldChg chg="modSp mod">
        <pc:chgData name="Shelley Earl" userId="4951d46f-b647-4b3c-b822-5808962dcca8" providerId="ADAL" clId="{5F9A5095-15C7-4BF8-A3D7-9D6D94260068}" dt="2024-03-25T14:52:39.794" v="548" actId="6549"/>
        <pc:sldMkLst>
          <pc:docMk/>
          <pc:sldMk cId="981669481" sldId="282"/>
        </pc:sldMkLst>
        <pc:spChg chg="mod">
          <ac:chgData name="Shelley Earl" userId="4951d46f-b647-4b3c-b822-5808962dcca8" providerId="ADAL" clId="{5F9A5095-15C7-4BF8-A3D7-9D6D94260068}" dt="2024-03-25T14:52:39.794" v="548" actId="6549"/>
          <ac:spMkLst>
            <pc:docMk/>
            <pc:sldMk cId="981669481" sldId="282"/>
            <ac:spMk id="3" creationId="{1C66F432-C4F6-FCEE-F1EB-C13A0EC3264F}"/>
          </ac:spMkLst>
        </pc:spChg>
      </pc:sldChg>
      <pc:sldChg chg="modSp mod">
        <pc:chgData name="Shelley Earl" userId="4951d46f-b647-4b3c-b822-5808962dcca8" providerId="ADAL" clId="{5F9A5095-15C7-4BF8-A3D7-9D6D94260068}" dt="2024-03-25T14:54:22.122" v="607" actId="20577"/>
        <pc:sldMkLst>
          <pc:docMk/>
          <pc:sldMk cId="1411236543" sldId="283"/>
        </pc:sldMkLst>
        <pc:spChg chg="mod">
          <ac:chgData name="Shelley Earl" userId="4951d46f-b647-4b3c-b822-5808962dcca8" providerId="ADAL" clId="{5F9A5095-15C7-4BF8-A3D7-9D6D94260068}" dt="2024-03-25T14:54:22.122" v="607" actId="20577"/>
          <ac:spMkLst>
            <pc:docMk/>
            <pc:sldMk cId="1411236543" sldId="283"/>
            <ac:spMk id="9" creationId="{87FEABC1-0E2B-CA86-F809-3DA3A9B36182}"/>
          </ac:spMkLst>
        </pc:spChg>
      </pc:sldChg>
      <pc:sldChg chg="delSp modSp mod ord delAnim">
        <pc:chgData name="Shelley Earl" userId="4951d46f-b647-4b3c-b822-5808962dcca8" providerId="ADAL" clId="{5F9A5095-15C7-4BF8-A3D7-9D6D94260068}" dt="2024-03-25T15:03:37.909" v="696"/>
        <pc:sldMkLst>
          <pc:docMk/>
          <pc:sldMk cId="30537229" sldId="284"/>
        </pc:sldMkLst>
        <pc:spChg chg="mod">
          <ac:chgData name="Shelley Earl" userId="4951d46f-b647-4b3c-b822-5808962dcca8" providerId="ADAL" clId="{5F9A5095-15C7-4BF8-A3D7-9D6D94260068}" dt="2024-03-25T14:56:02.207" v="623" actId="20577"/>
          <ac:spMkLst>
            <pc:docMk/>
            <pc:sldMk cId="30537229" sldId="284"/>
            <ac:spMk id="2" creationId="{4BE1F89A-BFF8-A65E-BF48-AEE160C282E6}"/>
          </ac:spMkLst>
        </pc:spChg>
        <pc:spChg chg="mod">
          <ac:chgData name="Shelley Earl" userId="4951d46f-b647-4b3c-b822-5808962dcca8" providerId="ADAL" clId="{5F9A5095-15C7-4BF8-A3D7-9D6D94260068}" dt="2024-03-25T15:03:17.553" v="693" actId="6549"/>
          <ac:spMkLst>
            <pc:docMk/>
            <pc:sldMk cId="30537229" sldId="284"/>
            <ac:spMk id="3" creationId="{EE3BD1DC-4EC2-EFA1-8D3E-8824C4794976}"/>
          </ac:spMkLst>
        </pc:spChg>
        <pc:spChg chg="del">
          <ac:chgData name="Shelley Earl" userId="4951d46f-b647-4b3c-b822-5808962dcca8" providerId="ADAL" clId="{5F9A5095-15C7-4BF8-A3D7-9D6D94260068}" dt="2024-03-25T14:57:04.135" v="634" actId="478"/>
          <ac:spMkLst>
            <pc:docMk/>
            <pc:sldMk cId="30537229" sldId="284"/>
            <ac:spMk id="14" creationId="{321EC7B0-8C11-0E94-9273-7579EDAB8D65}"/>
          </ac:spMkLst>
        </pc:spChg>
        <pc:graphicFrameChg chg="mod">
          <ac:chgData name="Shelley Earl" userId="4951d46f-b647-4b3c-b822-5808962dcca8" providerId="ADAL" clId="{5F9A5095-15C7-4BF8-A3D7-9D6D94260068}" dt="2024-03-25T15:03:23.413" v="694" actId="1076"/>
          <ac:graphicFrameMkLst>
            <pc:docMk/>
            <pc:sldMk cId="30537229" sldId="284"/>
            <ac:graphicFrameMk id="4" creationId="{B3FD9947-2372-778F-84F0-D2FAEFF1D8DE}"/>
          </ac:graphicFrameMkLst>
        </pc:graphicFrameChg>
      </pc:sldChg>
      <pc:sldChg chg="modSp mod modAnim">
        <pc:chgData name="Shelley Earl" userId="4951d46f-b647-4b3c-b822-5808962dcca8" providerId="ADAL" clId="{5F9A5095-15C7-4BF8-A3D7-9D6D94260068}" dt="2024-03-25T15:01:31.443" v="680"/>
        <pc:sldMkLst>
          <pc:docMk/>
          <pc:sldMk cId="4282014508" sldId="285"/>
        </pc:sldMkLst>
        <pc:spChg chg="mod">
          <ac:chgData name="Shelley Earl" userId="4951d46f-b647-4b3c-b822-5808962dcca8" providerId="ADAL" clId="{5F9A5095-15C7-4BF8-A3D7-9D6D94260068}" dt="2024-03-25T14:59:09.152" v="644" actId="20577"/>
          <ac:spMkLst>
            <pc:docMk/>
            <pc:sldMk cId="4282014508" sldId="285"/>
            <ac:spMk id="8" creationId="{94E63CD8-53B4-AF1A-FBA4-05945FE997A1}"/>
          </ac:spMkLst>
        </pc:spChg>
        <pc:spChg chg="mod">
          <ac:chgData name="Shelley Earl" userId="4951d46f-b647-4b3c-b822-5808962dcca8" providerId="ADAL" clId="{5F9A5095-15C7-4BF8-A3D7-9D6D94260068}" dt="2024-03-25T15:01:14.846" v="679" actId="6549"/>
          <ac:spMkLst>
            <pc:docMk/>
            <pc:sldMk cId="4282014508" sldId="285"/>
            <ac:spMk id="9" creationId="{F525208C-D97C-1080-772A-E506B67C4128}"/>
          </ac:spMkLst>
        </pc:spChg>
      </pc:sldChg>
      <pc:sldChg chg="delSp modSp mod">
        <pc:chgData name="Shelley Earl" userId="4951d46f-b647-4b3c-b822-5808962dcca8" providerId="ADAL" clId="{5F9A5095-15C7-4BF8-A3D7-9D6D94260068}" dt="2024-03-25T15:02:40.717" v="692" actId="20577"/>
        <pc:sldMkLst>
          <pc:docMk/>
          <pc:sldMk cId="191158308" sldId="286"/>
        </pc:sldMkLst>
        <pc:spChg chg="mod">
          <ac:chgData name="Shelley Earl" userId="4951d46f-b647-4b3c-b822-5808962dcca8" providerId="ADAL" clId="{5F9A5095-15C7-4BF8-A3D7-9D6D94260068}" dt="2024-03-25T15:01:50.720" v="681" actId="20577"/>
          <ac:spMkLst>
            <pc:docMk/>
            <pc:sldMk cId="191158308" sldId="286"/>
            <ac:spMk id="2" creationId="{CEED5DCA-792C-6FB9-BAC9-D3F76F7F9593}"/>
          </ac:spMkLst>
        </pc:spChg>
        <pc:spChg chg="del">
          <ac:chgData name="Shelley Earl" userId="4951d46f-b647-4b3c-b822-5808962dcca8" providerId="ADAL" clId="{5F9A5095-15C7-4BF8-A3D7-9D6D94260068}" dt="2024-03-25T15:02:19.422" v="691" actId="478"/>
          <ac:spMkLst>
            <pc:docMk/>
            <pc:sldMk cId="191158308" sldId="286"/>
            <ac:spMk id="17" creationId="{BC8B5FDD-0F69-C5BD-08B5-438B99EB2666}"/>
          </ac:spMkLst>
        </pc:spChg>
        <pc:graphicFrameChg chg="mod">
          <ac:chgData name="Shelley Earl" userId="4951d46f-b647-4b3c-b822-5808962dcca8" providerId="ADAL" clId="{5F9A5095-15C7-4BF8-A3D7-9D6D94260068}" dt="2024-03-25T15:02:40.717" v="692" actId="20577"/>
          <ac:graphicFrameMkLst>
            <pc:docMk/>
            <pc:sldMk cId="191158308" sldId="286"/>
            <ac:graphicFrameMk id="18" creationId="{F2583A9D-281C-4C52-9347-26153EBC053D}"/>
          </ac:graphicFrameMkLst>
        </pc:graphicFrameChg>
      </pc:sldChg>
      <pc:sldChg chg="modSp mod">
        <pc:chgData name="Shelley Earl" userId="4951d46f-b647-4b3c-b822-5808962dcca8" providerId="ADAL" clId="{5F9A5095-15C7-4BF8-A3D7-9D6D94260068}" dt="2024-03-25T15:04:55.916" v="736" actId="20577"/>
        <pc:sldMkLst>
          <pc:docMk/>
          <pc:sldMk cId="561251587" sldId="287"/>
        </pc:sldMkLst>
        <pc:spChg chg="mod">
          <ac:chgData name="Shelley Earl" userId="4951d46f-b647-4b3c-b822-5808962dcca8" providerId="ADAL" clId="{5F9A5095-15C7-4BF8-A3D7-9D6D94260068}" dt="2024-03-25T15:04:55.916" v="736" actId="20577"/>
          <ac:spMkLst>
            <pc:docMk/>
            <pc:sldMk cId="561251587" sldId="287"/>
            <ac:spMk id="14" creationId="{A1FFE694-DF65-A7CA-A6CD-EE2D7965DCCB}"/>
          </ac:spMkLst>
        </pc:spChg>
      </pc:sldChg>
      <pc:sldChg chg="del">
        <pc:chgData name="Shelley Earl" userId="4951d46f-b647-4b3c-b822-5808962dcca8" providerId="ADAL" clId="{5F9A5095-15C7-4BF8-A3D7-9D6D94260068}" dt="2024-03-25T15:05:59.632" v="737" actId="47"/>
        <pc:sldMkLst>
          <pc:docMk/>
          <pc:sldMk cId="2347924938" sldId="289"/>
        </pc:sldMkLst>
      </pc:sldChg>
      <pc:sldChg chg="addSp delSp modSp mod">
        <pc:chgData name="Shelley Earl" userId="4951d46f-b647-4b3c-b822-5808962dcca8" providerId="ADAL" clId="{5F9A5095-15C7-4BF8-A3D7-9D6D94260068}" dt="2024-03-25T15:14:55.107" v="1077" actId="1076"/>
        <pc:sldMkLst>
          <pc:docMk/>
          <pc:sldMk cId="3114590533" sldId="290"/>
        </pc:sldMkLst>
        <pc:spChg chg="mod">
          <ac:chgData name="Shelley Earl" userId="4951d46f-b647-4b3c-b822-5808962dcca8" providerId="ADAL" clId="{5F9A5095-15C7-4BF8-A3D7-9D6D94260068}" dt="2024-03-25T15:13:03.647" v="915" actId="20577"/>
          <ac:spMkLst>
            <pc:docMk/>
            <pc:sldMk cId="3114590533" sldId="290"/>
            <ac:spMk id="2" creationId="{9D6A7B45-5B3C-3DB0-1BE4-A2E8E5DFB955}"/>
          </ac:spMkLst>
        </pc:spChg>
        <pc:spChg chg="add mod">
          <ac:chgData name="Shelley Earl" userId="4951d46f-b647-4b3c-b822-5808962dcca8" providerId="ADAL" clId="{5F9A5095-15C7-4BF8-A3D7-9D6D94260068}" dt="2024-03-25T15:14:48.487" v="1075" actId="1076"/>
          <ac:spMkLst>
            <pc:docMk/>
            <pc:sldMk cId="3114590533" sldId="290"/>
            <ac:spMk id="3" creationId="{698B0EE6-D2E3-A34A-D0E6-B7CFF8ADAFCF}"/>
          </ac:spMkLst>
        </pc:spChg>
        <pc:spChg chg="del">
          <ac:chgData name="Shelley Earl" userId="4951d46f-b647-4b3c-b822-5808962dcca8" providerId="ADAL" clId="{5F9A5095-15C7-4BF8-A3D7-9D6D94260068}" dt="2024-03-25T15:14:52.349" v="1076" actId="478"/>
          <ac:spMkLst>
            <pc:docMk/>
            <pc:sldMk cId="3114590533" sldId="290"/>
            <ac:spMk id="11" creationId="{F1E7C49D-168F-967C-A68B-1627AE233196}"/>
          </ac:spMkLst>
        </pc:spChg>
        <pc:graphicFrameChg chg="mod">
          <ac:chgData name="Shelley Earl" userId="4951d46f-b647-4b3c-b822-5808962dcca8" providerId="ADAL" clId="{5F9A5095-15C7-4BF8-A3D7-9D6D94260068}" dt="2024-03-25T15:14:55.107" v="1077" actId="1076"/>
          <ac:graphicFrameMkLst>
            <pc:docMk/>
            <pc:sldMk cId="3114590533" sldId="290"/>
            <ac:graphicFrameMk id="8" creationId="{A78DC15E-F928-C464-FBA0-36933CA4DB49}"/>
          </ac:graphicFrameMkLst>
        </pc:graphicFrameChg>
      </pc:sldChg>
      <pc:sldChg chg="modSp mod">
        <pc:chgData name="Shelley Earl" userId="4951d46f-b647-4b3c-b822-5808962dcca8" providerId="ADAL" clId="{5F9A5095-15C7-4BF8-A3D7-9D6D94260068}" dt="2024-03-25T15:15:31.877" v="1111" actId="20577"/>
        <pc:sldMkLst>
          <pc:docMk/>
          <pc:sldMk cId="894928972" sldId="291"/>
        </pc:sldMkLst>
        <pc:spChg chg="mod">
          <ac:chgData name="Shelley Earl" userId="4951d46f-b647-4b3c-b822-5808962dcca8" providerId="ADAL" clId="{5F9A5095-15C7-4BF8-A3D7-9D6D94260068}" dt="2024-03-25T15:15:31.877" v="1111" actId="20577"/>
          <ac:spMkLst>
            <pc:docMk/>
            <pc:sldMk cId="894928972" sldId="291"/>
            <ac:spMk id="3" creationId="{D6504A50-C316-495F-A22D-CFF6B8954D8D}"/>
          </ac:spMkLst>
        </pc:spChg>
      </pc:sldChg>
      <pc:sldChg chg="modSp mod">
        <pc:chgData name="Shelley Earl" userId="4951d46f-b647-4b3c-b822-5808962dcca8" providerId="ADAL" clId="{5F9A5095-15C7-4BF8-A3D7-9D6D94260068}" dt="2024-03-25T15:16:15.672" v="1140" actId="6549"/>
        <pc:sldMkLst>
          <pc:docMk/>
          <pc:sldMk cId="3790215164" sldId="293"/>
        </pc:sldMkLst>
        <pc:spChg chg="mod">
          <ac:chgData name="Shelley Earl" userId="4951d46f-b647-4b3c-b822-5808962dcca8" providerId="ADAL" clId="{5F9A5095-15C7-4BF8-A3D7-9D6D94260068}" dt="2024-03-25T15:16:15.672" v="1140" actId="6549"/>
          <ac:spMkLst>
            <pc:docMk/>
            <pc:sldMk cId="3790215164" sldId="293"/>
            <ac:spMk id="3" creationId="{2A8CED9B-3AA4-6657-52D7-A3AE595B4F07}"/>
          </ac:spMkLst>
        </pc:spChg>
      </pc:sldChg>
      <pc:sldChg chg="del">
        <pc:chgData name="Shelley Earl" userId="4951d46f-b647-4b3c-b822-5808962dcca8" providerId="ADAL" clId="{5F9A5095-15C7-4BF8-A3D7-9D6D94260068}" dt="2024-03-25T15:16:22.607" v="1141" actId="47"/>
        <pc:sldMkLst>
          <pc:docMk/>
          <pc:sldMk cId="1834208117" sldId="3126"/>
        </pc:sldMkLst>
      </pc:sldChg>
      <pc:sldChg chg="addSp delSp modSp new mod">
        <pc:chgData name="Shelley Earl" userId="4951d46f-b647-4b3c-b822-5808962dcca8" providerId="ADAL" clId="{5F9A5095-15C7-4BF8-A3D7-9D6D94260068}" dt="2024-03-25T15:12:28.427" v="901" actId="255"/>
        <pc:sldMkLst>
          <pc:docMk/>
          <pc:sldMk cId="3534279248" sldId="3127"/>
        </pc:sldMkLst>
        <pc:spChg chg="mod">
          <ac:chgData name="Shelley Earl" userId="4951d46f-b647-4b3c-b822-5808962dcca8" providerId="ADAL" clId="{5F9A5095-15C7-4BF8-A3D7-9D6D94260068}" dt="2024-03-25T15:08:42.113" v="772" actId="26606"/>
          <ac:spMkLst>
            <pc:docMk/>
            <pc:sldMk cId="3534279248" sldId="3127"/>
            <ac:spMk id="2" creationId="{73CB6B62-796B-C1D4-4763-5A20739A7519}"/>
          </ac:spMkLst>
        </pc:spChg>
        <pc:spChg chg="del">
          <ac:chgData name="Shelley Earl" userId="4951d46f-b647-4b3c-b822-5808962dcca8" providerId="ADAL" clId="{5F9A5095-15C7-4BF8-A3D7-9D6D94260068}" dt="2024-03-25T15:08:42.113" v="772" actId="26606"/>
          <ac:spMkLst>
            <pc:docMk/>
            <pc:sldMk cId="3534279248" sldId="3127"/>
            <ac:spMk id="3" creationId="{BAE13260-81AC-2050-58FE-5B34388EE05B}"/>
          </ac:spMkLst>
        </pc:spChg>
        <pc:spChg chg="del">
          <ac:chgData name="Shelley Earl" userId="4951d46f-b647-4b3c-b822-5808962dcca8" providerId="ADAL" clId="{5F9A5095-15C7-4BF8-A3D7-9D6D94260068}" dt="2024-03-25T15:08:26.438" v="771" actId="22"/>
          <ac:spMkLst>
            <pc:docMk/>
            <pc:sldMk cId="3534279248" sldId="3127"/>
            <ac:spMk id="4" creationId="{4BC82226-280B-AEB8-5190-C1A2D1758C9C}"/>
          </ac:spMkLst>
        </pc:spChg>
        <pc:spChg chg="add mod">
          <ac:chgData name="Shelley Earl" userId="4951d46f-b647-4b3c-b822-5808962dcca8" providerId="ADAL" clId="{5F9A5095-15C7-4BF8-A3D7-9D6D94260068}" dt="2024-03-25T15:12:28.427" v="901" actId="255"/>
          <ac:spMkLst>
            <pc:docMk/>
            <pc:sldMk cId="3534279248" sldId="3127"/>
            <ac:spMk id="11" creationId="{6C1BA9E3-9396-DBB5-8249-DC0FDEC133B2}"/>
          </ac:spMkLst>
        </pc:spChg>
        <pc:picChg chg="add mod ord">
          <ac:chgData name="Shelley Earl" userId="4951d46f-b647-4b3c-b822-5808962dcca8" providerId="ADAL" clId="{5F9A5095-15C7-4BF8-A3D7-9D6D94260068}" dt="2024-03-25T15:08:43.556" v="773" actId="27614"/>
          <ac:picMkLst>
            <pc:docMk/>
            <pc:sldMk cId="3534279248" sldId="3127"/>
            <ac:picMk id="6" creationId="{486A5F75-0C93-46BB-29E1-EEFA342C3D92}"/>
          </ac:picMkLst>
        </pc:pic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ata12.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13.png"/><Relationship Id="rId7" Type="http://schemas.openxmlformats.org/officeDocument/2006/relationships/image" Target="../media/image33.pn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14.svg"/></Relationships>
</file>

<file path=ppt/diagrams/_rels/data13.xml.rels><?xml version="1.0" encoding="UTF-8" standalone="yes"?>
<Relationships xmlns="http://schemas.openxmlformats.org/package/2006/relationships"><Relationship Id="rId8" Type="http://schemas.openxmlformats.org/officeDocument/2006/relationships/image" Target="../media/image43.svg"/><Relationship Id="rId13" Type="http://schemas.openxmlformats.org/officeDocument/2006/relationships/image" Target="../media/image48.png"/><Relationship Id="rId3" Type="http://schemas.openxmlformats.org/officeDocument/2006/relationships/image" Target="../media/image38.png"/><Relationship Id="rId7" Type="http://schemas.openxmlformats.org/officeDocument/2006/relationships/image" Target="../media/image42.png"/><Relationship Id="rId12" Type="http://schemas.openxmlformats.org/officeDocument/2006/relationships/image" Target="../media/image47.svg"/><Relationship Id="rId2" Type="http://schemas.openxmlformats.org/officeDocument/2006/relationships/image" Target="../media/image37.svg"/><Relationship Id="rId1" Type="http://schemas.openxmlformats.org/officeDocument/2006/relationships/image" Target="../media/image36.png"/><Relationship Id="rId6" Type="http://schemas.openxmlformats.org/officeDocument/2006/relationships/image" Target="../media/image41.svg"/><Relationship Id="rId11" Type="http://schemas.openxmlformats.org/officeDocument/2006/relationships/image" Target="../media/image46.png"/><Relationship Id="rId5" Type="http://schemas.openxmlformats.org/officeDocument/2006/relationships/image" Target="../media/image40.png"/><Relationship Id="rId10" Type="http://schemas.openxmlformats.org/officeDocument/2006/relationships/image" Target="../media/image45.svg"/><Relationship Id="rId4" Type="http://schemas.openxmlformats.org/officeDocument/2006/relationships/image" Target="../media/image39.svg"/><Relationship Id="rId9" Type="http://schemas.openxmlformats.org/officeDocument/2006/relationships/image" Target="../media/image44.png"/><Relationship Id="rId14" Type="http://schemas.openxmlformats.org/officeDocument/2006/relationships/image" Target="../media/image49.svg"/></Relationships>
</file>

<file path=ppt/diagrams/_rels/data9.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sv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rawing12.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13.png"/><Relationship Id="rId7" Type="http://schemas.openxmlformats.org/officeDocument/2006/relationships/image" Target="../media/image33.pn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14.svg"/></Relationships>
</file>

<file path=ppt/diagrams/_rels/drawing13.xml.rels><?xml version="1.0" encoding="UTF-8" standalone="yes"?>
<Relationships xmlns="http://schemas.openxmlformats.org/package/2006/relationships"><Relationship Id="rId8" Type="http://schemas.openxmlformats.org/officeDocument/2006/relationships/image" Target="../media/image43.svg"/><Relationship Id="rId13" Type="http://schemas.openxmlformats.org/officeDocument/2006/relationships/image" Target="../media/image48.png"/><Relationship Id="rId3" Type="http://schemas.openxmlformats.org/officeDocument/2006/relationships/image" Target="../media/image38.png"/><Relationship Id="rId7" Type="http://schemas.openxmlformats.org/officeDocument/2006/relationships/image" Target="../media/image42.png"/><Relationship Id="rId12" Type="http://schemas.openxmlformats.org/officeDocument/2006/relationships/image" Target="../media/image47.svg"/><Relationship Id="rId2" Type="http://schemas.openxmlformats.org/officeDocument/2006/relationships/image" Target="../media/image37.svg"/><Relationship Id="rId1" Type="http://schemas.openxmlformats.org/officeDocument/2006/relationships/image" Target="../media/image36.png"/><Relationship Id="rId6" Type="http://schemas.openxmlformats.org/officeDocument/2006/relationships/image" Target="../media/image41.svg"/><Relationship Id="rId11" Type="http://schemas.openxmlformats.org/officeDocument/2006/relationships/image" Target="../media/image46.png"/><Relationship Id="rId5" Type="http://schemas.openxmlformats.org/officeDocument/2006/relationships/image" Target="../media/image40.png"/><Relationship Id="rId10" Type="http://schemas.openxmlformats.org/officeDocument/2006/relationships/image" Target="../media/image45.svg"/><Relationship Id="rId4" Type="http://schemas.openxmlformats.org/officeDocument/2006/relationships/image" Target="../media/image39.svg"/><Relationship Id="rId9" Type="http://schemas.openxmlformats.org/officeDocument/2006/relationships/image" Target="../media/image44.png"/><Relationship Id="rId14" Type="http://schemas.openxmlformats.org/officeDocument/2006/relationships/image" Target="../media/image49.svg"/></Relationships>
</file>

<file path=ppt/diagrams/_rels/drawing9.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sv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3B1D878-DD47-4554-B918-FF8182C854DF}"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4872F20E-C901-4018-94B9-DA055639A969}" type="parTrans" cxnId="{BEB273BF-5D4B-4307-8506-63DE209B1E69}">
      <dgm:prSet/>
      <dgm:spPr/>
      <dgm:t>
        <a:bodyPr/>
        <a:lstStyle/>
        <a:p>
          <a:endParaRPr lang="en-US"/>
        </a:p>
      </dgm:t>
    </dgm:pt>
    <dgm:pt modelId="{BD203190-B02D-4833-9639-64C6874E5D6E}">
      <dgm:prSet custT="1"/>
      <dgm:spPr>
        <a:noFill/>
        <a:ln>
          <a:noFill/>
        </a:ln>
      </dgm:spPr>
      <dgm:t>
        <a:bodyPr/>
        <a:lstStyle/>
        <a:p>
          <a:r>
            <a:rPr lang="nl-BE" sz="1900" b="0" i="0" strike="noStrike" cap="none" spc="0" baseline="0">
              <a:solidFill>
                <a:srgbClr val="000000"/>
              </a:solidFill>
              <a:effectLst/>
              <a:latin typeface="Calibri"/>
              <a:ea typeface="Calibri"/>
              <a:cs typeface="Calibri"/>
            </a:rPr>
            <a:t>Iedereen wil deel uitmaken van een team dat respectvol en succesvol is</a:t>
          </a:r>
          <a:endParaRPr lang="en-US"/>
        </a:p>
      </dgm:t>
    </dgm:pt>
    <dgm:pt modelId="{22737114-0C48-408A-9ADC-FBB5D68DA89B}" type="sibTrans" cxnId="{BEB273BF-5D4B-4307-8506-63DE209B1E69}">
      <dgm:prSet/>
      <dgm:spPr/>
      <dgm:t>
        <a:bodyPr/>
        <a:lstStyle/>
        <a:p>
          <a:endParaRPr lang="en-US"/>
        </a:p>
      </dgm:t>
    </dgm:pt>
    <dgm:pt modelId="{3B489F43-81AC-47EA-B6F9-1A9F3623A6FD}" type="parTrans" cxnId="{F7DF044D-7716-468B-A638-4125A63A0B6F}">
      <dgm:prSet/>
      <dgm:spPr/>
      <dgm:t>
        <a:bodyPr/>
        <a:lstStyle/>
        <a:p>
          <a:endParaRPr lang="en-US"/>
        </a:p>
      </dgm:t>
    </dgm:pt>
    <dgm:pt modelId="{D5ADE06A-2CD8-4527-BB06-0919124DF32C}">
      <dgm:prSet custT="1"/>
      <dgm:spPr>
        <a:noFill/>
        <a:ln>
          <a:noFill/>
        </a:ln>
      </dgm:spPr>
      <dgm:t>
        <a:bodyPr/>
        <a:lstStyle/>
        <a:p>
          <a:r>
            <a:rPr lang="nl-BE" sz="1900" b="0" i="0" strike="noStrike" cap="none" spc="0" baseline="0">
              <a:solidFill>
                <a:srgbClr val="000000"/>
              </a:solidFill>
              <a:effectLst/>
              <a:latin typeface="Calibri"/>
              <a:ea typeface="Calibri"/>
              <a:cs typeface="Calibri"/>
            </a:rPr>
            <a:t>De V&amp;E van 168 handhaaft de principes van het voorkomen van discriminatie en intimidatie, wat betrokkenheid van iedereen vereist</a:t>
          </a:r>
          <a:endParaRPr lang="en-US"/>
        </a:p>
      </dgm:t>
    </dgm:pt>
    <dgm:pt modelId="{8031BCC7-8D90-4C42-9290-ACCDE5A0B9ED}" type="sibTrans" cxnId="{F7DF044D-7716-468B-A638-4125A63A0B6F}">
      <dgm:prSet/>
      <dgm:spPr/>
      <dgm:t>
        <a:bodyPr/>
        <a:lstStyle/>
        <a:p>
          <a:endParaRPr lang="en-US"/>
        </a:p>
      </dgm:t>
    </dgm:pt>
    <dgm:pt modelId="{2F0AF00D-06E6-440B-A672-A767CD8F0B53}" type="parTrans" cxnId="{DE8E429B-6649-4D1F-AFFD-A213F60A7E24}">
      <dgm:prSet/>
      <dgm:spPr/>
      <dgm:t>
        <a:bodyPr/>
        <a:lstStyle/>
        <a:p>
          <a:endParaRPr lang="en-US"/>
        </a:p>
      </dgm:t>
    </dgm:pt>
    <dgm:pt modelId="{255A7C46-93F8-42B9-B3FF-C4120B6D6A85}">
      <dgm:prSet custT="1"/>
      <dgm:spPr>
        <a:noFill/>
        <a:ln>
          <a:noFill/>
        </a:ln>
      </dgm:spPr>
      <dgm:t>
        <a:bodyPr/>
        <a:lstStyle/>
        <a:p>
          <a:r>
            <a:rPr lang="nl-BE" sz="1900" b="0" i="0" strike="noStrike" cap="none" spc="0" baseline="0">
              <a:solidFill>
                <a:srgbClr val="000000"/>
              </a:solidFill>
              <a:effectLst/>
              <a:latin typeface="Calibri"/>
              <a:ea typeface="Calibri"/>
              <a:cs typeface="Calibri"/>
            </a:rPr>
            <a:t>RPM tolereert geen enkele vorm van respectloosheid, intimidatie of discriminatie</a:t>
          </a:r>
          <a:endParaRPr lang="en-US"/>
        </a:p>
      </dgm:t>
    </dgm:pt>
    <dgm:pt modelId="{14D5279D-3554-44D4-A185-DA900563E26D}" type="sibTrans" cxnId="{DE8E429B-6649-4D1F-AFFD-A213F60A7E24}">
      <dgm:prSet/>
      <dgm:spPr/>
      <dgm:t>
        <a:bodyPr/>
        <a:lstStyle/>
        <a:p>
          <a:endParaRPr lang="en-US"/>
        </a:p>
      </dgm:t>
    </dgm:pt>
    <dgm:pt modelId="{72D0D968-80E7-4D31-AFB8-C5742C4FABDC}" type="parTrans" cxnId="{6EA22F48-4654-4DE0-A7F1-176C691F6E70}">
      <dgm:prSet/>
      <dgm:spPr/>
      <dgm:t>
        <a:bodyPr/>
        <a:lstStyle/>
        <a:p>
          <a:endParaRPr lang="en-US"/>
        </a:p>
      </dgm:t>
    </dgm:pt>
    <dgm:pt modelId="{D5DED7B9-AE0E-4022-87AC-013CCD84826A}">
      <dgm:prSet custT="1"/>
      <dgm:spPr>
        <a:noFill/>
        <a:ln>
          <a:noFill/>
        </a:ln>
      </dgm:spPr>
      <dgm:t>
        <a:bodyPr/>
        <a:lstStyle/>
        <a:p>
          <a:r>
            <a:rPr lang="nl-BE" sz="1900" b="0" i="0" strike="noStrike" cap="none" spc="0" baseline="0">
              <a:solidFill>
                <a:srgbClr val="000000"/>
              </a:solidFill>
              <a:effectLst/>
              <a:latin typeface="Calibri"/>
              <a:ea typeface="Calibri"/>
              <a:cs typeface="Calibri"/>
            </a:rPr>
            <a:t>We moeten er allemaal voor zorgen dat ons gedrag de waarden van RPM weerspiegelt en we moeten actie ondernemen als we ongepast gedrag zien</a:t>
          </a:r>
          <a:endParaRPr lang="en-US"/>
        </a:p>
      </dgm:t>
    </dgm:pt>
    <dgm:pt modelId="{CEBD3099-CB00-4B1F-9F22-D2CEB3D1037A}" type="sibTrans" cxnId="{6EA22F48-4654-4DE0-A7F1-176C691F6E70}">
      <dgm:prSet/>
      <dgm:spPr/>
      <dgm:t>
        <a:bodyPr/>
        <a:lstStyle/>
        <a:p>
          <a:endParaRPr lang="en-US"/>
        </a:p>
      </dgm:t>
    </dgm:pt>
    <dgm:pt modelId="{79A6C311-014C-4876-94E9-AC2AA0789466}" type="pres">
      <dgm:prSet presAssocID="{D3B1D878-DD47-4554-B918-FF8182C854DF}" presName="root" presStyleCnt="0">
        <dgm:presLayoutVars>
          <dgm:dir/>
          <dgm:resizeHandles val="exact"/>
        </dgm:presLayoutVars>
      </dgm:prSet>
      <dgm:spPr/>
    </dgm:pt>
    <dgm:pt modelId="{D1AC1FB3-8252-43F4-B1DF-E0B7B991C4ED}" type="pres">
      <dgm:prSet presAssocID="{BD203190-B02D-4833-9639-64C6874E5D6E}" presName="compNode" presStyleCnt="0"/>
      <dgm:spPr/>
    </dgm:pt>
    <dgm:pt modelId="{E5BCA4F3-8F30-418C-9B3B-9FAE6FBB2AFD}" type="pres">
      <dgm:prSet presAssocID="{BD203190-B02D-4833-9639-64C6874E5D6E}" presName="bgRect" presStyleLbl="bgShp" presStyleIdx="0" presStyleCnt="4"/>
      <dgm:spPr>
        <a:solidFill>
          <a:schemeClr val="accent2">
            <a:tint val="40000"/>
            <a:hueOff val="0"/>
            <a:satOff val="0"/>
            <a:lumOff val="0"/>
            <a:alphaOff val="0"/>
          </a:schemeClr>
        </a:solidFill>
        <a:ln>
          <a:noFill/>
        </a:ln>
      </dgm:spPr>
    </dgm:pt>
    <dgm:pt modelId="{0E1DE14D-271D-4E48-A734-F66D4AA6B04D}" type="pres">
      <dgm:prSet presAssocID="{BD203190-B02D-4833-9639-64C6874E5D6E}"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roup"/>
        </a:ext>
      </dgm:extLst>
    </dgm:pt>
    <dgm:pt modelId="{AF898DFF-833E-4969-A05C-28F864E3637F}" type="pres">
      <dgm:prSet presAssocID="{BD203190-B02D-4833-9639-64C6874E5D6E}" presName="spaceRect" presStyleCnt="0"/>
      <dgm:spPr/>
    </dgm:pt>
    <dgm:pt modelId="{10EBE8A2-D7D4-4676-91C2-0669EA92AE50}" type="pres">
      <dgm:prSet presAssocID="{BD203190-B02D-4833-9639-64C6874E5D6E}" presName="parTx" presStyleLbl="revTx" presStyleIdx="0" presStyleCnt="4">
        <dgm:presLayoutVars>
          <dgm:chMax val="0"/>
          <dgm:chPref val="0"/>
        </dgm:presLayoutVars>
      </dgm:prSet>
      <dgm:spPr/>
    </dgm:pt>
    <dgm:pt modelId="{AAB631DF-D1E9-4EBA-BFAB-61939DC8BDB1}" type="pres">
      <dgm:prSet presAssocID="{22737114-0C48-408A-9ADC-FBB5D68DA89B}" presName="sibTrans" presStyleCnt="0"/>
      <dgm:spPr/>
    </dgm:pt>
    <dgm:pt modelId="{9EA0C476-91E6-4714-919B-C91EBFC2EB4F}" type="pres">
      <dgm:prSet presAssocID="{D5ADE06A-2CD8-4527-BB06-0919124DF32C}" presName="compNode" presStyleCnt="0"/>
      <dgm:spPr/>
    </dgm:pt>
    <dgm:pt modelId="{62399D1D-6A37-4655-9B96-57525ECC5F52}" type="pres">
      <dgm:prSet presAssocID="{D5ADE06A-2CD8-4527-BB06-0919124DF32C}" presName="bgRect" presStyleLbl="bgShp" presStyleIdx="1" presStyleCnt="4"/>
      <dgm:spPr>
        <a:solidFill>
          <a:schemeClr val="accent2">
            <a:tint val="40000"/>
            <a:hueOff val="0"/>
            <a:satOff val="0"/>
            <a:lumOff val="0"/>
            <a:alphaOff val="0"/>
          </a:schemeClr>
        </a:solidFill>
        <a:ln>
          <a:noFill/>
        </a:ln>
      </dgm:spPr>
    </dgm:pt>
    <dgm:pt modelId="{581AAD55-36A6-40B9-B55F-EEF840079F1A}" type="pres">
      <dgm:prSet presAssocID="{D5ADE06A-2CD8-4527-BB06-0919124DF32C}"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Users"/>
        </a:ext>
      </dgm:extLst>
    </dgm:pt>
    <dgm:pt modelId="{221124F0-5250-4952-B025-754B2DEE029D}" type="pres">
      <dgm:prSet presAssocID="{D5ADE06A-2CD8-4527-BB06-0919124DF32C}" presName="spaceRect" presStyleCnt="0"/>
      <dgm:spPr/>
    </dgm:pt>
    <dgm:pt modelId="{F09238B2-9DB9-4BD7-8219-1D04AF10EADE}" type="pres">
      <dgm:prSet presAssocID="{D5ADE06A-2CD8-4527-BB06-0919124DF32C}" presName="parTx" presStyleLbl="revTx" presStyleIdx="1" presStyleCnt="4">
        <dgm:presLayoutVars>
          <dgm:chMax val="0"/>
          <dgm:chPref val="0"/>
        </dgm:presLayoutVars>
      </dgm:prSet>
      <dgm:spPr/>
    </dgm:pt>
    <dgm:pt modelId="{DC802BC5-1A91-4AF9-9ED1-02F8C352C88F}" type="pres">
      <dgm:prSet presAssocID="{8031BCC7-8D90-4C42-9290-ACCDE5A0B9ED}" presName="sibTrans" presStyleCnt="0"/>
      <dgm:spPr/>
    </dgm:pt>
    <dgm:pt modelId="{4F6FD4E0-2E33-4FE5-AB43-13249D436D2E}" type="pres">
      <dgm:prSet presAssocID="{255A7C46-93F8-42B9-B3FF-C4120B6D6A85}" presName="compNode" presStyleCnt="0"/>
      <dgm:spPr/>
    </dgm:pt>
    <dgm:pt modelId="{2194DC87-0EB3-47A9-A710-50B67ABE9595}" type="pres">
      <dgm:prSet presAssocID="{255A7C46-93F8-42B9-B3FF-C4120B6D6A85}" presName="bgRect" presStyleLbl="bgShp" presStyleIdx="2" presStyleCnt="4"/>
      <dgm:spPr>
        <a:solidFill>
          <a:schemeClr val="accent2">
            <a:tint val="40000"/>
            <a:hueOff val="0"/>
            <a:satOff val="0"/>
            <a:lumOff val="0"/>
            <a:alphaOff val="0"/>
          </a:schemeClr>
        </a:solidFill>
        <a:ln>
          <a:noFill/>
        </a:ln>
      </dgm:spPr>
    </dgm:pt>
    <dgm:pt modelId="{E7043F58-D2C7-4873-8DE7-E85D1568F29E}" type="pres">
      <dgm:prSet presAssocID="{255A7C46-93F8-42B9-B3FF-C4120B6D6A85}"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Earth Globe Americas"/>
        </a:ext>
      </dgm:extLst>
    </dgm:pt>
    <dgm:pt modelId="{E91F269F-E74E-44A5-B980-0F943959FF9F}" type="pres">
      <dgm:prSet presAssocID="{255A7C46-93F8-42B9-B3FF-C4120B6D6A85}" presName="spaceRect" presStyleCnt="0"/>
      <dgm:spPr/>
    </dgm:pt>
    <dgm:pt modelId="{E61693E8-D0B4-4833-BD20-F0400943806F}" type="pres">
      <dgm:prSet presAssocID="{255A7C46-93F8-42B9-B3FF-C4120B6D6A85}" presName="parTx" presStyleLbl="revTx" presStyleIdx="2" presStyleCnt="4">
        <dgm:presLayoutVars>
          <dgm:chMax val="0"/>
          <dgm:chPref val="0"/>
        </dgm:presLayoutVars>
      </dgm:prSet>
      <dgm:spPr/>
    </dgm:pt>
    <dgm:pt modelId="{84CA8B17-F245-4AD8-9D97-5A81F130C64C}" type="pres">
      <dgm:prSet presAssocID="{14D5279D-3554-44D4-A185-DA900563E26D}" presName="sibTrans" presStyleCnt="0"/>
      <dgm:spPr/>
    </dgm:pt>
    <dgm:pt modelId="{4DEF3117-8A5A-458D-881B-10B2ACCAB362}" type="pres">
      <dgm:prSet presAssocID="{D5DED7B9-AE0E-4022-87AC-013CCD84826A}" presName="compNode" presStyleCnt="0"/>
      <dgm:spPr/>
    </dgm:pt>
    <dgm:pt modelId="{AEF938DC-0277-4425-B5AA-B6E145ABDF3E}" type="pres">
      <dgm:prSet presAssocID="{D5DED7B9-AE0E-4022-87AC-013CCD84826A}" presName="bgRect" presStyleLbl="bgShp" presStyleIdx="3" presStyleCnt="4"/>
      <dgm:spPr>
        <a:solidFill>
          <a:schemeClr val="accent2">
            <a:tint val="40000"/>
            <a:hueOff val="0"/>
            <a:satOff val="0"/>
            <a:lumOff val="0"/>
            <a:alphaOff val="0"/>
          </a:schemeClr>
        </a:solidFill>
        <a:ln>
          <a:noFill/>
        </a:ln>
      </dgm:spPr>
    </dgm:pt>
    <dgm:pt modelId="{BE8DF815-E4EC-4C8B-89A3-02381B28C402}" type="pres">
      <dgm:prSet presAssocID="{D5DED7B9-AE0E-4022-87AC-013CCD84826A}"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Irritant"/>
        </a:ext>
      </dgm:extLst>
    </dgm:pt>
    <dgm:pt modelId="{EFBC4F42-3390-49A4-B52F-7A9440C85FC1}" type="pres">
      <dgm:prSet presAssocID="{D5DED7B9-AE0E-4022-87AC-013CCD84826A}" presName="spaceRect" presStyleCnt="0"/>
      <dgm:spPr/>
    </dgm:pt>
    <dgm:pt modelId="{24931F5D-5E16-4A87-A9D2-51F34F2AEE47}" type="pres">
      <dgm:prSet presAssocID="{D5DED7B9-AE0E-4022-87AC-013CCD84826A}" presName="parTx" presStyleLbl="revTx" presStyleIdx="3" presStyleCnt="4">
        <dgm:presLayoutVars>
          <dgm:chMax val="0"/>
          <dgm:chPref val="0"/>
        </dgm:presLayoutVars>
      </dgm:prSet>
      <dgm:spPr/>
    </dgm:pt>
  </dgm:ptLst>
  <dgm:cxnLst>
    <dgm:cxn modelId="{452A5F0D-C4A7-409B-8FCB-CECFA7DB1F0C}" type="presOf" srcId="{D5DED7B9-AE0E-4022-87AC-013CCD84826A}" destId="{24931F5D-5E16-4A87-A9D2-51F34F2AEE47}" srcOrd="0" destOrd="0" presId="urn:microsoft.com/office/officeart/2018/2/layout/IconVerticalSolidList"/>
    <dgm:cxn modelId="{44312B14-5EC1-4711-B105-74FA0563949A}" type="presOf" srcId="{D5ADE06A-2CD8-4527-BB06-0919124DF32C}" destId="{F09238B2-9DB9-4BD7-8219-1D04AF10EADE}" srcOrd="0" destOrd="0" presId="urn:microsoft.com/office/officeart/2018/2/layout/IconVerticalSolidList"/>
    <dgm:cxn modelId="{3921C127-F554-4784-BE75-2F010AD4B4C3}" type="presOf" srcId="{255A7C46-93F8-42B9-B3FF-C4120B6D6A85}" destId="{E61693E8-D0B4-4833-BD20-F0400943806F}" srcOrd="0" destOrd="0" presId="urn:microsoft.com/office/officeart/2018/2/layout/IconVerticalSolidList"/>
    <dgm:cxn modelId="{6EA22F48-4654-4DE0-A7F1-176C691F6E70}" srcId="{D3B1D878-DD47-4554-B918-FF8182C854DF}" destId="{D5DED7B9-AE0E-4022-87AC-013CCD84826A}" srcOrd="3" destOrd="0" parTransId="{72D0D968-80E7-4D31-AFB8-C5742C4FABDC}" sibTransId="{CEBD3099-CB00-4B1F-9F22-D2CEB3D1037A}"/>
    <dgm:cxn modelId="{F7DF044D-7716-468B-A638-4125A63A0B6F}" srcId="{D3B1D878-DD47-4554-B918-FF8182C854DF}" destId="{D5ADE06A-2CD8-4527-BB06-0919124DF32C}" srcOrd="1" destOrd="0" parTransId="{3B489F43-81AC-47EA-B6F9-1A9F3623A6FD}" sibTransId="{8031BCC7-8D90-4C42-9290-ACCDE5A0B9ED}"/>
    <dgm:cxn modelId="{DE8E429B-6649-4D1F-AFFD-A213F60A7E24}" srcId="{D3B1D878-DD47-4554-B918-FF8182C854DF}" destId="{255A7C46-93F8-42B9-B3FF-C4120B6D6A85}" srcOrd="2" destOrd="0" parTransId="{2F0AF00D-06E6-440B-A672-A767CD8F0B53}" sibTransId="{14D5279D-3554-44D4-A185-DA900563E26D}"/>
    <dgm:cxn modelId="{BEB273BF-5D4B-4307-8506-63DE209B1E69}" srcId="{D3B1D878-DD47-4554-B918-FF8182C854DF}" destId="{BD203190-B02D-4833-9639-64C6874E5D6E}" srcOrd="0" destOrd="0" parTransId="{4872F20E-C901-4018-94B9-DA055639A969}" sibTransId="{22737114-0C48-408A-9ADC-FBB5D68DA89B}"/>
    <dgm:cxn modelId="{970DADE2-B9C7-426F-83D5-19E7A1A550DC}" type="presOf" srcId="{BD203190-B02D-4833-9639-64C6874E5D6E}" destId="{10EBE8A2-D7D4-4676-91C2-0669EA92AE50}" srcOrd="0" destOrd="0" presId="urn:microsoft.com/office/officeart/2018/2/layout/IconVerticalSolidList"/>
    <dgm:cxn modelId="{FAEBDEE9-63D0-4C74-91BC-54CFA5519250}" type="presOf" srcId="{D3B1D878-DD47-4554-B918-FF8182C854DF}" destId="{79A6C311-014C-4876-94E9-AC2AA0789466}" srcOrd="0" destOrd="0" presId="urn:microsoft.com/office/officeart/2018/2/layout/IconVerticalSolidList"/>
    <dgm:cxn modelId="{AC64798E-6FF4-4613-9093-BCE9FA23800B}" type="presParOf" srcId="{79A6C311-014C-4876-94E9-AC2AA0789466}" destId="{D1AC1FB3-8252-43F4-B1DF-E0B7B991C4ED}" srcOrd="0" destOrd="0" presId="urn:microsoft.com/office/officeart/2018/2/layout/IconVerticalSolidList"/>
    <dgm:cxn modelId="{1B1D5089-42D8-4EF2-B7FB-68E885E9DA68}" type="presParOf" srcId="{D1AC1FB3-8252-43F4-B1DF-E0B7B991C4ED}" destId="{E5BCA4F3-8F30-418C-9B3B-9FAE6FBB2AFD}" srcOrd="0" destOrd="0" presId="urn:microsoft.com/office/officeart/2018/2/layout/IconVerticalSolidList"/>
    <dgm:cxn modelId="{DECAE001-5DD5-42AB-A032-F708B8BAABD0}" type="presParOf" srcId="{D1AC1FB3-8252-43F4-B1DF-E0B7B991C4ED}" destId="{0E1DE14D-271D-4E48-A734-F66D4AA6B04D}" srcOrd="1" destOrd="0" presId="urn:microsoft.com/office/officeart/2018/2/layout/IconVerticalSolidList"/>
    <dgm:cxn modelId="{BFC6AFF7-DE03-449F-9B2A-EB6FCA7EF748}" type="presParOf" srcId="{D1AC1FB3-8252-43F4-B1DF-E0B7B991C4ED}" destId="{AF898DFF-833E-4969-A05C-28F864E3637F}" srcOrd="2" destOrd="0" presId="urn:microsoft.com/office/officeart/2018/2/layout/IconVerticalSolidList"/>
    <dgm:cxn modelId="{6AAA0327-7430-4ED2-A42F-DC63095B468A}" type="presParOf" srcId="{D1AC1FB3-8252-43F4-B1DF-E0B7B991C4ED}" destId="{10EBE8A2-D7D4-4676-91C2-0669EA92AE50}" srcOrd="3" destOrd="0" presId="urn:microsoft.com/office/officeart/2018/2/layout/IconVerticalSolidList"/>
    <dgm:cxn modelId="{631F97B4-9BE6-4C78-A28C-B84C0643FE43}" type="presParOf" srcId="{79A6C311-014C-4876-94E9-AC2AA0789466}" destId="{AAB631DF-D1E9-4EBA-BFAB-61939DC8BDB1}" srcOrd="1" destOrd="0" presId="urn:microsoft.com/office/officeart/2018/2/layout/IconVerticalSolidList"/>
    <dgm:cxn modelId="{FB93C575-2584-458B-B6F8-B65064596421}" type="presParOf" srcId="{79A6C311-014C-4876-94E9-AC2AA0789466}" destId="{9EA0C476-91E6-4714-919B-C91EBFC2EB4F}" srcOrd="2" destOrd="0" presId="urn:microsoft.com/office/officeart/2018/2/layout/IconVerticalSolidList"/>
    <dgm:cxn modelId="{888E802F-66FB-4664-854A-8F551744980A}" type="presParOf" srcId="{9EA0C476-91E6-4714-919B-C91EBFC2EB4F}" destId="{62399D1D-6A37-4655-9B96-57525ECC5F52}" srcOrd="0" destOrd="0" presId="urn:microsoft.com/office/officeart/2018/2/layout/IconVerticalSolidList"/>
    <dgm:cxn modelId="{41E06ABA-33B0-4EF6-BAF6-153A73783540}" type="presParOf" srcId="{9EA0C476-91E6-4714-919B-C91EBFC2EB4F}" destId="{581AAD55-36A6-40B9-B55F-EEF840079F1A}" srcOrd="1" destOrd="0" presId="urn:microsoft.com/office/officeart/2018/2/layout/IconVerticalSolidList"/>
    <dgm:cxn modelId="{E6959101-8E17-4DBB-B5C2-608A53ACBEAA}" type="presParOf" srcId="{9EA0C476-91E6-4714-919B-C91EBFC2EB4F}" destId="{221124F0-5250-4952-B025-754B2DEE029D}" srcOrd="2" destOrd="0" presId="urn:microsoft.com/office/officeart/2018/2/layout/IconVerticalSolidList"/>
    <dgm:cxn modelId="{2ED4B874-00D2-4DE0-801C-60B04462F823}" type="presParOf" srcId="{9EA0C476-91E6-4714-919B-C91EBFC2EB4F}" destId="{F09238B2-9DB9-4BD7-8219-1D04AF10EADE}" srcOrd="3" destOrd="0" presId="urn:microsoft.com/office/officeart/2018/2/layout/IconVerticalSolidList"/>
    <dgm:cxn modelId="{7933EE27-FFDC-4FD6-8762-A697A33E6F4E}" type="presParOf" srcId="{79A6C311-014C-4876-94E9-AC2AA0789466}" destId="{DC802BC5-1A91-4AF9-9ED1-02F8C352C88F}" srcOrd="3" destOrd="0" presId="urn:microsoft.com/office/officeart/2018/2/layout/IconVerticalSolidList"/>
    <dgm:cxn modelId="{76834282-71AE-4C66-8CB9-F796F7CA108A}" type="presParOf" srcId="{79A6C311-014C-4876-94E9-AC2AA0789466}" destId="{4F6FD4E0-2E33-4FE5-AB43-13249D436D2E}" srcOrd="4" destOrd="0" presId="urn:microsoft.com/office/officeart/2018/2/layout/IconVerticalSolidList"/>
    <dgm:cxn modelId="{0995C380-334A-4592-9147-433567489BB8}" type="presParOf" srcId="{4F6FD4E0-2E33-4FE5-AB43-13249D436D2E}" destId="{2194DC87-0EB3-47A9-A710-50B67ABE9595}" srcOrd="0" destOrd="0" presId="urn:microsoft.com/office/officeart/2018/2/layout/IconVerticalSolidList"/>
    <dgm:cxn modelId="{03AC2016-5C2F-4C15-89FE-AFDB02C52265}" type="presParOf" srcId="{4F6FD4E0-2E33-4FE5-AB43-13249D436D2E}" destId="{E7043F58-D2C7-4873-8DE7-E85D1568F29E}" srcOrd="1" destOrd="0" presId="urn:microsoft.com/office/officeart/2018/2/layout/IconVerticalSolidList"/>
    <dgm:cxn modelId="{B791CF31-C4ED-4CC1-8D3F-4EA8F9B36B8D}" type="presParOf" srcId="{4F6FD4E0-2E33-4FE5-AB43-13249D436D2E}" destId="{E91F269F-E74E-44A5-B980-0F943959FF9F}" srcOrd="2" destOrd="0" presId="urn:microsoft.com/office/officeart/2018/2/layout/IconVerticalSolidList"/>
    <dgm:cxn modelId="{07C5EEF0-FA9D-423D-95B9-D60866E05AA7}" type="presParOf" srcId="{4F6FD4E0-2E33-4FE5-AB43-13249D436D2E}" destId="{E61693E8-D0B4-4833-BD20-F0400943806F}" srcOrd="3" destOrd="0" presId="urn:microsoft.com/office/officeart/2018/2/layout/IconVerticalSolidList"/>
    <dgm:cxn modelId="{66EDC5B9-822B-4E12-B52E-C1DCC438B617}" type="presParOf" srcId="{79A6C311-014C-4876-94E9-AC2AA0789466}" destId="{84CA8B17-F245-4AD8-9D97-5A81F130C64C}" srcOrd="5" destOrd="0" presId="urn:microsoft.com/office/officeart/2018/2/layout/IconVerticalSolidList"/>
    <dgm:cxn modelId="{D0069B1D-5992-4D00-B9DC-217CB0A79956}" type="presParOf" srcId="{79A6C311-014C-4876-94E9-AC2AA0789466}" destId="{4DEF3117-8A5A-458D-881B-10B2ACCAB362}" srcOrd="6" destOrd="0" presId="urn:microsoft.com/office/officeart/2018/2/layout/IconVerticalSolidList"/>
    <dgm:cxn modelId="{F7D51643-43E3-486C-BF80-B8046AE0CCF9}" type="presParOf" srcId="{4DEF3117-8A5A-458D-881B-10B2ACCAB362}" destId="{AEF938DC-0277-4425-B5AA-B6E145ABDF3E}" srcOrd="0" destOrd="0" presId="urn:microsoft.com/office/officeart/2018/2/layout/IconVerticalSolidList"/>
    <dgm:cxn modelId="{ADAA4021-B384-4F8C-8B27-D70DB4ECE060}" type="presParOf" srcId="{4DEF3117-8A5A-458D-881B-10B2ACCAB362}" destId="{BE8DF815-E4EC-4C8B-89A3-02381B28C402}" srcOrd="1" destOrd="0" presId="urn:microsoft.com/office/officeart/2018/2/layout/IconVerticalSolidList"/>
    <dgm:cxn modelId="{79F0BEE5-4B43-4C8E-AC41-A6577EE904A2}" type="presParOf" srcId="{4DEF3117-8A5A-458D-881B-10B2ACCAB362}" destId="{EFBC4F42-3390-49A4-B52F-7A9440C85FC1}" srcOrd="2" destOrd="0" presId="urn:microsoft.com/office/officeart/2018/2/layout/IconVerticalSolidList"/>
    <dgm:cxn modelId="{B12413D7-E378-4E15-9E99-28F157DFD48D}" type="presParOf" srcId="{4DEF3117-8A5A-458D-881B-10B2ACCAB362}" destId="{24931F5D-5E16-4A87-A9D2-51F34F2AEE47}"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main"/>
    </a:ext>
  </dgm:extLst>
</dgm:dataModel>
</file>

<file path=ppt/diagrams/data10.xml><?xml version="1.0" encoding="utf-8"?>
<dgm:dataModel xmlns:dgm="http://schemas.openxmlformats.org/drawingml/2006/diagram" xmlns:a="http://schemas.openxmlformats.org/drawingml/2006/main">
  <dgm:ptLst>
    <dgm:pt modelId="{ED7DFDA6-E816-47B2-9567-C5BB0EEB594A}"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ED59F25E-8D6B-4DDC-88B3-DDA63EF0643B}" type="parTrans" cxnId="{53282AF8-F941-446E-A035-74A304718AD2}">
      <dgm:prSet/>
      <dgm:spPr/>
      <dgm:t>
        <a:bodyPr/>
        <a:lstStyle/>
        <a:p>
          <a:endParaRPr lang="en-US"/>
        </a:p>
      </dgm:t>
    </dgm:pt>
    <dgm:pt modelId="{04AB9A4F-D9FE-47DA-8246-2A78DFA5655C}">
      <dgm:prSet custT="1"/>
      <dgm:spPr>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dgm:spPr>
      <dgm:t>
        <a:bodyPr/>
        <a:lstStyle/>
        <a:p>
          <a:r>
            <a:rPr lang="nl-BE" sz="2500" b="0" i="0" strike="noStrike" cap="none" spc="0" baseline="0">
              <a:solidFill>
                <a:srgbClr val="FFFFFF"/>
              </a:solidFill>
              <a:effectLst/>
              <a:latin typeface="Calibri"/>
              <a:ea typeface="Calibri"/>
              <a:cs typeface="Calibri"/>
            </a:rPr>
            <a:t>Maakt uw gedrag mensen ongemakkelijk of creëert u onnodige conflicten?</a:t>
          </a:r>
          <a:endParaRPr lang="en-US"/>
        </a:p>
      </dgm:t>
    </dgm:pt>
    <dgm:pt modelId="{EF4C7FAD-6507-4D93-A5CA-31A3D9E541FB}" type="sibTrans" cxnId="{53282AF8-F941-446E-A035-74A304718AD2}">
      <dgm:prSet/>
      <dgm:spPr/>
      <dgm:t>
        <a:bodyPr/>
        <a:lstStyle/>
        <a:p>
          <a:endParaRPr lang="en-US"/>
        </a:p>
      </dgm:t>
    </dgm:pt>
    <dgm:pt modelId="{B4F0A06B-6C5B-49F8-8386-5178C2202F1F}" type="parTrans" cxnId="{D1715BF9-3E68-4E04-9095-65ED26C749E6}">
      <dgm:prSet/>
      <dgm:spPr/>
      <dgm:t>
        <a:bodyPr/>
        <a:lstStyle/>
        <a:p>
          <a:endParaRPr lang="en-US"/>
        </a:p>
      </dgm:t>
    </dgm:pt>
    <dgm:pt modelId="{E36DD077-4630-49D3-894A-E54327E79495}">
      <dgm:prSet custT="1"/>
      <dgm:spPr>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dgm:spPr>
      <dgm:t>
        <a:bodyPr/>
        <a:lstStyle/>
        <a:p>
          <a:r>
            <a:rPr lang="nl-BE" sz="2500" b="0" i="0" strike="noStrike" cap="none" spc="0" baseline="0">
              <a:solidFill>
                <a:srgbClr val="FFFFFF"/>
              </a:solidFill>
              <a:effectLst/>
              <a:latin typeface="Calibri"/>
              <a:ea typeface="Calibri"/>
              <a:cs typeface="Calibri"/>
            </a:rPr>
            <a:t>Zou u zich schamen als uw vrienden, familie of gemeenschapsleiders over uw gedrag zouden leren?</a:t>
          </a:r>
          <a:endParaRPr lang="en-US"/>
        </a:p>
      </dgm:t>
    </dgm:pt>
    <dgm:pt modelId="{37C34F6D-8763-4626-85D8-27B76A047C36}" type="sibTrans" cxnId="{D1715BF9-3E68-4E04-9095-65ED26C749E6}">
      <dgm:prSet/>
      <dgm:spPr/>
      <dgm:t>
        <a:bodyPr/>
        <a:lstStyle/>
        <a:p>
          <a:endParaRPr lang="en-US"/>
        </a:p>
      </dgm:t>
    </dgm:pt>
    <dgm:pt modelId="{36E166FB-1D32-4380-849D-9E46BEC66E4B}" type="parTrans" cxnId="{F296EFCF-8FA4-4090-8241-2326350ECBD4}">
      <dgm:prSet/>
      <dgm:spPr/>
      <dgm:t>
        <a:bodyPr/>
        <a:lstStyle/>
        <a:p>
          <a:endParaRPr lang="en-US"/>
        </a:p>
      </dgm:t>
    </dgm:pt>
    <dgm:pt modelId="{22A170D8-7824-4DB9-A761-E3407BE28B42}">
      <dgm:prSet custT="1"/>
      <dgm:spPr>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dgm:spPr>
      <dgm:t>
        <a:bodyPr/>
        <a:lstStyle/>
        <a:p>
          <a:r>
            <a:rPr lang="nl-BE" sz="2500" b="0" i="0" strike="noStrike" cap="none" spc="0" baseline="0">
              <a:solidFill>
                <a:srgbClr val="FFFFFF"/>
              </a:solidFill>
              <a:effectLst/>
              <a:latin typeface="Calibri"/>
              <a:ea typeface="Calibri"/>
              <a:cs typeface="Calibri"/>
            </a:rPr>
            <a:t>Is uw gedrag relevant of noodzakelijk voor uw werk of prestaties?</a:t>
          </a:r>
          <a:endParaRPr lang="en-US"/>
        </a:p>
      </dgm:t>
    </dgm:pt>
    <dgm:pt modelId="{4452BAC6-2866-4B98-816A-4BB16706752C}" type="sibTrans" cxnId="{F296EFCF-8FA4-4090-8241-2326350ECBD4}">
      <dgm:prSet/>
      <dgm:spPr/>
      <dgm:t>
        <a:bodyPr/>
        <a:lstStyle/>
        <a:p>
          <a:endParaRPr lang="en-US"/>
        </a:p>
      </dgm:t>
    </dgm:pt>
    <dgm:pt modelId="{763C86D9-2FBC-451F-807E-0D6E3FC96AC4}" type="parTrans" cxnId="{A3E9A646-8639-45A4-9CFA-C3C444D8AC36}">
      <dgm:prSet/>
      <dgm:spPr/>
      <dgm:t>
        <a:bodyPr/>
        <a:lstStyle/>
        <a:p>
          <a:endParaRPr lang="en-US"/>
        </a:p>
      </dgm:t>
    </dgm:pt>
    <dgm:pt modelId="{99AECD81-A579-436B-B436-13B4FBC1CBD3}">
      <dgm:prSet custT="1"/>
      <dgm:spPr>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dgm:spPr>
      <dgm:t>
        <a:bodyPr/>
        <a:lstStyle/>
        <a:p>
          <a:r>
            <a:rPr lang="nl-BE" sz="2500" b="0" i="0" strike="noStrike" cap="none" spc="0" baseline="0">
              <a:solidFill>
                <a:srgbClr val="FFFFFF"/>
              </a:solidFill>
              <a:effectLst/>
              <a:latin typeface="Calibri"/>
              <a:ea typeface="Calibri"/>
              <a:cs typeface="Calibri"/>
            </a:rPr>
            <a:t>Als u een van deze vragen met ja beantwoordt, bedenk dan of wat u doet of zegt gepast is.</a:t>
          </a:r>
          <a:endParaRPr lang="en-US"/>
        </a:p>
      </dgm:t>
    </dgm:pt>
    <dgm:pt modelId="{16B654AB-35BC-4062-8FB9-A021A4EDF7E1}" type="sibTrans" cxnId="{A3E9A646-8639-45A4-9CFA-C3C444D8AC36}">
      <dgm:prSet/>
      <dgm:spPr/>
      <dgm:t>
        <a:bodyPr/>
        <a:lstStyle/>
        <a:p>
          <a:endParaRPr lang="en-US"/>
        </a:p>
      </dgm:t>
    </dgm:pt>
    <dgm:pt modelId="{0F90807F-9B06-41A3-9F46-0A44E44457E4}" type="pres">
      <dgm:prSet presAssocID="{ED7DFDA6-E816-47B2-9567-C5BB0EEB594A}" presName="diagram" presStyleCnt="0">
        <dgm:presLayoutVars>
          <dgm:dir/>
          <dgm:resizeHandles val="exact"/>
        </dgm:presLayoutVars>
      </dgm:prSet>
      <dgm:spPr/>
    </dgm:pt>
    <dgm:pt modelId="{6DF8FA57-199B-4FDE-9C3F-99E925313025}" type="pres">
      <dgm:prSet presAssocID="{04AB9A4F-D9FE-47DA-8246-2A78DFA5655C}" presName="node" presStyleLbl="node1" presStyleIdx="0" presStyleCnt="4">
        <dgm:presLayoutVars>
          <dgm:bulletEnabled val="1"/>
        </dgm:presLayoutVars>
      </dgm:prSet>
      <dgm:spPr/>
    </dgm:pt>
    <dgm:pt modelId="{C8248DB2-9292-4124-B95E-ED8B9287618C}" type="pres">
      <dgm:prSet presAssocID="{EF4C7FAD-6507-4D93-A5CA-31A3D9E541FB}" presName="sibTrans" presStyleCnt="0"/>
      <dgm:spPr/>
    </dgm:pt>
    <dgm:pt modelId="{8E972E1B-CF68-4A49-915B-097B6B17B149}" type="pres">
      <dgm:prSet presAssocID="{E36DD077-4630-49D3-894A-E54327E79495}" presName="node" presStyleLbl="node1" presStyleIdx="1" presStyleCnt="4">
        <dgm:presLayoutVars>
          <dgm:bulletEnabled val="1"/>
        </dgm:presLayoutVars>
      </dgm:prSet>
      <dgm:spPr/>
    </dgm:pt>
    <dgm:pt modelId="{A072F57F-2EA5-41A1-9F6E-0A889D4B4517}" type="pres">
      <dgm:prSet presAssocID="{37C34F6D-8763-4626-85D8-27B76A047C36}" presName="sibTrans" presStyleCnt="0"/>
      <dgm:spPr/>
    </dgm:pt>
    <dgm:pt modelId="{243CC102-BC16-4CF6-99B1-D3653BCF54DD}" type="pres">
      <dgm:prSet presAssocID="{22A170D8-7824-4DB9-A761-E3407BE28B42}" presName="node" presStyleLbl="node1" presStyleIdx="2" presStyleCnt="4">
        <dgm:presLayoutVars>
          <dgm:bulletEnabled val="1"/>
        </dgm:presLayoutVars>
      </dgm:prSet>
      <dgm:spPr/>
    </dgm:pt>
    <dgm:pt modelId="{3444DF13-928C-4745-AA5A-98EC000EA8C8}" type="pres">
      <dgm:prSet presAssocID="{4452BAC6-2866-4B98-816A-4BB16706752C}" presName="sibTrans" presStyleCnt="0"/>
      <dgm:spPr/>
    </dgm:pt>
    <dgm:pt modelId="{3345AED3-E8AE-40AD-B56E-281783EF31F5}" type="pres">
      <dgm:prSet presAssocID="{99AECD81-A579-436B-B436-13B4FBC1CBD3}" presName="node" presStyleLbl="node1" presStyleIdx="3" presStyleCnt="4">
        <dgm:presLayoutVars>
          <dgm:bulletEnabled val="1"/>
        </dgm:presLayoutVars>
      </dgm:prSet>
      <dgm:spPr/>
    </dgm:pt>
  </dgm:ptLst>
  <dgm:cxnLst>
    <dgm:cxn modelId="{A3E9A646-8639-45A4-9CFA-C3C444D8AC36}" srcId="{ED7DFDA6-E816-47B2-9567-C5BB0EEB594A}" destId="{99AECD81-A579-436B-B436-13B4FBC1CBD3}" srcOrd="3" destOrd="0" parTransId="{763C86D9-2FBC-451F-807E-0D6E3FC96AC4}" sibTransId="{16B654AB-35BC-4062-8FB9-A021A4EDF7E1}"/>
    <dgm:cxn modelId="{D8FE1675-EA59-4B4C-BF8F-51457B29A2A7}" type="presOf" srcId="{E36DD077-4630-49D3-894A-E54327E79495}" destId="{8E972E1B-CF68-4A49-915B-097B6B17B149}" srcOrd="0" destOrd="0" presId="urn:microsoft.com/office/officeart/2005/8/layout/default"/>
    <dgm:cxn modelId="{79D35586-31E4-4672-9435-1597F6854804}" type="presOf" srcId="{04AB9A4F-D9FE-47DA-8246-2A78DFA5655C}" destId="{6DF8FA57-199B-4FDE-9C3F-99E925313025}" srcOrd="0" destOrd="0" presId="urn:microsoft.com/office/officeart/2005/8/layout/default"/>
    <dgm:cxn modelId="{44E3F58D-FB7E-41CA-A997-D7E9E17E4C42}" type="presOf" srcId="{22A170D8-7824-4DB9-A761-E3407BE28B42}" destId="{243CC102-BC16-4CF6-99B1-D3653BCF54DD}" srcOrd="0" destOrd="0" presId="urn:microsoft.com/office/officeart/2005/8/layout/default"/>
    <dgm:cxn modelId="{B23BEBC5-B2CB-41BD-9B8A-69B89AB74C62}" type="presOf" srcId="{99AECD81-A579-436B-B436-13B4FBC1CBD3}" destId="{3345AED3-E8AE-40AD-B56E-281783EF31F5}" srcOrd="0" destOrd="0" presId="urn:microsoft.com/office/officeart/2005/8/layout/default"/>
    <dgm:cxn modelId="{F296EFCF-8FA4-4090-8241-2326350ECBD4}" srcId="{ED7DFDA6-E816-47B2-9567-C5BB0EEB594A}" destId="{22A170D8-7824-4DB9-A761-E3407BE28B42}" srcOrd="2" destOrd="0" parTransId="{36E166FB-1D32-4380-849D-9E46BEC66E4B}" sibTransId="{4452BAC6-2866-4B98-816A-4BB16706752C}"/>
    <dgm:cxn modelId="{502789F3-0D1B-4734-A482-4962AD45A0DA}" type="presOf" srcId="{ED7DFDA6-E816-47B2-9567-C5BB0EEB594A}" destId="{0F90807F-9B06-41A3-9F46-0A44E44457E4}" srcOrd="0" destOrd="0" presId="urn:microsoft.com/office/officeart/2005/8/layout/default"/>
    <dgm:cxn modelId="{53282AF8-F941-446E-A035-74A304718AD2}" srcId="{ED7DFDA6-E816-47B2-9567-C5BB0EEB594A}" destId="{04AB9A4F-D9FE-47DA-8246-2A78DFA5655C}" srcOrd="0" destOrd="0" parTransId="{ED59F25E-8D6B-4DDC-88B3-DDA63EF0643B}" sibTransId="{EF4C7FAD-6507-4D93-A5CA-31A3D9E541FB}"/>
    <dgm:cxn modelId="{D1715BF9-3E68-4E04-9095-65ED26C749E6}" srcId="{ED7DFDA6-E816-47B2-9567-C5BB0EEB594A}" destId="{E36DD077-4630-49D3-894A-E54327E79495}" srcOrd="1" destOrd="0" parTransId="{B4F0A06B-6C5B-49F8-8386-5178C2202F1F}" sibTransId="{37C34F6D-8763-4626-85D8-27B76A047C36}"/>
    <dgm:cxn modelId="{626545B1-EA76-4F66-B424-5FABF052AC3C}" type="presParOf" srcId="{0F90807F-9B06-41A3-9F46-0A44E44457E4}" destId="{6DF8FA57-199B-4FDE-9C3F-99E925313025}" srcOrd="0" destOrd="0" presId="urn:microsoft.com/office/officeart/2005/8/layout/default"/>
    <dgm:cxn modelId="{A4CC9128-07AE-4423-A589-AD26A41E136D}" type="presParOf" srcId="{0F90807F-9B06-41A3-9F46-0A44E44457E4}" destId="{C8248DB2-9292-4124-B95E-ED8B9287618C}" srcOrd="1" destOrd="0" presId="urn:microsoft.com/office/officeart/2005/8/layout/default"/>
    <dgm:cxn modelId="{775989AD-B16E-4DAA-9629-14BAD58D6148}" type="presParOf" srcId="{0F90807F-9B06-41A3-9F46-0A44E44457E4}" destId="{8E972E1B-CF68-4A49-915B-097B6B17B149}" srcOrd="2" destOrd="0" presId="urn:microsoft.com/office/officeart/2005/8/layout/default"/>
    <dgm:cxn modelId="{9AD86211-C385-45F9-BBD7-AB9B21C12FC8}" type="presParOf" srcId="{0F90807F-9B06-41A3-9F46-0A44E44457E4}" destId="{A072F57F-2EA5-41A1-9F6E-0A889D4B4517}" srcOrd="3" destOrd="0" presId="urn:microsoft.com/office/officeart/2005/8/layout/default"/>
    <dgm:cxn modelId="{E9E392BC-43C8-414B-BE47-CCBB63F7C6E1}" type="presParOf" srcId="{0F90807F-9B06-41A3-9F46-0A44E44457E4}" destId="{243CC102-BC16-4CF6-99B1-D3653BCF54DD}" srcOrd="4" destOrd="0" presId="urn:microsoft.com/office/officeart/2005/8/layout/default"/>
    <dgm:cxn modelId="{721705D5-8146-49D8-9B54-2735B55253C0}" type="presParOf" srcId="{0F90807F-9B06-41A3-9F46-0A44E44457E4}" destId="{3444DF13-928C-4745-AA5A-98EC000EA8C8}" srcOrd="5" destOrd="0" presId="urn:microsoft.com/office/officeart/2005/8/layout/default"/>
    <dgm:cxn modelId="{927B30EF-0167-4ADA-BAC7-A40D0C77342E}" type="presParOf" srcId="{0F90807F-9B06-41A3-9F46-0A44E44457E4}" destId="{3345AED3-E8AE-40AD-B56E-281783EF31F5}"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main"/>
    </a:ext>
  </dgm:extLst>
</dgm:dataModel>
</file>

<file path=ppt/diagrams/data11.xml><?xml version="1.0" encoding="utf-8"?>
<dgm:dataModel xmlns:dgm="http://schemas.openxmlformats.org/drawingml/2006/diagram" xmlns:a="http://schemas.openxmlformats.org/drawingml/2006/main">
  <dgm:ptLst>
    <dgm:pt modelId="{A9FC8E42-7B95-42F1-983B-A5AE72E8C5C0}" type="doc">
      <dgm:prSet loTypeId="urn:diagrams.loki3.com/BracketList" loCatId="officeonline" qsTypeId="urn:microsoft.com/office/officeart/2005/8/quickstyle/simple1" qsCatId="simple" csTypeId="urn:microsoft.com/office/officeart/2005/8/colors/accent1_2" csCatId="accent1" phldr="1"/>
      <dgm:spPr/>
      <dgm:t>
        <a:bodyPr/>
        <a:lstStyle/>
        <a:p>
          <a:endParaRPr lang="en-US"/>
        </a:p>
      </dgm:t>
    </dgm:pt>
    <dgm:pt modelId="{EB4AC6B5-0AE8-4CF2-984B-CC67AC15CFC5}" type="parTrans" cxnId="{37F277C3-2E47-4256-8B4D-D58DA7A7814A}">
      <dgm:prSet/>
      <dgm:spPr/>
      <dgm:t>
        <a:bodyPr/>
        <a:lstStyle/>
        <a:p>
          <a:endParaRPr lang="en-US"/>
        </a:p>
      </dgm:t>
    </dgm:pt>
    <dgm:pt modelId="{972C802A-DE7C-4CFB-AB82-96FFF3476E4E}">
      <dgm:prSet phldrT="[Text]" custT="1"/>
      <dgm:spPr>
        <a:noFill/>
        <a:ln>
          <a:noFill/>
        </a:ln>
      </dgm:spPr>
      <dgm:t>
        <a:bodyPr/>
        <a:lstStyle/>
        <a:p>
          <a:r>
            <a:rPr lang="nl-BE" sz="1800" b="0" i="0" strike="noStrike" cap="none" spc="0" baseline="0">
              <a:solidFill>
                <a:srgbClr val="000000"/>
              </a:solidFill>
              <a:effectLst/>
              <a:latin typeface="Calibri"/>
              <a:ea typeface="Calibri"/>
              <a:cs typeface="Calibri"/>
            </a:rPr>
            <a:t>Contact met de ogen</a:t>
          </a:r>
        </a:p>
      </dgm:t>
    </dgm:pt>
    <dgm:pt modelId="{FECE0BF8-ECB4-4A4E-8988-734D3D2C1857}" type="parTrans" cxnId="{1C6651E5-013A-40A8-B8AB-46244633D16A}">
      <dgm:prSet/>
      <dgm:spPr/>
      <dgm:t>
        <a:bodyPr/>
        <a:lstStyle/>
        <a:p>
          <a:endParaRPr lang="en-US"/>
        </a:p>
      </dgm:t>
    </dgm:pt>
    <dgm:pt modelId="{5F062A7C-B06E-4406-B0DD-354232FCE705}">
      <dgm:prSet phldrT="[Text]" custT="1"/>
      <dgm:spPr>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dgm:spPr>
      <dgm:t>
        <a:bodyPr/>
        <a:lstStyle/>
        <a:p>
          <a:r>
            <a:rPr lang="nl-BE" sz="1600" b="0" i="0" strike="noStrike" cap="none" spc="0" baseline="0">
              <a:solidFill>
                <a:srgbClr val="FFFFFF"/>
              </a:solidFill>
              <a:effectLst/>
              <a:latin typeface="Calibri"/>
              <a:ea typeface="Calibri"/>
              <a:cs typeface="Calibri"/>
            </a:rPr>
            <a:t>Is de persoon die oogcontact maakt? Of vermijden ze het?</a:t>
          </a:r>
        </a:p>
      </dgm:t>
    </dgm:pt>
    <dgm:pt modelId="{CA457DF6-CDBB-4DA3-BD1A-617D376AAEBA}" type="sibTrans" cxnId="{1C6651E5-013A-40A8-B8AB-46244633D16A}">
      <dgm:prSet/>
      <dgm:spPr/>
      <dgm:t>
        <a:bodyPr/>
        <a:lstStyle/>
        <a:p>
          <a:endParaRPr lang="en-US"/>
        </a:p>
      </dgm:t>
    </dgm:pt>
    <dgm:pt modelId="{256E1FC6-3853-4AE2-86E4-6245C7BF4F37}" type="sibTrans" cxnId="{37F277C3-2E47-4256-8B4D-D58DA7A7814A}">
      <dgm:prSet/>
      <dgm:spPr/>
      <dgm:t>
        <a:bodyPr/>
        <a:lstStyle/>
        <a:p>
          <a:endParaRPr lang="en-US"/>
        </a:p>
      </dgm:t>
    </dgm:pt>
    <dgm:pt modelId="{67B9D431-DA4A-4643-B490-76689F1C1084}" type="parTrans" cxnId="{F9625FDB-3067-41AB-BCBB-EA8DE8621A00}">
      <dgm:prSet/>
      <dgm:spPr/>
      <dgm:t>
        <a:bodyPr/>
        <a:lstStyle/>
        <a:p>
          <a:endParaRPr lang="en-US"/>
        </a:p>
      </dgm:t>
    </dgm:pt>
    <dgm:pt modelId="{F338A198-B74D-4D23-AE14-A82F11E1DAD8}">
      <dgm:prSet phldrT="[Text]" custT="1"/>
      <dgm:spPr>
        <a:noFill/>
        <a:ln>
          <a:noFill/>
        </a:ln>
      </dgm:spPr>
      <dgm:t>
        <a:bodyPr/>
        <a:lstStyle/>
        <a:p>
          <a:r>
            <a:rPr lang="nl-BE" sz="1800" b="0" i="0" strike="noStrike" cap="none" spc="0" baseline="0">
              <a:solidFill>
                <a:srgbClr val="000000"/>
              </a:solidFill>
              <a:effectLst/>
              <a:latin typeface="Calibri"/>
              <a:ea typeface="Calibri"/>
              <a:cs typeface="Calibri"/>
            </a:rPr>
            <a:t>Gezichtsuitdrukkingen</a:t>
          </a:r>
        </a:p>
      </dgm:t>
    </dgm:pt>
    <dgm:pt modelId="{64C787F3-2068-421D-BD82-D745F1B49B24}" type="parTrans" cxnId="{F959A055-155B-42CE-9B68-913643DCF134}">
      <dgm:prSet/>
      <dgm:spPr/>
      <dgm:t>
        <a:bodyPr/>
        <a:lstStyle/>
        <a:p>
          <a:endParaRPr lang="en-US"/>
        </a:p>
      </dgm:t>
    </dgm:pt>
    <dgm:pt modelId="{84A836FC-AAFB-43A3-89CD-795F4C354296}">
      <dgm:prSet phldrT="[Text]" custT="1"/>
      <dgm:spPr>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dgm:spPr>
      <dgm:t>
        <a:bodyPr/>
        <a:lstStyle/>
        <a:p>
          <a:r>
            <a:rPr lang="nl-BE" sz="1600" b="0" i="0" strike="noStrike" cap="none" spc="0" baseline="0">
              <a:solidFill>
                <a:srgbClr val="FFFFFF"/>
              </a:solidFill>
              <a:effectLst/>
              <a:latin typeface="Calibri"/>
              <a:ea typeface="Calibri"/>
              <a:cs typeface="Calibri"/>
            </a:rPr>
            <a:t>Toont het gezicht van de persoon warmte en interesse? Of is het leeg of toont het ongemak?</a:t>
          </a:r>
        </a:p>
      </dgm:t>
    </dgm:pt>
    <dgm:pt modelId="{54346FDA-23C8-4590-AE78-C257FFBA5052}" type="sibTrans" cxnId="{F959A055-155B-42CE-9B68-913643DCF134}">
      <dgm:prSet/>
      <dgm:spPr/>
      <dgm:t>
        <a:bodyPr/>
        <a:lstStyle/>
        <a:p>
          <a:endParaRPr lang="en-US"/>
        </a:p>
      </dgm:t>
    </dgm:pt>
    <dgm:pt modelId="{C58A6317-70AB-4D9F-B558-C995C9E345F3}" type="sibTrans" cxnId="{F9625FDB-3067-41AB-BCBB-EA8DE8621A00}">
      <dgm:prSet/>
      <dgm:spPr/>
      <dgm:t>
        <a:bodyPr/>
        <a:lstStyle/>
        <a:p>
          <a:endParaRPr lang="en-US"/>
        </a:p>
      </dgm:t>
    </dgm:pt>
    <dgm:pt modelId="{37BEA225-0283-4195-B462-B25B05722CBB}" type="parTrans" cxnId="{26CD08CD-8369-42DB-AC64-8D7F45AA7650}">
      <dgm:prSet/>
      <dgm:spPr/>
      <dgm:t>
        <a:bodyPr/>
        <a:lstStyle/>
        <a:p>
          <a:endParaRPr lang="en-US"/>
        </a:p>
      </dgm:t>
    </dgm:pt>
    <dgm:pt modelId="{9B75E048-2AA5-47D4-B202-E2AF294A9841}">
      <dgm:prSet phldrT="[Text]" custT="1"/>
      <dgm:spPr>
        <a:noFill/>
        <a:ln>
          <a:noFill/>
        </a:ln>
      </dgm:spPr>
      <dgm:t>
        <a:bodyPr/>
        <a:lstStyle/>
        <a:p>
          <a:r>
            <a:rPr lang="nl-BE" sz="1800" b="0" i="0" strike="noStrike" cap="none" spc="0" baseline="0">
              <a:solidFill>
                <a:srgbClr val="000000"/>
              </a:solidFill>
              <a:effectLst/>
              <a:latin typeface="Calibri"/>
              <a:ea typeface="Calibri"/>
              <a:cs typeface="Calibri"/>
            </a:rPr>
            <a:t>Toon van de stem</a:t>
          </a:r>
        </a:p>
      </dgm:t>
    </dgm:pt>
    <dgm:pt modelId="{9F71C79D-2DD7-4C89-AEFB-6AAFE803B690}" type="parTrans" cxnId="{26B7EC5B-74D9-4ACE-91CC-170DA6CD0B5E}">
      <dgm:prSet/>
      <dgm:spPr/>
      <dgm:t>
        <a:bodyPr/>
        <a:lstStyle/>
        <a:p>
          <a:endParaRPr lang="en-US"/>
        </a:p>
      </dgm:t>
    </dgm:pt>
    <dgm:pt modelId="{DDF099B8-1FB4-42BC-8CF7-4F0946E8CE06}">
      <dgm:prSet phldrT="[Text]" custT="1"/>
      <dgm:spPr>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dgm:spPr>
      <dgm:t>
        <a:bodyPr/>
        <a:lstStyle/>
        <a:p>
          <a:r>
            <a:rPr lang="nl-BE" sz="1600" b="0" i="0" strike="noStrike" cap="none" spc="0" baseline="0">
              <a:solidFill>
                <a:srgbClr val="FFFFFF"/>
              </a:solidFill>
              <a:effectLst/>
              <a:latin typeface="Calibri"/>
              <a:ea typeface="Calibri"/>
              <a:cs typeface="Calibri"/>
            </a:rPr>
            <a:t>Is de stem van de persoon comfortabel of geïnteresseerd? Of is het gespannen?</a:t>
          </a:r>
        </a:p>
      </dgm:t>
    </dgm:pt>
    <dgm:pt modelId="{94CDA1BF-C6A2-44A8-AD23-C61A10A970F6}" type="sibTrans" cxnId="{26B7EC5B-74D9-4ACE-91CC-170DA6CD0B5E}">
      <dgm:prSet/>
      <dgm:spPr/>
      <dgm:t>
        <a:bodyPr/>
        <a:lstStyle/>
        <a:p>
          <a:endParaRPr lang="en-US"/>
        </a:p>
      </dgm:t>
    </dgm:pt>
    <dgm:pt modelId="{98FC8C8A-113E-4040-8FD7-F6E4AEB3E5A7}" type="sibTrans" cxnId="{26CD08CD-8369-42DB-AC64-8D7F45AA7650}">
      <dgm:prSet/>
      <dgm:spPr/>
      <dgm:t>
        <a:bodyPr/>
        <a:lstStyle/>
        <a:p>
          <a:endParaRPr lang="en-US"/>
        </a:p>
      </dgm:t>
    </dgm:pt>
    <dgm:pt modelId="{9ACD4190-12A2-49CD-AB0A-A5666B7B7918}" type="parTrans" cxnId="{5CCE0827-AC61-400D-A8AC-DD4AE6C8586B}">
      <dgm:prSet/>
      <dgm:spPr/>
      <dgm:t>
        <a:bodyPr/>
        <a:lstStyle/>
        <a:p>
          <a:endParaRPr lang="en-US"/>
        </a:p>
      </dgm:t>
    </dgm:pt>
    <dgm:pt modelId="{6CBE69AA-1EAC-4424-B2B7-3F6E128CB8BA}">
      <dgm:prSet phldrT="[Text]" custT="1"/>
      <dgm:spPr>
        <a:noFill/>
        <a:ln>
          <a:noFill/>
        </a:ln>
      </dgm:spPr>
      <dgm:t>
        <a:bodyPr/>
        <a:lstStyle/>
        <a:p>
          <a:r>
            <a:rPr lang="nl-BE" sz="1800" b="0" i="0" strike="noStrike" cap="none" spc="0" baseline="0">
              <a:solidFill>
                <a:srgbClr val="000000"/>
              </a:solidFill>
              <a:effectLst/>
              <a:latin typeface="Calibri"/>
              <a:ea typeface="Calibri"/>
              <a:cs typeface="Calibri"/>
            </a:rPr>
            <a:t>Houding en gebaar</a:t>
          </a:r>
        </a:p>
      </dgm:t>
    </dgm:pt>
    <dgm:pt modelId="{F38D2D14-BB0A-4111-968D-AD271D79AD40}" type="parTrans" cxnId="{34462990-62C7-4D84-BBBF-E558220C2DB4}">
      <dgm:prSet/>
      <dgm:spPr/>
      <dgm:t>
        <a:bodyPr/>
        <a:lstStyle/>
        <a:p>
          <a:endParaRPr lang="en-US"/>
        </a:p>
      </dgm:t>
    </dgm:pt>
    <dgm:pt modelId="{BD181532-2AC9-4658-A2DD-0F002D433353}">
      <dgm:prSet phldrT="[Text]" custT="1"/>
      <dgm:spPr>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dgm:spPr>
      <dgm:t>
        <a:bodyPr/>
        <a:lstStyle/>
        <a:p>
          <a:r>
            <a:rPr lang="nl-BE" sz="1600" b="0" i="0" strike="noStrike" cap="none" spc="0" baseline="0">
              <a:solidFill>
                <a:srgbClr val="FFFFFF"/>
              </a:solidFill>
              <a:effectLst/>
              <a:latin typeface="Calibri"/>
              <a:ea typeface="Calibri"/>
              <a:cs typeface="Calibri"/>
            </a:rPr>
            <a:t>Is het lichaam van de persoon ontspannen? Of is het stijf en immobiel?</a:t>
          </a:r>
        </a:p>
      </dgm:t>
    </dgm:pt>
    <dgm:pt modelId="{29DE9D28-1260-47FE-910D-47692CA2A79C}" type="sibTrans" cxnId="{34462990-62C7-4D84-BBBF-E558220C2DB4}">
      <dgm:prSet/>
      <dgm:spPr/>
      <dgm:t>
        <a:bodyPr/>
        <a:lstStyle/>
        <a:p>
          <a:endParaRPr lang="en-US"/>
        </a:p>
      </dgm:t>
    </dgm:pt>
    <dgm:pt modelId="{7B16840F-5494-45CE-9189-F7F911A2009B}" type="sibTrans" cxnId="{5CCE0827-AC61-400D-A8AC-DD4AE6C8586B}">
      <dgm:prSet/>
      <dgm:spPr/>
      <dgm:t>
        <a:bodyPr/>
        <a:lstStyle/>
        <a:p>
          <a:endParaRPr lang="en-US"/>
        </a:p>
      </dgm:t>
    </dgm:pt>
    <dgm:pt modelId="{807F1521-882E-4D39-8BF8-417E16E78EDB}" type="parTrans" cxnId="{F03A4913-7C11-4C16-8C3D-880AF9A9C2BC}">
      <dgm:prSet/>
      <dgm:spPr/>
      <dgm:t>
        <a:bodyPr/>
        <a:lstStyle/>
        <a:p>
          <a:endParaRPr lang="en-US"/>
        </a:p>
      </dgm:t>
    </dgm:pt>
    <dgm:pt modelId="{89CC7EA6-749B-42BC-978E-A38075F5C72B}">
      <dgm:prSet phldrT="[Text]" custT="1"/>
      <dgm:spPr>
        <a:noFill/>
        <a:ln>
          <a:noFill/>
        </a:ln>
      </dgm:spPr>
      <dgm:t>
        <a:bodyPr/>
        <a:lstStyle/>
        <a:p>
          <a:r>
            <a:rPr lang="nl-BE" sz="1800" b="0" i="0" strike="noStrike" cap="none" spc="0" baseline="0">
              <a:solidFill>
                <a:srgbClr val="000000"/>
              </a:solidFill>
              <a:effectLst/>
              <a:latin typeface="Calibri"/>
              <a:ea typeface="Calibri"/>
              <a:cs typeface="Calibri"/>
            </a:rPr>
            <a:t>Timing en plaats</a:t>
          </a:r>
        </a:p>
      </dgm:t>
    </dgm:pt>
    <dgm:pt modelId="{FDC2816E-1A03-468B-9061-AEA76AC6A994}" type="parTrans" cxnId="{F156BB84-AD61-4849-9044-E17009CE86C6}">
      <dgm:prSet/>
      <dgm:spPr/>
      <dgm:t>
        <a:bodyPr/>
        <a:lstStyle/>
        <a:p>
          <a:endParaRPr lang="en-US"/>
        </a:p>
      </dgm:t>
    </dgm:pt>
    <dgm:pt modelId="{CF86E16C-B51F-4AC4-B847-500574210A22}">
      <dgm:prSet phldrT="[Text]" custT="1"/>
      <dgm:spPr>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dgm:spPr>
      <dgm:t>
        <a:bodyPr/>
        <a:lstStyle/>
        <a:p>
          <a:r>
            <a:rPr lang="nl-BE" sz="1600" b="0" i="0" strike="noStrike" cap="none" spc="0" baseline="0">
              <a:solidFill>
                <a:srgbClr val="FFFFFF"/>
              </a:solidFill>
              <a:effectLst/>
              <a:latin typeface="Calibri"/>
              <a:ea typeface="Calibri"/>
              <a:cs typeface="Calibri"/>
            </a:rPr>
            <a:t>Is er een gemakkelijke stroom van informatie heen en weer? Of is het grotendeels een eenrichtingsgesprek?</a:t>
          </a:r>
        </a:p>
      </dgm:t>
    </dgm:pt>
    <dgm:pt modelId="{F690D86F-5A1D-4097-8241-2BC5BE27F639}" type="sibTrans" cxnId="{F156BB84-AD61-4849-9044-E17009CE86C6}">
      <dgm:prSet/>
      <dgm:spPr/>
      <dgm:t>
        <a:bodyPr/>
        <a:lstStyle/>
        <a:p>
          <a:endParaRPr lang="en-US"/>
        </a:p>
      </dgm:t>
    </dgm:pt>
    <dgm:pt modelId="{343B9B90-5CA5-4DF2-A625-3A6F77D8A08D}" type="sibTrans" cxnId="{F03A4913-7C11-4C16-8C3D-880AF9A9C2BC}">
      <dgm:prSet/>
      <dgm:spPr/>
      <dgm:t>
        <a:bodyPr/>
        <a:lstStyle/>
        <a:p>
          <a:endParaRPr lang="en-US"/>
        </a:p>
      </dgm:t>
    </dgm:pt>
    <dgm:pt modelId="{1D9BFEA0-AC8A-42F4-B30D-03560ADA1EA1}" type="parTrans" cxnId="{F439623C-2350-4ADA-9B9E-ADA2FFB037B5}">
      <dgm:prSet/>
      <dgm:spPr/>
      <dgm:t>
        <a:bodyPr/>
        <a:lstStyle/>
        <a:p>
          <a:endParaRPr lang="en-US"/>
        </a:p>
      </dgm:t>
    </dgm:pt>
    <dgm:pt modelId="{D627C789-0051-4A89-95D0-9984E46E197F}">
      <dgm:prSet phldrT="[Text]" custT="1"/>
      <dgm:spPr>
        <a:noFill/>
        <a:ln>
          <a:noFill/>
        </a:ln>
      </dgm:spPr>
      <dgm:t>
        <a:bodyPr/>
        <a:lstStyle/>
        <a:p>
          <a:r>
            <a:rPr lang="nl-BE" sz="1800" b="0" i="0" strike="noStrike" cap="none" spc="0" baseline="0">
              <a:solidFill>
                <a:srgbClr val="000000"/>
              </a:solidFill>
              <a:effectLst/>
              <a:latin typeface="Calibri"/>
              <a:ea typeface="Calibri"/>
              <a:cs typeface="Calibri"/>
            </a:rPr>
            <a:t>Betrokkenheid</a:t>
          </a:r>
        </a:p>
      </dgm:t>
    </dgm:pt>
    <dgm:pt modelId="{EAD9AE3A-A04C-45C7-881F-78EF9496FA8C}" type="parTrans" cxnId="{F7F88E20-29B4-45B8-B95A-D6CC51C62C30}">
      <dgm:prSet/>
      <dgm:spPr/>
      <dgm:t>
        <a:bodyPr/>
        <a:lstStyle/>
        <a:p>
          <a:endParaRPr lang="en-US"/>
        </a:p>
      </dgm:t>
    </dgm:pt>
    <dgm:pt modelId="{DA8ECFEB-D442-451D-8936-BBB3F6B74CCF}">
      <dgm:prSet phldrT="[Text]" custT="1"/>
      <dgm:spPr>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dgm:spPr>
      <dgm:t>
        <a:bodyPr/>
        <a:lstStyle/>
        <a:p>
          <a:r>
            <a:rPr lang="nl-BE" sz="1600" b="0" i="0" strike="noStrike" cap="none" spc="0" baseline="0">
              <a:solidFill>
                <a:srgbClr val="FFFFFF"/>
              </a:solidFill>
              <a:effectLst/>
              <a:latin typeface="Calibri"/>
              <a:ea typeface="Calibri"/>
              <a:cs typeface="Calibri"/>
            </a:rPr>
            <a:t>Lijkt de persoon van het gesprek te genieten? Of zijn ze op zoek naar een exit naar de interactie?</a:t>
          </a:r>
        </a:p>
      </dgm:t>
    </dgm:pt>
    <dgm:pt modelId="{97E46952-7C1B-4E28-9386-BD36EE33617D}" type="sibTrans" cxnId="{F7F88E20-29B4-45B8-B95A-D6CC51C62C30}">
      <dgm:prSet/>
      <dgm:spPr/>
      <dgm:t>
        <a:bodyPr/>
        <a:lstStyle/>
        <a:p>
          <a:endParaRPr lang="en-US"/>
        </a:p>
      </dgm:t>
    </dgm:pt>
    <dgm:pt modelId="{93187921-8FD1-4FDC-8010-6C08D72CF9A5}" type="sibTrans" cxnId="{F439623C-2350-4ADA-9B9E-ADA2FFB037B5}">
      <dgm:prSet/>
      <dgm:spPr/>
      <dgm:t>
        <a:bodyPr/>
        <a:lstStyle/>
        <a:p>
          <a:endParaRPr lang="en-US"/>
        </a:p>
      </dgm:t>
    </dgm:pt>
    <dgm:pt modelId="{60E112F2-CD0F-460D-921B-374A913F71ED}" type="pres">
      <dgm:prSet presAssocID="{A9FC8E42-7B95-42F1-983B-A5AE72E8C5C0}" presName="Name0" presStyleCnt="0">
        <dgm:presLayoutVars>
          <dgm:dir/>
          <dgm:animLvl val="lvl"/>
          <dgm:resizeHandles val="exact"/>
        </dgm:presLayoutVars>
      </dgm:prSet>
      <dgm:spPr/>
    </dgm:pt>
    <dgm:pt modelId="{1A038524-604E-4D2F-9D7E-113C69B7C141}" type="pres">
      <dgm:prSet presAssocID="{972C802A-DE7C-4CFB-AB82-96FFF3476E4E}" presName="linNode" presStyleCnt="0"/>
      <dgm:spPr/>
    </dgm:pt>
    <dgm:pt modelId="{66F51E0D-D045-4E2B-AB0C-4F2EC15C2742}" type="pres">
      <dgm:prSet presAssocID="{972C802A-DE7C-4CFB-AB82-96FFF3476E4E}" presName="parTx" presStyleLbl="revTx" presStyleIdx="0" presStyleCnt="6">
        <dgm:presLayoutVars>
          <dgm:chMax val="1"/>
          <dgm:bulletEnabled val="1"/>
        </dgm:presLayoutVars>
      </dgm:prSet>
      <dgm:spPr/>
    </dgm:pt>
    <dgm:pt modelId="{FC80247D-E118-4105-90BF-F29AB52D411B}" type="pres">
      <dgm:prSet presAssocID="{972C802A-DE7C-4CFB-AB82-96FFF3476E4E}" presName="bracket" presStyleLbl="parChTrans1D1" presStyleIdx="0" presStyleCnt="6"/>
      <dgm:spPr>
        <a:noFill/>
        <a:ln w="12700" cap="flat" cmpd="sng" algn="ctr">
          <a:solidFill>
            <a:schemeClr val="accent1">
              <a:shade val="60000"/>
              <a:hueOff val="0"/>
              <a:satOff val="0"/>
              <a:lumOff val="0"/>
              <a:alphaOff val="0"/>
            </a:schemeClr>
          </a:solidFill>
          <a:prstDash val="solid"/>
          <a:miter lim="800000"/>
        </a:ln>
      </dgm:spPr>
    </dgm:pt>
    <dgm:pt modelId="{0FD2FB49-ED8B-4824-AEAF-3A94420311F8}" type="pres">
      <dgm:prSet presAssocID="{972C802A-DE7C-4CFB-AB82-96FFF3476E4E}" presName="spH" presStyleCnt="0"/>
      <dgm:spPr/>
    </dgm:pt>
    <dgm:pt modelId="{D5929079-7C2E-4F45-A6B9-1B7792F83AEF}" type="pres">
      <dgm:prSet presAssocID="{972C802A-DE7C-4CFB-AB82-96FFF3476E4E}" presName="desTx" presStyleLbl="node1" presStyleIdx="0" presStyleCnt="6">
        <dgm:presLayoutVars>
          <dgm:bulletEnabled val="1"/>
        </dgm:presLayoutVars>
      </dgm:prSet>
      <dgm:spPr/>
    </dgm:pt>
    <dgm:pt modelId="{7DF0E247-63B9-4008-A971-6F49D7F9E081}" type="pres">
      <dgm:prSet presAssocID="{256E1FC6-3853-4AE2-86E4-6245C7BF4F37}" presName="spV" presStyleCnt="0"/>
      <dgm:spPr/>
    </dgm:pt>
    <dgm:pt modelId="{E59D26DB-AF0C-4FA9-84AF-32ED08C4AC0A}" type="pres">
      <dgm:prSet presAssocID="{F338A198-B74D-4D23-AE14-A82F11E1DAD8}" presName="linNode" presStyleCnt="0"/>
      <dgm:spPr/>
    </dgm:pt>
    <dgm:pt modelId="{33D9AD84-C2DD-43AA-B8C0-6E15771BE78B}" type="pres">
      <dgm:prSet presAssocID="{F338A198-B74D-4D23-AE14-A82F11E1DAD8}" presName="parTx" presStyleLbl="revTx" presStyleIdx="1" presStyleCnt="6">
        <dgm:presLayoutVars>
          <dgm:chMax val="1"/>
          <dgm:bulletEnabled val="1"/>
        </dgm:presLayoutVars>
      </dgm:prSet>
      <dgm:spPr/>
    </dgm:pt>
    <dgm:pt modelId="{9117B35D-C06B-428F-8A45-50C11E8FFA23}" type="pres">
      <dgm:prSet presAssocID="{F338A198-B74D-4D23-AE14-A82F11E1DAD8}" presName="bracket" presStyleLbl="parChTrans1D1" presStyleIdx="1" presStyleCnt="6"/>
      <dgm:spPr>
        <a:noFill/>
        <a:ln w="12700" cap="flat" cmpd="sng" algn="ctr">
          <a:solidFill>
            <a:schemeClr val="accent1">
              <a:shade val="60000"/>
              <a:hueOff val="0"/>
              <a:satOff val="0"/>
              <a:lumOff val="0"/>
              <a:alphaOff val="0"/>
            </a:schemeClr>
          </a:solidFill>
          <a:prstDash val="solid"/>
          <a:miter lim="800000"/>
        </a:ln>
      </dgm:spPr>
    </dgm:pt>
    <dgm:pt modelId="{EA474D2E-5346-44AA-8F49-9AD64CE626D8}" type="pres">
      <dgm:prSet presAssocID="{F338A198-B74D-4D23-AE14-A82F11E1DAD8}" presName="spH" presStyleCnt="0"/>
      <dgm:spPr/>
    </dgm:pt>
    <dgm:pt modelId="{34E5CFAF-7A5E-4128-8997-A5651A906319}" type="pres">
      <dgm:prSet presAssocID="{F338A198-B74D-4D23-AE14-A82F11E1DAD8}" presName="desTx" presStyleLbl="node1" presStyleIdx="1" presStyleCnt="6">
        <dgm:presLayoutVars>
          <dgm:bulletEnabled val="1"/>
        </dgm:presLayoutVars>
      </dgm:prSet>
      <dgm:spPr/>
    </dgm:pt>
    <dgm:pt modelId="{00C54DFA-A3F8-406C-B094-0E3D2CF0786D}" type="pres">
      <dgm:prSet presAssocID="{C58A6317-70AB-4D9F-B558-C995C9E345F3}" presName="spV" presStyleCnt="0"/>
      <dgm:spPr/>
    </dgm:pt>
    <dgm:pt modelId="{92973F54-1F5B-4C40-BBAB-9E62B4F56DA9}" type="pres">
      <dgm:prSet presAssocID="{9B75E048-2AA5-47D4-B202-E2AF294A9841}" presName="linNode" presStyleCnt="0"/>
      <dgm:spPr/>
    </dgm:pt>
    <dgm:pt modelId="{5400C3F5-CC03-4C92-9C64-BD6ED3005EC2}" type="pres">
      <dgm:prSet presAssocID="{9B75E048-2AA5-47D4-B202-E2AF294A9841}" presName="parTx" presStyleLbl="revTx" presStyleIdx="2" presStyleCnt="6">
        <dgm:presLayoutVars>
          <dgm:chMax val="1"/>
          <dgm:bulletEnabled val="1"/>
        </dgm:presLayoutVars>
      </dgm:prSet>
      <dgm:spPr/>
    </dgm:pt>
    <dgm:pt modelId="{C3AF3EC1-996A-46C1-B710-476892751235}" type="pres">
      <dgm:prSet presAssocID="{9B75E048-2AA5-47D4-B202-E2AF294A9841}" presName="bracket" presStyleLbl="parChTrans1D1" presStyleIdx="2" presStyleCnt="6"/>
      <dgm:spPr>
        <a:noFill/>
        <a:ln w="12700" cap="flat" cmpd="sng" algn="ctr">
          <a:solidFill>
            <a:schemeClr val="accent1">
              <a:shade val="60000"/>
              <a:hueOff val="0"/>
              <a:satOff val="0"/>
              <a:lumOff val="0"/>
              <a:alphaOff val="0"/>
            </a:schemeClr>
          </a:solidFill>
          <a:prstDash val="solid"/>
          <a:miter lim="800000"/>
        </a:ln>
      </dgm:spPr>
    </dgm:pt>
    <dgm:pt modelId="{7A4A087B-252F-42E5-A266-D59FD817BE35}" type="pres">
      <dgm:prSet presAssocID="{9B75E048-2AA5-47D4-B202-E2AF294A9841}" presName="spH" presStyleCnt="0"/>
      <dgm:spPr/>
    </dgm:pt>
    <dgm:pt modelId="{2A87B468-0784-4F3F-9515-BBB3492CC8A0}" type="pres">
      <dgm:prSet presAssocID="{9B75E048-2AA5-47D4-B202-E2AF294A9841}" presName="desTx" presStyleLbl="node1" presStyleIdx="2" presStyleCnt="6">
        <dgm:presLayoutVars>
          <dgm:bulletEnabled val="1"/>
        </dgm:presLayoutVars>
      </dgm:prSet>
      <dgm:spPr/>
    </dgm:pt>
    <dgm:pt modelId="{DB5F5B3A-2AB1-40C7-A339-6D58ABE1BB22}" type="pres">
      <dgm:prSet presAssocID="{98FC8C8A-113E-4040-8FD7-F6E4AEB3E5A7}" presName="spV" presStyleCnt="0"/>
      <dgm:spPr/>
    </dgm:pt>
    <dgm:pt modelId="{308F86B7-D941-4219-B1EF-1DF0218329AF}" type="pres">
      <dgm:prSet presAssocID="{6CBE69AA-1EAC-4424-B2B7-3F6E128CB8BA}" presName="linNode" presStyleCnt="0"/>
      <dgm:spPr/>
    </dgm:pt>
    <dgm:pt modelId="{85BD6EBC-B7BD-4283-9195-03758FD188DF}" type="pres">
      <dgm:prSet presAssocID="{6CBE69AA-1EAC-4424-B2B7-3F6E128CB8BA}" presName="parTx" presStyleLbl="revTx" presStyleIdx="3" presStyleCnt="6">
        <dgm:presLayoutVars>
          <dgm:chMax val="1"/>
          <dgm:bulletEnabled val="1"/>
        </dgm:presLayoutVars>
      </dgm:prSet>
      <dgm:spPr/>
    </dgm:pt>
    <dgm:pt modelId="{E0FC9C9B-F53E-4A4C-8BA2-1529EE697C2B}" type="pres">
      <dgm:prSet presAssocID="{6CBE69AA-1EAC-4424-B2B7-3F6E128CB8BA}" presName="bracket" presStyleLbl="parChTrans1D1" presStyleIdx="3" presStyleCnt="6"/>
      <dgm:spPr>
        <a:noFill/>
        <a:ln w="12700" cap="flat" cmpd="sng" algn="ctr">
          <a:solidFill>
            <a:schemeClr val="accent1">
              <a:shade val="60000"/>
              <a:hueOff val="0"/>
              <a:satOff val="0"/>
              <a:lumOff val="0"/>
              <a:alphaOff val="0"/>
            </a:schemeClr>
          </a:solidFill>
          <a:prstDash val="solid"/>
          <a:miter lim="800000"/>
        </a:ln>
      </dgm:spPr>
    </dgm:pt>
    <dgm:pt modelId="{F34B3F96-6075-42A2-BF96-870BB31D26EF}" type="pres">
      <dgm:prSet presAssocID="{6CBE69AA-1EAC-4424-B2B7-3F6E128CB8BA}" presName="spH" presStyleCnt="0"/>
      <dgm:spPr/>
    </dgm:pt>
    <dgm:pt modelId="{0ECD8488-674C-4C0C-9655-2C89CD3ACFBA}" type="pres">
      <dgm:prSet presAssocID="{6CBE69AA-1EAC-4424-B2B7-3F6E128CB8BA}" presName="desTx" presStyleLbl="node1" presStyleIdx="3" presStyleCnt="6">
        <dgm:presLayoutVars>
          <dgm:bulletEnabled val="1"/>
        </dgm:presLayoutVars>
      </dgm:prSet>
      <dgm:spPr/>
    </dgm:pt>
    <dgm:pt modelId="{6D7C8854-9976-4879-849A-A5B35E279A0D}" type="pres">
      <dgm:prSet presAssocID="{7B16840F-5494-45CE-9189-F7F911A2009B}" presName="spV" presStyleCnt="0"/>
      <dgm:spPr/>
    </dgm:pt>
    <dgm:pt modelId="{24457AD7-6E8B-451C-9C78-107477CEA4C7}" type="pres">
      <dgm:prSet presAssocID="{89CC7EA6-749B-42BC-978E-A38075F5C72B}" presName="linNode" presStyleCnt="0"/>
      <dgm:spPr/>
    </dgm:pt>
    <dgm:pt modelId="{A3CD7AA6-38F4-4A44-AF0C-AA53CC2A4238}" type="pres">
      <dgm:prSet presAssocID="{89CC7EA6-749B-42BC-978E-A38075F5C72B}" presName="parTx" presStyleLbl="revTx" presStyleIdx="4" presStyleCnt="6">
        <dgm:presLayoutVars>
          <dgm:chMax val="1"/>
          <dgm:bulletEnabled val="1"/>
        </dgm:presLayoutVars>
      </dgm:prSet>
      <dgm:spPr/>
    </dgm:pt>
    <dgm:pt modelId="{A0BBA243-A395-4F9E-9DD5-840A3D69F33B}" type="pres">
      <dgm:prSet presAssocID="{89CC7EA6-749B-42BC-978E-A38075F5C72B}" presName="bracket" presStyleLbl="parChTrans1D1" presStyleIdx="4" presStyleCnt="6"/>
      <dgm:spPr>
        <a:noFill/>
        <a:ln w="12700" cap="flat" cmpd="sng" algn="ctr">
          <a:solidFill>
            <a:schemeClr val="accent1">
              <a:shade val="60000"/>
              <a:hueOff val="0"/>
              <a:satOff val="0"/>
              <a:lumOff val="0"/>
              <a:alphaOff val="0"/>
            </a:schemeClr>
          </a:solidFill>
          <a:prstDash val="solid"/>
          <a:miter lim="800000"/>
        </a:ln>
      </dgm:spPr>
    </dgm:pt>
    <dgm:pt modelId="{9650CA60-831C-4DAE-AD3E-09277EDC17F8}" type="pres">
      <dgm:prSet presAssocID="{89CC7EA6-749B-42BC-978E-A38075F5C72B}" presName="spH" presStyleCnt="0"/>
      <dgm:spPr/>
    </dgm:pt>
    <dgm:pt modelId="{66AAEBA6-B695-4691-8B00-49D1E4CA4B7B}" type="pres">
      <dgm:prSet presAssocID="{89CC7EA6-749B-42BC-978E-A38075F5C72B}" presName="desTx" presStyleLbl="node1" presStyleIdx="4" presStyleCnt="6">
        <dgm:presLayoutVars>
          <dgm:bulletEnabled val="1"/>
        </dgm:presLayoutVars>
      </dgm:prSet>
      <dgm:spPr/>
    </dgm:pt>
    <dgm:pt modelId="{A5ED09AD-6A6C-4925-BEC7-2C2EBCB9A713}" type="pres">
      <dgm:prSet presAssocID="{343B9B90-5CA5-4DF2-A625-3A6F77D8A08D}" presName="spV" presStyleCnt="0"/>
      <dgm:spPr/>
    </dgm:pt>
    <dgm:pt modelId="{79C6ACE2-EAD3-40F1-A40D-7C08DA6A36F9}" type="pres">
      <dgm:prSet presAssocID="{D627C789-0051-4A89-95D0-9984E46E197F}" presName="linNode" presStyleCnt="0"/>
      <dgm:spPr/>
    </dgm:pt>
    <dgm:pt modelId="{1165B149-41F8-4D08-BA1A-5857706E9CDE}" type="pres">
      <dgm:prSet presAssocID="{D627C789-0051-4A89-95D0-9984E46E197F}" presName="parTx" presStyleLbl="revTx" presStyleIdx="5" presStyleCnt="6">
        <dgm:presLayoutVars>
          <dgm:chMax val="1"/>
          <dgm:bulletEnabled val="1"/>
        </dgm:presLayoutVars>
      </dgm:prSet>
      <dgm:spPr/>
    </dgm:pt>
    <dgm:pt modelId="{0A6E157B-C627-4B14-8B26-59B96448430A}" type="pres">
      <dgm:prSet presAssocID="{D627C789-0051-4A89-95D0-9984E46E197F}" presName="bracket" presStyleLbl="parChTrans1D1" presStyleIdx="5" presStyleCnt="6"/>
      <dgm:spPr>
        <a:noFill/>
        <a:ln w="12700" cap="flat" cmpd="sng" algn="ctr">
          <a:solidFill>
            <a:schemeClr val="accent1">
              <a:shade val="60000"/>
              <a:hueOff val="0"/>
              <a:satOff val="0"/>
              <a:lumOff val="0"/>
              <a:alphaOff val="0"/>
            </a:schemeClr>
          </a:solidFill>
          <a:prstDash val="solid"/>
          <a:miter lim="800000"/>
        </a:ln>
      </dgm:spPr>
    </dgm:pt>
    <dgm:pt modelId="{2D612181-86BE-42DF-B0C0-83C5CE48BEBE}" type="pres">
      <dgm:prSet presAssocID="{D627C789-0051-4A89-95D0-9984E46E197F}" presName="spH" presStyleCnt="0"/>
      <dgm:spPr/>
    </dgm:pt>
    <dgm:pt modelId="{B846999F-8B22-4EFB-AAE0-C9D0AFC0A833}" type="pres">
      <dgm:prSet presAssocID="{D627C789-0051-4A89-95D0-9984E46E197F}" presName="desTx" presStyleLbl="node1" presStyleIdx="5" presStyleCnt="6">
        <dgm:presLayoutVars>
          <dgm:bulletEnabled val="1"/>
        </dgm:presLayoutVars>
      </dgm:prSet>
      <dgm:spPr/>
    </dgm:pt>
  </dgm:ptLst>
  <dgm:cxnLst>
    <dgm:cxn modelId="{82DB6B06-B256-4660-BB05-D18391F2F07F}" type="presOf" srcId="{9B75E048-2AA5-47D4-B202-E2AF294A9841}" destId="{5400C3F5-CC03-4C92-9C64-BD6ED3005EC2}" srcOrd="0" destOrd="0" presId="urn:diagrams.loki3.com/BracketList"/>
    <dgm:cxn modelId="{8EFF7006-5630-457C-A252-56B83606AFE9}" type="presOf" srcId="{DA8ECFEB-D442-451D-8936-BBB3F6B74CCF}" destId="{B846999F-8B22-4EFB-AAE0-C9D0AFC0A833}" srcOrd="0" destOrd="0" presId="urn:diagrams.loki3.com/BracketList"/>
    <dgm:cxn modelId="{F03A4913-7C11-4C16-8C3D-880AF9A9C2BC}" srcId="{A9FC8E42-7B95-42F1-983B-A5AE72E8C5C0}" destId="{89CC7EA6-749B-42BC-978E-A38075F5C72B}" srcOrd="4" destOrd="0" parTransId="{807F1521-882E-4D39-8BF8-417E16E78EDB}" sibTransId="{343B9B90-5CA5-4DF2-A625-3A6F77D8A08D}"/>
    <dgm:cxn modelId="{280F491D-1990-41A7-AD5D-E7E4D24C7953}" type="presOf" srcId="{BD181532-2AC9-4658-A2DD-0F002D433353}" destId="{0ECD8488-674C-4C0C-9655-2C89CD3ACFBA}" srcOrd="0" destOrd="0" presId="urn:diagrams.loki3.com/BracketList"/>
    <dgm:cxn modelId="{7C8E3F1F-3E37-4DE5-8621-10A3E0443782}" type="presOf" srcId="{D627C789-0051-4A89-95D0-9984E46E197F}" destId="{1165B149-41F8-4D08-BA1A-5857706E9CDE}" srcOrd="0" destOrd="0" presId="urn:diagrams.loki3.com/BracketList"/>
    <dgm:cxn modelId="{F7F88E20-29B4-45B8-B95A-D6CC51C62C30}" srcId="{D627C789-0051-4A89-95D0-9984E46E197F}" destId="{DA8ECFEB-D442-451D-8936-BBB3F6B74CCF}" srcOrd="0" destOrd="0" parTransId="{EAD9AE3A-A04C-45C7-881F-78EF9496FA8C}" sibTransId="{97E46952-7C1B-4E28-9386-BD36EE33617D}"/>
    <dgm:cxn modelId="{2D608822-C76C-44D6-902C-E34FFBEF453B}" type="presOf" srcId="{6CBE69AA-1EAC-4424-B2B7-3F6E128CB8BA}" destId="{85BD6EBC-B7BD-4283-9195-03758FD188DF}" srcOrd="0" destOrd="0" presId="urn:diagrams.loki3.com/BracketList"/>
    <dgm:cxn modelId="{5CCE0827-AC61-400D-A8AC-DD4AE6C8586B}" srcId="{A9FC8E42-7B95-42F1-983B-A5AE72E8C5C0}" destId="{6CBE69AA-1EAC-4424-B2B7-3F6E128CB8BA}" srcOrd="3" destOrd="0" parTransId="{9ACD4190-12A2-49CD-AB0A-A5666B7B7918}" sibTransId="{7B16840F-5494-45CE-9189-F7F911A2009B}"/>
    <dgm:cxn modelId="{D7F4183B-34E4-4CC9-A623-01582F87C737}" type="presOf" srcId="{89CC7EA6-749B-42BC-978E-A38075F5C72B}" destId="{A3CD7AA6-38F4-4A44-AF0C-AA53CC2A4238}" srcOrd="0" destOrd="0" presId="urn:diagrams.loki3.com/BracketList"/>
    <dgm:cxn modelId="{F439623C-2350-4ADA-9B9E-ADA2FFB037B5}" srcId="{A9FC8E42-7B95-42F1-983B-A5AE72E8C5C0}" destId="{D627C789-0051-4A89-95D0-9984E46E197F}" srcOrd="5" destOrd="0" parTransId="{1D9BFEA0-AC8A-42F4-B30D-03560ADA1EA1}" sibTransId="{93187921-8FD1-4FDC-8010-6C08D72CF9A5}"/>
    <dgm:cxn modelId="{26B7EC5B-74D9-4ACE-91CC-170DA6CD0B5E}" srcId="{9B75E048-2AA5-47D4-B202-E2AF294A9841}" destId="{DDF099B8-1FB4-42BC-8CF7-4F0946E8CE06}" srcOrd="0" destOrd="0" parTransId="{9F71C79D-2DD7-4C89-AEFB-6AAFE803B690}" sibTransId="{94CDA1BF-C6A2-44A8-AD23-C61A10A970F6}"/>
    <dgm:cxn modelId="{5BD32362-C30E-46D6-9370-DFC26A9AB7DC}" type="presOf" srcId="{972C802A-DE7C-4CFB-AB82-96FFF3476E4E}" destId="{66F51E0D-D045-4E2B-AB0C-4F2EC15C2742}" srcOrd="0" destOrd="0" presId="urn:diagrams.loki3.com/BracketList"/>
    <dgm:cxn modelId="{0783EA43-05ED-4FBE-9C76-12FAE64C44DA}" type="presOf" srcId="{A9FC8E42-7B95-42F1-983B-A5AE72E8C5C0}" destId="{60E112F2-CD0F-460D-921B-374A913F71ED}" srcOrd="0" destOrd="0" presId="urn:diagrams.loki3.com/BracketList"/>
    <dgm:cxn modelId="{F959A055-155B-42CE-9B68-913643DCF134}" srcId="{F338A198-B74D-4D23-AE14-A82F11E1DAD8}" destId="{84A836FC-AAFB-43A3-89CD-795F4C354296}" srcOrd="0" destOrd="0" parTransId="{64C787F3-2068-421D-BD82-D745F1B49B24}" sibTransId="{54346FDA-23C8-4590-AE78-C257FFBA5052}"/>
    <dgm:cxn modelId="{F156BB84-AD61-4849-9044-E17009CE86C6}" srcId="{89CC7EA6-749B-42BC-978E-A38075F5C72B}" destId="{CF86E16C-B51F-4AC4-B847-500574210A22}" srcOrd="0" destOrd="0" parTransId="{FDC2816E-1A03-468B-9061-AEA76AC6A994}" sibTransId="{F690D86F-5A1D-4097-8241-2BC5BE27F639}"/>
    <dgm:cxn modelId="{1FB48B89-6F4A-4C89-BD19-05EF6BEA4C51}" type="presOf" srcId="{5F062A7C-B06E-4406-B0DD-354232FCE705}" destId="{D5929079-7C2E-4F45-A6B9-1B7792F83AEF}" srcOrd="0" destOrd="0" presId="urn:diagrams.loki3.com/BracketList"/>
    <dgm:cxn modelId="{34462990-62C7-4D84-BBBF-E558220C2DB4}" srcId="{6CBE69AA-1EAC-4424-B2B7-3F6E128CB8BA}" destId="{BD181532-2AC9-4658-A2DD-0F002D433353}" srcOrd="0" destOrd="0" parTransId="{F38D2D14-BB0A-4111-968D-AD271D79AD40}" sibTransId="{29DE9D28-1260-47FE-910D-47692CA2A79C}"/>
    <dgm:cxn modelId="{DB026D9B-13E9-44F8-BFB5-3055241B77EA}" type="presOf" srcId="{CF86E16C-B51F-4AC4-B847-500574210A22}" destId="{66AAEBA6-B695-4691-8B00-49D1E4CA4B7B}" srcOrd="0" destOrd="0" presId="urn:diagrams.loki3.com/BracketList"/>
    <dgm:cxn modelId="{3C828BBA-35A8-4C23-A5D0-E797B0588167}" type="presOf" srcId="{F338A198-B74D-4D23-AE14-A82F11E1DAD8}" destId="{33D9AD84-C2DD-43AA-B8C0-6E15771BE78B}" srcOrd="0" destOrd="0" presId="urn:diagrams.loki3.com/BracketList"/>
    <dgm:cxn modelId="{37F277C3-2E47-4256-8B4D-D58DA7A7814A}" srcId="{A9FC8E42-7B95-42F1-983B-A5AE72E8C5C0}" destId="{972C802A-DE7C-4CFB-AB82-96FFF3476E4E}" srcOrd="0" destOrd="0" parTransId="{EB4AC6B5-0AE8-4CF2-984B-CC67AC15CFC5}" sibTransId="{256E1FC6-3853-4AE2-86E4-6245C7BF4F37}"/>
    <dgm:cxn modelId="{26CD08CD-8369-42DB-AC64-8D7F45AA7650}" srcId="{A9FC8E42-7B95-42F1-983B-A5AE72E8C5C0}" destId="{9B75E048-2AA5-47D4-B202-E2AF294A9841}" srcOrd="2" destOrd="0" parTransId="{37BEA225-0283-4195-B462-B25B05722CBB}" sibTransId="{98FC8C8A-113E-4040-8FD7-F6E4AEB3E5A7}"/>
    <dgm:cxn modelId="{F9625FDB-3067-41AB-BCBB-EA8DE8621A00}" srcId="{A9FC8E42-7B95-42F1-983B-A5AE72E8C5C0}" destId="{F338A198-B74D-4D23-AE14-A82F11E1DAD8}" srcOrd="1" destOrd="0" parTransId="{67B9D431-DA4A-4643-B490-76689F1C1084}" sibTransId="{C58A6317-70AB-4D9F-B558-C995C9E345F3}"/>
    <dgm:cxn modelId="{1679B8DE-CCBD-4B8B-BAEC-8DCD15F8FED9}" type="presOf" srcId="{84A836FC-AAFB-43A3-89CD-795F4C354296}" destId="{34E5CFAF-7A5E-4128-8997-A5651A906319}" srcOrd="0" destOrd="0" presId="urn:diagrams.loki3.com/BracketList"/>
    <dgm:cxn modelId="{1C6651E5-013A-40A8-B8AB-46244633D16A}" srcId="{972C802A-DE7C-4CFB-AB82-96FFF3476E4E}" destId="{5F062A7C-B06E-4406-B0DD-354232FCE705}" srcOrd="0" destOrd="0" parTransId="{FECE0BF8-ECB4-4A4E-8988-734D3D2C1857}" sibTransId="{CA457DF6-CDBB-4DA3-BD1A-617D376AAEBA}"/>
    <dgm:cxn modelId="{393664FC-32C7-46D7-B354-8311ED7EA2D2}" type="presOf" srcId="{DDF099B8-1FB4-42BC-8CF7-4F0946E8CE06}" destId="{2A87B468-0784-4F3F-9515-BBB3492CC8A0}" srcOrd="0" destOrd="0" presId="urn:diagrams.loki3.com/BracketList"/>
    <dgm:cxn modelId="{E283F1E4-C78F-45C1-B2BD-ECA88ECF3870}" type="presParOf" srcId="{60E112F2-CD0F-460D-921B-374A913F71ED}" destId="{1A038524-604E-4D2F-9D7E-113C69B7C141}" srcOrd="0" destOrd="0" presId="urn:diagrams.loki3.com/BracketList"/>
    <dgm:cxn modelId="{0FCAC822-3461-4105-83E2-D8529B01E894}" type="presParOf" srcId="{1A038524-604E-4D2F-9D7E-113C69B7C141}" destId="{66F51E0D-D045-4E2B-AB0C-4F2EC15C2742}" srcOrd="0" destOrd="0" presId="urn:diagrams.loki3.com/BracketList"/>
    <dgm:cxn modelId="{8AB8DB6B-AFC3-4911-8B01-2A417C85B082}" type="presParOf" srcId="{1A038524-604E-4D2F-9D7E-113C69B7C141}" destId="{FC80247D-E118-4105-90BF-F29AB52D411B}" srcOrd="1" destOrd="0" presId="urn:diagrams.loki3.com/BracketList"/>
    <dgm:cxn modelId="{958043E8-A206-44AD-BB4D-29C7CA059C29}" type="presParOf" srcId="{1A038524-604E-4D2F-9D7E-113C69B7C141}" destId="{0FD2FB49-ED8B-4824-AEAF-3A94420311F8}" srcOrd="2" destOrd="0" presId="urn:diagrams.loki3.com/BracketList"/>
    <dgm:cxn modelId="{522D4540-0E4F-4856-AD5A-87456D4BA8B7}" type="presParOf" srcId="{1A038524-604E-4D2F-9D7E-113C69B7C141}" destId="{D5929079-7C2E-4F45-A6B9-1B7792F83AEF}" srcOrd="3" destOrd="0" presId="urn:diagrams.loki3.com/BracketList"/>
    <dgm:cxn modelId="{8A30D1AB-9636-4B5D-AD75-6712AA892C08}" type="presParOf" srcId="{60E112F2-CD0F-460D-921B-374A913F71ED}" destId="{7DF0E247-63B9-4008-A971-6F49D7F9E081}" srcOrd="1" destOrd="0" presId="urn:diagrams.loki3.com/BracketList"/>
    <dgm:cxn modelId="{77F666CD-ABF8-410B-89DE-76B3C6058CB1}" type="presParOf" srcId="{60E112F2-CD0F-460D-921B-374A913F71ED}" destId="{E59D26DB-AF0C-4FA9-84AF-32ED08C4AC0A}" srcOrd="2" destOrd="0" presId="urn:diagrams.loki3.com/BracketList"/>
    <dgm:cxn modelId="{526B6E07-42F5-4354-ADC1-4C60AE4901E9}" type="presParOf" srcId="{E59D26DB-AF0C-4FA9-84AF-32ED08C4AC0A}" destId="{33D9AD84-C2DD-43AA-B8C0-6E15771BE78B}" srcOrd="0" destOrd="0" presId="urn:diagrams.loki3.com/BracketList"/>
    <dgm:cxn modelId="{185EB815-9DAA-4CB8-8283-EE6C357FF0C2}" type="presParOf" srcId="{E59D26DB-AF0C-4FA9-84AF-32ED08C4AC0A}" destId="{9117B35D-C06B-428F-8A45-50C11E8FFA23}" srcOrd="1" destOrd="0" presId="urn:diagrams.loki3.com/BracketList"/>
    <dgm:cxn modelId="{A349CD72-EA58-46A7-A6DB-78351CC7C862}" type="presParOf" srcId="{E59D26DB-AF0C-4FA9-84AF-32ED08C4AC0A}" destId="{EA474D2E-5346-44AA-8F49-9AD64CE626D8}" srcOrd="2" destOrd="0" presId="urn:diagrams.loki3.com/BracketList"/>
    <dgm:cxn modelId="{DA1DE447-DB29-4AEF-AE2D-74915B99BE19}" type="presParOf" srcId="{E59D26DB-AF0C-4FA9-84AF-32ED08C4AC0A}" destId="{34E5CFAF-7A5E-4128-8997-A5651A906319}" srcOrd="3" destOrd="0" presId="urn:diagrams.loki3.com/BracketList"/>
    <dgm:cxn modelId="{42AF2ED3-06A0-4D6A-B1C3-0F4132EA4745}" type="presParOf" srcId="{60E112F2-CD0F-460D-921B-374A913F71ED}" destId="{00C54DFA-A3F8-406C-B094-0E3D2CF0786D}" srcOrd="3" destOrd="0" presId="urn:diagrams.loki3.com/BracketList"/>
    <dgm:cxn modelId="{0490CCB1-8CB8-4E97-A270-CFC2786D2FED}" type="presParOf" srcId="{60E112F2-CD0F-460D-921B-374A913F71ED}" destId="{92973F54-1F5B-4C40-BBAB-9E62B4F56DA9}" srcOrd="4" destOrd="0" presId="urn:diagrams.loki3.com/BracketList"/>
    <dgm:cxn modelId="{DC640B39-5561-4DB1-B1B9-BC70C7881B26}" type="presParOf" srcId="{92973F54-1F5B-4C40-BBAB-9E62B4F56DA9}" destId="{5400C3F5-CC03-4C92-9C64-BD6ED3005EC2}" srcOrd="0" destOrd="0" presId="urn:diagrams.loki3.com/BracketList"/>
    <dgm:cxn modelId="{691E17FA-2EF7-4624-A59D-E1639EDF5F8B}" type="presParOf" srcId="{92973F54-1F5B-4C40-BBAB-9E62B4F56DA9}" destId="{C3AF3EC1-996A-46C1-B710-476892751235}" srcOrd="1" destOrd="0" presId="urn:diagrams.loki3.com/BracketList"/>
    <dgm:cxn modelId="{F276C765-9A8B-4D0D-A37B-22D203D57129}" type="presParOf" srcId="{92973F54-1F5B-4C40-BBAB-9E62B4F56DA9}" destId="{7A4A087B-252F-42E5-A266-D59FD817BE35}" srcOrd="2" destOrd="0" presId="urn:diagrams.loki3.com/BracketList"/>
    <dgm:cxn modelId="{7594D3C0-43E8-4094-8E1C-9010D0FCFA88}" type="presParOf" srcId="{92973F54-1F5B-4C40-BBAB-9E62B4F56DA9}" destId="{2A87B468-0784-4F3F-9515-BBB3492CC8A0}" srcOrd="3" destOrd="0" presId="urn:diagrams.loki3.com/BracketList"/>
    <dgm:cxn modelId="{54AB6207-2B96-4403-9105-C093B39BCBB1}" type="presParOf" srcId="{60E112F2-CD0F-460D-921B-374A913F71ED}" destId="{DB5F5B3A-2AB1-40C7-A339-6D58ABE1BB22}" srcOrd="5" destOrd="0" presId="urn:diagrams.loki3.com/BracketList"/>
    <dgm:cxn modelId="{CECD1D19-6557-4D96-BCEB-A3D836862BB4}" type="presParOf" srcId="{60E112F2-CD0F-460D-921B-374A913F71ED}" destId="{308F86B7-D941-4219-B1EF-1DF0218329AF}" srcOrd="6" destOrd="0" presId="urn:diagrams.loki3.com/BracketList"/>
    <dgm:cxn modelId="{C4FFD0DC-47D7-4A27-9221-B9659DE49D5A}" type="presParOf" srcId="{308F86B7-D941-4219-B1EF-1DF0218329AF}" destId="{85BD6EBC-B7BD-4283-9195-03758FD188DF}" srcOrd="0" destOrd="0" presId="urn:diagrams.loki3.com/BracketList"/>
    <dgm:cxn modelId="{5172FAD1-B698-41B3-AD20-80250D2FD945}" type="presParOf" srcId="{308F86B7-D941-4219-B1EF-1DF0218329AF}" destId="{E0FC9C9B-F53E-4A4C-8BA2-1529EE697C2B}" srcOrd="1" destOrd="0" presId="urn:diagrams.loki3.com/BracketList"/>
    <dgm:cxn modelId="{35486472-45DA-41D9-BE66-ADA35B01FB48}" type="presParOf" srcId="{308F86B7-D941-4219-B1EF-1DF0218329AF}" destId="{F34B3F96-6075-42A2-BF96-870BB31D26EF}" srcOrd="2" destOrd="0" presId="urn:diagrams.loki3.com/BracketList"/>
    <dgm:cxn modelId="{E71215B4-49A1-47A8-B85C-5F505B3483E4}" type="presParOf" srcId="{308F86B7-D941-4219-B1EF-1DF0218329AF}" destId="{0ECD8488-674C-4C0C-9655-2C89CD3ACFBA}" srcOrd="3" destOrd="0" presId="urn:diagrams.loki3.com/BracketList"/>
    <dgm:cxn modelId="{0BF4371A-E83B-4371-9DA8-720EAC35A180}" type="presParOf" srcId="{60E112F2-CD0F-460D-921B-374A913F71ED}" destId="{6D7C8854-9976-4879-849A-A5B35E279A0D}" srcOrd="7" destOrd="0" presId="urn:diagrams.loki3.com/BracketList"/>
    <dgm:cxn modelId="{C37BEB98-171B-40C1-88FF-A85B48937F29}" type="presParOf" srcId="{60E112F2-CD0F-460D-921B-374A913F71ED}" destId="{24457AD7-6E8B-451C-9C78-107477CEA4C7}" srcOrd="8" destOrd="0" presId="urn:diagrams.loki3.com/BracketList"/>
    <dgm:cxn modelId="{E63F3461-3344-4F88-9892-58F731DFAF95}" type="presParOf" srcId="{24457AD7-6E8B-451C-9C78-107477CEA4C7}" destId="{A3CD7AA6-38F4-4A44-AF0C-AA53CC2A4238}" srcOrd="0" destOrd="0" presId="urn:diagrams.loki3.com/BracketList"/>
    <dgm:cxn modelId="{EDAC0AB1-28B3-4E8E-B72C-4921DAECB5DB}" type="presParOf" srcId="{24457AD7-6E8B-451C-9C78-107477CEA4C7}" destId="{A0BBA243-A395-4F9E-9DD5-840A3D69F33B}" srcOrd="1" destOrd="0" presId="urn:diagrams.loki3.com/BracketList"/>
    <dgm:cxn modelId="{75D99E0E-0C49-4AC8-99B6-5AB8B7E833C1}" type="presParOf" srcId="{24457AD7-6E8B-451C-9C78-107477CEA4C7}" destId="{9650CA60-831C-4DAE-AD3E-09277EDC17F8}" srcOrd="2" destOrd="0" presId="urn:diagrams.loki3.com/BracketList"/>
    <dgm:cxn modelId="{3CAC7F6B-1EFD-4489-810C-E264306BF9E3}" type="presParOf" srcId="{24457AD7-6E8B-451C-9C78-107477CEA4C7}" destId="{66AAEBA6-B695-4691-8B00-49D1E4CA4B7B}" srcOrd="3" destOrd="0" presId="urn:diagrams.loki3.com/BracketList"/>
    <dgm:cxn modelId="{453E9C03-2C1A-44C3-AD8F-89E4FDB84D4E}" type="presParOf" srcId="{60E112F2-CD0F-460D-921B-374A913F71ED}" destId="{A5ED09AD-6A6C-4925-BEC7-2C2EBCB9A713}" srcOrd="9" destOrd="0" presId="urn:diagrams.loki3.com/BracketList"/>
    <dgm:cxn modelId="{0E6F3265-7F87-4776-931F-7E9E51E9F570}" type="presParOf" srcId="{60E112F2-CD0F-460D-921B-374A913F71ED}" destId="{79C6ACE2-EAD3-40F1-A40D-7C08DA6A36F9}" srcOrd="10" destOrd="0" presId="urn:diagrams.loki3.com/BracketList"/>
    <dgm:cxn modelId="{AE1E5F0C-502C-4B03-B8C1-E9C546E9C79F}" type="presParOf" srcId="{79C6ACE2-EAD3-40F1-A40D-7C08DA6A36F9}" destId="{1165B149-41F8-4D08-BA1A-5857706E9CDE}" srcOrd="0" destOrd="0" presId="urn:diagrams.loki3.com/BracketList"/>
    <dgm:cxn modelId="{CD1F6F2C-F98D-447E-99DF-217F0A3247EE}" type="presParOf" srcId="{79C6ACE2-EAD3-40F1-A40D-7C08DA6A36F9}" destId="{0A6E157B-C627-4B14-8B26-59B96448430A}" srcOrd="1" destOrd="0" presId="urn:diagrams.loki3.com/BracketList"/>
    <dgm:cxn modelId="{5CA8D4B8-780D-4D5F-9A4A-FB5717F8753B}" type="presParOf" srcId="{79C6ACE2-EAD3-40F1-A40D-7C08DA6A36F9}" destId="{2D612181-86BE-42DF-B0C0-83C5CE48BEBE}" srcOrd="2" destOrd="0" presId="urn:diagrams.loki3.com/BracketList"/>
    <dgm:cxn modelId="{5F3D1DD7-6976-437A-917D-B6223CBEA57A}" type="presParOf" srcId="{79C6ACE2-EAD3-40F1-A40D-7C08DA6A36F9}" destId="{B846999F-8B22-4EFB-AAE0-C9D0AFC0A833}" srcOrd="3" destOrd="0" presId="urn:diagrams.loki3.com/BracketList"/>
  </dgm:cxnLst>
  <dgm:bg/>
  <dgm:whole/>
  <dgm:extLst>
    <a:ext uri="http://schemas.microsoft.com/office/drawing/2008/diagram">
      <dsp:dataModelExt xmlns:dsp="http://schemas.microsoft.com/office/drawing/2008/diagram" relId="rId6" minVer="http://schemas.openxmlformats.org/drawingml/2006/main"/>
    </a:ext>
  </dgm:extLst>
</dgm:dataModel>
</file>

<file path=ppt/diagrams/data12.xml><?xml version="1.0" encoding="utf-8"?>
<dgm:dataModel xmlns:dgm="http://schemas.openxmlformats.org/drawingml/2006/diagram" xmlns:a="http://schemas.openxmlformats.org/drawingml/2006/main">
  <dgm:ptLst>
    <dgm:pt modelId="{3985AF7C-53D6-44AD-87E4-4EA338F4D7FA}" type="doc">
      <dgm:prSet loTypeId="urn:microsoft.com/office/officeart/2018/5/layout/IconLeafLabelList" loCatId="icon" qsTypeId="urn:microsoft.com/office/officeart/2005/8/quickstyle/simple1" qsCatId="simple" csTypeId="urn:microsoft.com/office/officeart/2005/8/colors/accent2_2" csCatId="accent2" phldr="1"/>
      <dgm:spPr/>
      <dgm:t>
        <a:bodyPr/>
        <a:lstStyle/>
        <a:p>
          <a:endParaRPr lang="en-US"/>
        </a:p>
      </dgm:t>
    </dgm:pt>
    <dgm:pt modelId="{C2A297BC-DA42-4860-A108-8EE79AEB2CA0}" type="parTrans" cxnId="{904C40D0-D92E-4FBB-ACE2-82F4E5EF4762}">
      <dgm:prSet/>
      <dgm:spPr/>
      <dgm:t>
        <a:bodyPr/>
        <a:lstStyle/>
        <a:p>
          <a:endParaRPr lang="en-US"/>
        </a:p>
      </dgm:t>
    </dgm:pt>
    <dgm:pt modelId="{EBD060C5-95F5-4EE7-A21D-4D675CDEDCC3}">
      <dgm:prSet custT="1"/>
      <dgm:spPr>
        <a:noFill/>
        <a:ln>
          <a:noFill/>
        </a:ln>
      </dgm:spPr>
      <dgm:t>
        <a:bodyPr/>
        <a:lstStyle/>
        <a:p>
          <a:pPr>
            <a:defRPr cap="all"/>
          </a:pPr>
          <a:r>
            <a:rPr lang="nl-BE" sz="1110" b="0" i="0" strike="noStrike" cap="all" spc="0" baseline="0">
              <a:solidFill>
                <a:srgbClr val="000000"/>
              </a:solidFill>
              <a:effectLst/>
              <a:latin typeface="Calibri"/>
              <a:ea typeface="Calibri"/>
              <a:cs typeface="Calibri"/>
            </a:rPr>
            <a:t>Verstoor, confronteer, ondersteun – maar alleen iF is geschikt!</a:t>
          </a:r>
          <a:endParaRPr lang="en-US"/>
        </a:p>
      </dgm:t>
    </dgm:pt>
    <dgm:pt modelId="{08F2C995-22F9-446E-8812-A0D5B508C4C6}" type="sibTrans" cxnId="{904C40D0-D92E-4FBB-ACE2-82F4E5EF4762}">
      <dgm:prSet/>
      <dgm:spPr/>
      <dgm:t>
        <a:bodyPr/>
        <a:lstStyle/>
        <a:p>
          <a:endParaRPr lang="en-US"/>
        </a:p>
      </dgm:t>
    </dgm:pt>
    <dgm:pt modelId="{C06B86FE-9873-4154-8479-7797CFC38831}" type="parTrans" cxnId="{21146982-6BC8-4220-9F4C-5F0BEE9AF4CF}">
      <dgm:prSet/>
      <dgm:spPr/>
      <dgm:t>
        <a:bodyPr/>
        <a:lstStyle/>
        <a:p>
          <a:endParaRPr lang="en-US"/>
        </a:p>
      </dgm:t>
    </dgm:pt>
    <dgm:pt modelId="{215514A5-DF66-4904-9406-77784F162B95}">
      <dgm:prSet custT="1"/>
      <dgm:spPr>
        <a:noFill/>
        <a:ln>
          <a:noFill/>
        </a:ln>
      </dgm:spPr>
      <dgm:t>
        <a:bodyPr/>
        <a:lstStyle/>
        <a:p>
          <a:pPr>
            <a:defRPr cap="all"/>
          </a:pPr>
          <a:r>
            <a:rPr lang="nl-BE" sz="1110" b="0" i="0" strike="noStrike" cap="all" spc="0" baseline="0">
              <a:solidFill>
                <a:srgbClr val="000000"/>
              </a:solidFill>
              <a:effectLst/>
              <a:latin typeface="Calibri"/>
              <a:ea typeface="Calibri"/>
              <a:cs typeface="Calibri"/>
            </a:rPr>
            <a:t>We willen weten of u denkt dat iemands gedrag ongepast of onwettig is. </a:t>
          </a:r>
          <a:endParaRPr lang="en-US"/>
        </a:p>
      </dgm:t>
    </dgm:pt>
    <dgm:pt modelId="{B250ECC4-DD4B-44B9-9935-6E9734B98612}" type="sibTrans" cxnId="{21146982-6BC8-4220-9F4C-5F0BEE9AF4CF}">
      <dgm:prSet/>
      <dgm:spPr/>
      <dgm:t>
        <a:bodyPr/>
        <a:lstStyle/>
        <a:p>
          <a:endParaRPr lang="en-US"/>
        </a:p>
      </dgm:t>
    </dgm:pt>
    <dgm:pt modelId="{56605AA0-B23C-41CB-A9E9-FB42C77D3F9B}" type="parTrans" cxnId="{698DDD90-63CE-4A03-87F6-190AF78A38B0}">
      <dgm:prSet/>
      <dgm:spPr/>
      <dgm:t>
        <a:bodyPr/>
        <a:lstStyle/>
        <a:p>
          <a:endParaRPr lang="en-US"/>
        </a:p>
      </dgm:t>
    </dgm:pt>
    <dgm:pt modelId="{22C75CE3-3B87-4E45-A239-769E3391166C}">
      <dgm:prSet custT="1"/>
      <dgm:spPr>
        <a:noFill/>
        <a:ln>
          <a:noFill/>
        </a:ln>
      </dgm:spPr>
      <dgm:t>
        <a:bodyPr/>
        <a:lstStyle/>
        <a:p>
          <a:pPr>
            <a:defRPr cap="all"/>
          </a:pPr>
          <a:r>
            <a:rPr lang="nl-BE" sz="1110" b="0" i="0" strike="noStrike" cap="all" spc="0" baseline="0">
              <a:solidFill>
                <a:srgbClr val="000000"/>
              </a:solidFill>
              <a:effectLst/>
              <a:latin typeface="Calibri"/>
              <a:ea typeface="Calibri"/>
              <a:cs typeface="Calibri"/>
            </a:rPr>
            <a:t>Alle klachten zullen serieus worden genomen, worden onderzocht en waar nodig worden behandeld. </a:t>
          </a:r>
          <a:endParaRPr lang="en-US"/>
        </a:p>
      </dgm:t>
    </dgm:pt>
    <dgm:pt modelId="{873C7F80-16FF-4C2A-9AB6-7A5889C0339F}" type="sibTrans" cxnId="{698DDD90-63CE-4A03-87F6-190AF78A38B0}">
      <dgm:prSet/>
      <dgm:spPr/>
      <dgm:t>
        <a:bodyPr/>
        <a:lstStyle/>
        <a:p>
          <a:endParaRPr lang="en-US"/>
        </a:p>
      </dgm:t>
    </dgm:pt>
    <dgm:pt modelId="{F47EF451-94B4-4BD6-A5AE-ADAECA63667A}" type="parTrans" cxnId="{96A307A9-3529-446F-8FB3-5C1DC8C98B4B}">
      <dgm:prSet/>
      <dgm:spPr/>
      <dgm:t>
        <a:bodyPr/>
        <a:lstStyle/>
        <a:p>
          <a:endParaRPr lang="en-US"/>
        </a:p>
      </dgm:t>
    </dgm:pt>
    <dgm:pt modelId="{544412E3-BEF3-41AF-9D5A-7DA5FBAE64B4}">
      <dgm:prSet custT="1"/>
      <dgm:spPr>
        <a:noFill/>
        <a:ln>
          <a:noFill/>
        </a:ln>
      </dgm:spPr>
      <dgm:t>
        <a:bodyPr/>
        <a:lstStyle/>
        <a:p>
          <a:pPr>
            <a:defRPr cap="all"/>
          </a:pPr>
          <a:r>
            <a:rPr lang="nl-BE" sz="1110" b="0" i="0" strike="noStrike" cap="all" spc="0" baseline="0">
              <a:solidFill>
                <a:srgbClr val="000000"/>
              </a:solidFill>
              <a:effectLst/>
              <a:latin typeface="Calibri"/>
              <a:ea typeface="Calibri"/>
              <a:cs typeface="Calibri"/>
            </a:rPr>
            <a:t>Neem contact op met uw manager, lokale hr, het nalevingsteam van rpm of de hotline</a:t>
          </a:r>
          <a:endParaRPr lang="en-US"/>
        </a:p>
      </dgm:t>
    </dgm:pt>
    <dgm:pt modelId="{32D20FFA-0D8A-4FAF-9CB1-AE232A3FCBE7}" type="sibTrans" cxnId="{96A307A9-3529-446F-8FB3-5C1DC8C98B4B}">
      <dgm:prSet/>
      <dgm:spPr/>
      <dgm:t>
        <a:bodyPr/>
        <a:lstStyle/>
        <a:p>
          <a:endParaRPr lang="en-US"/>
        </a:p>
      </dgm:t>
    </dgm:pt>
    <dgm:pt modelId="{F99DBA00-032E-4B6D-BCA8-3FF88387C013}" type="pres">
      <dgm:prSet presAssocID="{3985AF7C-53D6-44AD-87E4-4EA338F4D7FA}" presName="root" presStyleCnt="0">
        <dgm:presLayoutVars>
          <dgm:dir/>
          <dgm:resizeHandles val="exact"/>
        </dgm:presLayoutVars>
      </dgm:prSet>
      <dgm:spPr/>
    </dgm:pt>
    <dgm:pt modelId="{786B84CB-C00B-40AB-8D9F-DE78A427A091}" type="pres">
      <dgm:prSet presAssocID="{EBD060C5-95F5-4EE7-A21D-4D675CDEDCC3}" presName="compNode" presStyleCnt="0"/>
      <dgm:spPr/>
    </dgm:pt>
    <dgm:pt modelId="{073D0F38-1697-4DDF-87B5-31AB4FDDCA6E}" type="pres">
      <dgm:prSet presAssocID="{EBD060C5-95F5-4EE7-A21D-4D675CDEDCC3}" presName="iconBgRect" presStyleLbl="bgShp" presStyleIdx="0" presStyleCnt="4"/>
      <dgm:spPr>
        <a:prstGeom prst="round2DiagRect">
          <a:avLst>
            <a:gd name="adj1" fmla="val 29727"/>
            <a:gd name="adj2" fmla="val 0"/>
          </a:avLst>
        </a:prstGeom>
        <a:solidFill>
          <a:schemeClr val="accent2">
            <a:tint val="40000"/>
            <a:hueOff val="0"/>
            <a:satOff val="0"/>
            <a:lumOff val="0"/>
            <a:alphaOff val="0"/>
          </a:schemeClr>
        </a:solidFill>
        <a:ln>
          <a:noFill/>
        </a:ln>
      </dgm:spPr>
    </dgm:pt>
    <dgm:pt modelId="{972CB9A9-E8F4-48A6-863C-3857BF4A1898}" type="pres">
      <dgm:prSet presAssocID="{EBD060C5-95F5-4EE7-A21D-4D675CDEDCC3}"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No sign"/>
        </a:ext>
      </dgm:extLst>
    </dgm:pt>
    <dgm:pt modelId="{0F2B5B2A-8E93-4FB1-A7B8-4DBAF9E36D1F}" type="pres">
      <dgm:prSet presAssocID="{EBD060C5-95F5-4EE7-A21D-4D675CDEDCC3}" presName="spaceRect" presStyleCnt="0"/>
      <dgm:spPr/>
    </dgm:pt>
    <dgm:pt modelId="{6AA18965-2D4D-4724-835A-2A765ACE07BF}" type="pres">
      <dgm:prSet presAssocID="{EBD060C5-95F5-4EE7-A21D-4D675CDEDCC3}" presName="textRect" presStyleLbl="revTx" presStyleIdx="0" presStyleCnt="4">
        <dgm:presLayoutVars>
          <dgm:chMax val="1"/>
          <dgm:chPref val="1"/>
        </dgm:presLayoutVars>
      </dgm:prSet>
      <dgm:spPr/>
    </dgm:pt>
    <dgm:pt modelId="{8760EC41-2AED-4DF9-BBCD-2EB65F816AD5}" type="pres">
      <dgm:prSet presAssocID="{08F2C995-22F9-446E-8812-A0D5B508C4C6}" presName="sibTrans" presStyleCnt="0"/>
      <dgm:spPr/>
    </dgm:pt>
    <dgm:pt modelId="{3622DCD7-14D2-4476-A1D7-9FC0F2DF9AEC}" type="pres">
      <dgm:prSet presAssocID="{215514A5-DF66-4904-9406-77784F162B95}" presName="compNode" presStyleCnt="0"/>
      <dgm:spPr/>
    </dgm:pt>
    <dgm:pt modelId="{71CADC7A-C1B0-44C3-93BB-21CE4C51B4F2}" type="pres">
      <dgm:prSet presAssocID="{215514A5-DF66-4904-9406-77784F162B95}" presName="iconBgRect" presStyleLbl="bgShp" presStyleIdx="1" presStyleCnt="4"/>
      <dgm:spPr>
        <a:prstGeom prst="round2DiagRect">
          <a:avLst>
            <a:gd name="adj1" fmla="val 29727"/>
            <a:gd name="adj2" fmla="val 0"/>
          </a:avLst>
        </a:prstGeom>
        <a:solidFill>
          <a:schemeClr val="accent2">
            <a:tint val="40000"/>
            <a:hueOff val="0"/>
            <a:satOff val="0"/>
            <a:lumOff val="0"/>
            <a:alphaOff val="0"/>
          </a:schemeClr>
        </a:solidFill>
        <a:ln>
          <a:noFill/>
        </a:ln>
      </dgm:spPr>
    </dgm:pt>
    <dgm:pt modelId="{CE7A4B8A-9FB1-49BB-AD5F-E16F4D6B1202}" type="pres">
      <dgm:prSet presAssocID="{215514A5-DF66-4904-9406-77784F162B95}"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Irritant"/>
        </a:ext>
      </dgm:extLst>
    </dgm:pt>
    <dgm:pt modelId="{77223BB5-08AB-4699-B274-66F6273C5AEC}" type="pres">
      <dgm:prSet presAssocID="{215514A5-DF66-4904-9406-77784F162B95}" presName="spaceRect" presStyleCnt="0"/>
      <dgm:spPr/>
    </dgm:pt>
    <dgm:pt modelId="{6FF8B6D1-5618-4F35-9FB1-447D4C8D3EB4}" type="pres">
      <dgm:prSet presAssocID="{215514A5-DF66-4904-9406-77784F162B95}" presName="textRect" presStyleLbl="revTx" presStyleIdx="1" presStyleCnt="4">
        <dgm:presLayoutVars>
          <dgm:chMax val="1"/>
          <dgm:chPref val="1"/>
        </dgm:presLayoutVars>
      </dgm:prSet>
      <dgm:spPr/>
    </dgm:pt>
    <dgm:pt modelId="{EAB3F13C-5F23-491D-9F8A-D25748D3216F}" type="pres">
      <dgm:prSet presAssocID="{B250ECC4-DD4B-44B9-9935-6E9734B98612}" presName="sibTrans" presStyleCnt="0"/>
      <dgm:spPr/>
    </dgm:pt>
    <dgm:pt modelId="{0F7AB7E7-3384-4E1C-A41F-020CE1D72EA1}" type="pres">
      <dgm:prSet presAssocID="{22C75CE3-3B87-4E45-A239-769E3391166C}" presName="compNode" presStyleCnt="0"/>
      <dgm:spPr/>
    </dgm:pt>
    <dgm:pt modelId="{1FE7E204-545F-440C-8C97-4A51872D9726}" type="pres">
      <dgm:prSet presAssocID="{22C75CE3-3B87-4E45-A239-769E3391166C}" presName="iconBgRect" presStyleLbl="bgShp" presStyleIdx="2" presStyleCnt="4"/>
      <dgm:spPr>
        <a:prstGeom prst="round2DiagRect">
          <a:avLst>
            <a:gd name="adj1" fmla="val 29727"/>
            <a:gd name="adj2" fmla="val 0"/>
          </a:avLst>
        </a:prstGeom>
        <a:solidFill>
          <a:schemeClr val="accent2">
            <a:tint val="40000"/>
            <a:hueOff val="0"/>
            <a:satOff val="0"/>
            <a:lumOff val="0"/>
            <a:alphaOff val="0"/>
          </a:schemeClr>
        </a:solidFill>
        <a:ln>
          <a:noFill/>
        </a:ln>
      </dgm:spPr>
    </dgm:pt>
    <dgm:pt modelId="{85FF4209-844A-4978-977D-D9B2596F75E9}" type="pres">
      <dgm:prSet presAssocID="{22C75CE3-3B87-4E45-A239-769E3391166C}"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Judge"/>
        </a:ext>
      </dgm:extLst>
    </dgm:pt>
    <dgm:pt modelId="{19232F93-B28C-4008-9D2C-5CC2B171F6BF}" type="pres">
      <dgm:prSet presAssocID="{22C75CE3-3B87-4E45-A239-769E3391166C}" presName="spaceRect" presStyleCnt="0"/>
      <dgm:spPr/>
    </dgm:pt>
    <dgm:pt modelId="{30BC5A38-EAF4-4B1E-9660-0ECB3613D90C}" type="pres">
      <dgm:prSet presAssocID="{22C75CE3-3B87-4E45-A239-769E3391166C}" presName="textRect" presStyleLbl="revTx" presStyleIdx="2" presStyleCnt="4">
        <dgm:presLayoutVars>
          <dgm:chMax val="1"/>
          <dgm:chPref val="1"/>
        </dgm:presLayoutVars>
      </dgm:prSet>
      <dgm:spPr/>
    </dgm:pt>
    <dgm:pt modelId="{E20E414B-C7F7-4B94-A0E0-F90A48E33FBB}" type="pres">
      <dgm:prSet presAssocID="{873C7F80-16FF-4C2A-9AB6-7A5889C0339F}" presName="sibTrans" presStyleCnt="0"/>
      <dgm:spPr/>
    </dgm:pt>
    <dgm:pt modelId="{4B26835B-4D7D-49AA-8750-6FD0C36A7C28}" type="pres">
      <dgm:prSet presAssocID="{544412E3-BEF3-41AF-9D5A-7DA5FBAE64B4}" presName="compNode" presStyleCnt="0"/>
      <dgm:spPr/>
    </dgm:pt>
    <dgm:pt modelId="{10143779-9C38-42BF-84D1-1850484485B4}" type="pres">
      <dgm:prSet presAssocID="{544412E3-BEF3-41AF-9D5A-7DA5FBAE64B4}" presName="iconBgRect" presStyleLbl="bgShp" presStyleIdx="3" presStyleCnt="4"/>
      <dgm:spPr>
        <a:prstGeom prst="round2DiagRect">
          <a:avLst>
            <a:gd name="adj1" fmla="val 29727"/>
            <a:gd name="adj2" fmla="val 0"/>
          </a:avLst>
        </a:prstGeom>
        <a:solidFill>
          <a:schemeClr val="accent2">
            <a:tint val="40000"/>
            <a:hueOff val="0"/>
            <a:satOff val="0"/>
            <a:lumOff val="0"/>
            <a:alphaOff val="0"/>
          </a:schemeClr>
        </a:solidFill>
        <a:ln>
          <a:noFill/>
        </a:ln>
      </dgm:spPr>
    </dgm:pt>
    <dgm:pt modelId="{537D5008-931D-4678-B3D6-809AC5E131FA}" type="pres">
      <dgm:prSet presAssocID="{544412E3-BEF3-41AF-9D5A-7DA5FBAE64B4}"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User Network"/>
        </a:ext>
      </dgm:extLst>
    </dgm:pt>
    <dgm:pt modelId="{3D256092-D4EE-4D98-9242-1FDD6ED656DA}" type="pres">
      <dgm:prSet presAssocID="{544412E3-BEF3-41AF-9D5A-7DA5FBAE64B4}" presName="spaceRect" presStyleCnt="0"/>
      <dgm:spPr/>
    </dgm:pt>
    <dgm:pt modelId="{6CB0CDB9-D0AE-470D-ABFC-DED3FE7A9B30}" type="pres">
      <dgm:prSet presAssocID="{544412E3-BEF3-41AF-9D5A-7DA5FBAE64B4}" presName="textRect" presStyleLbl="revTx" presStyleIdx="3" presStyleCnt="4">
        <dgm:presLayoutVars>
          <dgm:chMax val="1"/>
          <dgm:chPref val="1"/>
        </dgm:presLayoutVars>
      </dgm:prSet>
      <dgm:spPr/>
    </dgm:pt>
  </dgm:ptLst>
  <dgm:cxnLst>
    <dgm:cxn modelId="{21146982-6BC8-4220-9F4C-5F0BEE9AF4CF}" srcId="{3985AF7C-53D6-44AD-87E4-4EA338F4D7FA}" destId="{215514A5-DF66-4904-9406-77784F162B95}" srcOrd="1" destOrd="0" parTransId="{C06B86FE-9873-4154-8479-7797CFC38831}" sibTransId="{B250ECC4-DD4B-44B9-9935-6E9734B98612}"/>
    <dgm:cxn modelId="{AA63368D-5E77-44E7-A592-846E1FD55D85}" type="presOf" srcId="{215514A5-DF66-4904-9406-77784F162B95}" destId="{6FF8B6D1-5618-4F35-9FB1-447D4C8D3EB4}" srcOrd="0" destOrd="0" presId="urn:microsoft.com/office/officeart/2018/5/layout/IconLeafLabelList"/>
    <dgm:cxn modelId="{698DDD90-63CE-4A03-87F6-190AF78A38B0}" srcId="{3985AF7C-53D6-44AD-87E4-4EA338F4D7FA}" destId="{22C75CE3-3B87-4E45-A239-769E3391166C}" srcOrd="2" destOrd="0" parTransId="{56605AA0-B23C-41CB-A9E9-FB42C77D3F9B}" sibTransId="{873C7F80-16FF-4C2A-9AB6-7A5889C0339F}"/>
    <dgm:cxn modelId="{96A307A9-3529-446F-8FB3-5C1DC8C98B4B}" srcId="{3985AF7C-53D6-44AD-87E4-4EA338F4D7FA}" destId="{544412E3-BEF3-41AF-9D5A-7DA5FBAE64B4}" srcOrd="3" destOrd="0" parTransId="{F47EF451-94B4-4BD6-A5AE-ADAECA63667A}" sibTransId="{32D20FFA-0D8A-4FAF-9CB1-AE232A3FCBE7}"/>
    <dgm:cxn modelId="{904C40D0-D92E-4FBB-ACE2-82F4E5EF4762}" srcId="{3985AF7C-53D6-44AD-87E4-4EA338F4D7FA}" destId="{EBD060C5-95F5-4EE7-A21D-4D675CDEDCC3}" srcOrd="0" destOrd="0" parTransId="{C2A297BC-DA42-4860-A108-8EE79AEB2CA0}" sibTransId="{08F2C995-22F9-446E-8812-A0D5B508C4C6}"/>
    <dgm:cxn modelId="{E2521DDC-99A5-41BF-BE6D-43188F8AEF0F}" type="presOf" srcId="{3985AF7C-53D6-44AD-87E4-4EA338F4D7FA}" destId="{F99DBA00-032E-4B6D-BCA8-3FF88387C013}" srcOrd="0" destOrd="0" presId="urn:microsoft.com/office/officeart/2018/5/layout/IconLeafLabelList"/>
    <dgm:cxn modelId="{39457AE1-8C23-4CB4-8865-227CDFA93000}" type="presOf" srcId="{EBD060C5-95F5-4EE7-A21D-4D675CDEDCC3}" destId="{6AA18965-2D4D-4724-835A-2A765ACE07BF}" srcOrd="0" destOrd="0" presId="urn:microsoft.com/office/officeart/2018/5/layout/IconLeafLabelList"/>
    <dgm:cxn modelId="{0F664DE6-C7F9-46B4-8ED5-CA4BC0C22F76}" type="presOf" srcId="{544412E3-BEF3-41AF-9D5A-7DA5FBAE64B4}" destId="{6CB0CDB9-D0AE-470D-ABFC-DED3FE7A9B30}" srcOrd="0" destOrd="0" presId="urn:microsoft.com/office/officeart/2018/5/layout/IconLeafLabelList"/>
    <dgm:cxn modelId="{02E8D3F1-9A35-42E5-9BCD-5E515C4F6D22}" type="presOf" srcId="{22C75CE3-3B87-4E45-A239-769E3391166C}" destId="{30BC5A38-EAF4-4B1E-9660-0ECB3613D90C}" srcOrd="0" destOrd="0" presId="urn:microsoft.com/office/officeart/2018/5/layout/IconLeafLabelList"/>
    <dgm:cxn modelId="{9A2458F4-C6B4-4E55-8E07-A01252DC6509}" type="presParOf" srcId="{F99DBA00-032E-4B6D-BCA8-3FF88387C013}" destId="{786B84CB-C00B-40AB-8D9F-DE78A427A091}" srcOrd="0" destOrd="0" presId="urn:microsoft.com/office/officeart/2018/5/layout/IconLeafLabelList"/>
    <dgm:cxn modelId="{99E339D7-A77A-4CFC-B9B3-3EC0E1E9B77A}" type="presParOf" srcId="{786B84CB-C00B-40AB-8D9F-DE78A427A091}" destId="{073D0F38-1697-4DDF-87B5-31AB4FDDCA6E}" srcOrd="0" destOrd="0" presId="urn:microsoft.com/office/officeart/2018/5/layout/IconLeafLabelList"/>
    <dgm:cxn modelId="{D54B04B9-BC4A-4841-96B2-F63E981C192E}" type="presParOf" srcId="{786B84CB-C00B-40AB-8D9F-DE78A427A091}" destId="{972CB9A9-E8F4-48A6-863C-3857BF4A1898}" srcOrd="1" destOrd="0" presId="urn:microsoft.com/office/officeart/2018/5/layout/IconLeafLabelList"/>
    <dgm:cxn modelId="{8689AE26-1BD8-4C05-A091-867D634C3C3E}" type="presParOf" srcId="{786B84CB-C00B-40AB-8D9F-DE78A427A091}" destId="{0F2B5B2A-8E93-4FB1-A7B8-4DBAF9E36D1F}" srcOrd="2" destOrd="0" presId="urn:microsoft.com/office/officeart/2018/5/layout/IconLeafLabelList"/>
    <dgm:cxn modelId="{32F7751C-D7CE-41C0-BDE5-637D1F22CC1D}" type="presParOf" srcId="{786B84CB-C00B-40AB-8D9F-DE78A427A091}" destId="{6AA18965-2D4D-4724-835A-2A765ACE07BF}" srcOrd="3" destOrd="0" presId="urn:microsoft.com/office/officeart/2018/5/layout/IconLeafLabelList"/>
    <dgm:cxn modelId="{07B217D3-0121-45A2-BC9D-499BA1033562}" type="presParOf" srcId="{F99DBA00-032E-4B6D-BCA8-3FF88387C013}" destId="{8760EC41-2AED-4DF9-BBCD-2EB65F816AD5}" srcOrd="1" destOrd="0" presId="urn:microsoft.com/office/officeart/2018/5/layout/IconLeafLabelList"/>
    <dgm:cxn modelId="{1D82B78D-5998-45E0-9A09-9A9209E4FE25}" type="presParOf" srcId="{F99DBA00-032E-4B6D-BCA8-3FF88387C013}" destId="{3622DCD7-14D2-4476-A1D7-9FC0F2DF9AEC}" srcOrd="2" destOrd="0" presId="urn:microsoft.com/office/officeart/2018/5/layout/IconLeafLabelList"/>
    <dgm:cxn modelId="{1C3462B2-3F78-44C1-B99A-4360F711D731}" type="presParOf" srcId="{3622DCD7-14D2-4476-A1D7-9FC0F2DF9AEC}" destId="{71CADC7A-C1B0-44C3-93BB-21CE4C51B4F2}" srcOrd="0" destOrd="0" presId="urn:microsoft.com/office/officeart/2018/5/layout/IconLeafLabelList"/>
    <dgm:cxn modelId="{D8CEE9C7-732B-4F22-A9B2-C18FFEAFC62C}" type="presParOf" srcId="{3622DCD7-14D2-4476-A1D7-9FC0F2DF9AEC}" destId="{CE7A4B8A-9FB1-49BB-AD5F-E16F4D6B1202}" srcOrd="1" destOrd="0" presId="urn:microsoft.com/office/officeart/2018/5/layout/IconLeafLabelList"/>
    <dgm:cxn modelId="{6F36D364-6D12-4313-9DF2-8009D7213727}" type="presParOf" srcId="{3622DCD7-14D2-4476-A1D7-9FC0F2DF9AEC}" destId="{77223BB5-08AB-4699-B274-66F6273C5AEC}" srcOrd="2" destOrd="0" presId="urn:microsoft.com/office/officeart/2018/5/layout/IconLeafLabelList"/>
    <dgm:cxn modelId="{0F52B8A4-732E-4452-8933-23E8F5B8DBC0}" type="presParOf" srcId="{3622DCD7-14D2-4476-A1D7-9FC0F2DF9AEC}" destId="{6FF8B6D1-5618-4F35-9FB1-447D4C8D3EB4}" srcOrd="3" destOrd="0" presId="urn:microsoft.com/office/officeart/2018/5/layout/IconLeafLabelList"/>
    <dgm:cxn modelId="{6BE6BF9D-CEA7-47A3-9ACB-7F6C1980EB6C}" type="presParOf" srcId="{F99DBA00-032E-4B6D-BCA8-3FF88387C013}" destId="{EAB3F13C-5F23-491D-9F8A-D25748D3216F}" srcOrd="3" destOrd="0" presId="urn:microsoft.com/office/officeart/2018/5/layout/IconLeafLabelList"/>
    <dgm:cxn modelId="{472069A9-AFEA-475F-936E-667C107AB02F}" type="presParOf" srcId="{F99DBA00-032E-4B6D-BCA8-3FF88387C013}" destId="{0F7AB7E7-3384-4E1C-A41F-020CE1D72EA1}" srcOrd="4" destOrd="0" presId="urn:microsoft.com/office/officeart/2018/5/layout/IconLeafLabelList"/>
    <dgm:cxn modelId="{79E059B8-1D24-478C-AE87-80B02EE3C91C}" type="presParOf" srcId="{0F7AB7E7-3384-4E1C-A41F-020CE1D72EA1}" destId="{1FE7E204-545F-440C-8C97-4A51872D9726}" srcOrd="0" destOrd="0" presId="urn:microsoft.com/office/officeart/2018/5/layout/IconLeafLabelList"/>
    <dgm:cxn modelId="{D81EAE55-D9F9-42F0-96C4-0B73A21CB6BE}" type="presParOf" srcId="{0F7AB7E7-3384-4E1C-A41F-020CE1D72EA1}" destId="{85FF4209-844A-4978-977D-D9B2596F75E9}" srcOrd="1" destOrd="0" presId="urn:microsoft.com/office/officeart/2018/5/layout/IconLeafLabelList"/>
    <dgm:cxn modelId="{408F5277-9A52-4431-AC55-EBE2F1CC4387}" type="presParOf" srcId="{0F7AB7E7-3384-4E1C-A41F-020CE1D72EA1}" destId="{19232F93-B28C-4008-9D2C-5CC2B171F6BF}" srcOrd="2" destOrd="0" presId="urn:microsoft.com/office/officeart/2018/5/layout/IconLeafLabelList"/>
    <dgm:cxn modelId="{422751D3-00A0-4E56-89A4-7DD96E6295E7}" type="presParOf" srcId="{0F7AB7E7-3384-4E1C-A41F-020CE1D72EA1}" destId="{30BC5A38-EAF4-4B1E-9660-0ECB3613D90C}" srcOrd="3" destOrd="0" presId="urn:microsoft.com/office/officeart/2018/5/layout/IconLeafLabelList"/>
    <dgm:cxn modelId="{CF33B386-F198-4C6C-A231-7C0FDA57F8A7}" type="presParOf" srcId="{F99DBA00-032E-4B6D-BCA8-3FF88387C013}" destId="{E20E414B-C7F7-4B94-A0E0-F90A48E33FBB}" srcOrd="5" destOrd="0" presId="urn:microsoft.com/office/officeart/2018/5/layout/IconLeafLabelList"/>
    <dgm:cxn modelId="{39BD9D71-416F-4629-BC1F-AB1340DD2589}" type="presParOf" srcId="{F99DBA00-032E-4B6D-BCA8-3FF88387C013}" destId="{4B26835B-4D7D-49AA-8750-6FD0C36A7C28}" srcOrd="6" destOrd="0" presId="urn:microsoft.com/office/officeart/2018/5/layout/IconLeafLabelList"/>
    <dgm:cxn modelId="{7FF94BBE-D9E9-4B05-A84F-F99DE6485E2E}" type="presParOf" srcId="{4B26835B-4D7D-49AA-8750-6FD0C36A7C28}" destId="{10143779-9C38-42BF-84D1-1850484485B4}" srcOrd="0" destOrd="0" presId="urn:microsoft.com/office/officeart/2018/5/layout/IconLeafLabelList"/>
    <dgm:cxn modelId="{8483F663-9478-41DA-A5E3-18E61FDC56B5}" type="presParOf" srcId="{4B26835B-4D7D-49AA-8750-6FD0C36A7C28}" destId="{537D5008-931D-4678-B3D6-809AC5E131FA}" srcOrd="1" destOrd="0" presId="urn:microsoft.com/office/officeart/2018/5/layout/IconLeafLabelList"/>
    <dgm:cxn modelId="{0062247F-0037-4072-B849-85017290CAE2}" type="presParOf" srcId="{4B26835B-4D7D-49AA-8750-6FD0C36A7C28}" destId="{3D256092-D4EE-4D98-9242-1FDD6ED656DA}" srcOrd="2" destOrd="0" presId="urn:microsoft.com/office/officeart/2018/5/layout/IconLeafLabelList"/>
    <dgm:cxn modelId="{0FA63DB5-85A7-4BEA-9B7A-57B8BC74F632}" type="presParOf" srcId="{4B26835B-4D7D-49AA-8750-6FD0C36A7C28}" destId="{6CB0CDB9-D0AE-470D-ABFC-DED3FE7A9B30}" srcOrd="3" destOrd="0" presId="urn:microsoft.com/office/officeart/2018/5/layout/IconLeafLabelList"/>
  </dgm:cxnLst>
  <dgm:bg/>
  <dgm:whole/>
  <dgm:extLst>
    <a:ext uri="http://schemas.microsoft.com/office/drawing/2008/diagram">
      <dsp:dataModelExt xmlns:dsp="http://schemas.microsoft.com/office/drawing/2008/diagram" relId="rId6" minVer="http://schemas.openxmlformats.org/drawingml/2006/main"/>
    </a:ext>
  </dgm:extLst>
</dgm:dataModel>
</file>

<file path=ppt/diagrams/data13.xml><?xml version="1.0" encoding="utf-8"?>
<dgm:dataModel xmlns:dgm="http://schemas.openxmlformats.org/drawingml/2006/diagram" xmlns:a="http://schemas.openxmlformats.org/drawingml/2006/main">
  <dgm:ptLst>
    <dgm:pt modelId="{847EA9A9-2A7E-4FE6-BE29-8DF151ECBC7E}"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B397E0D1-58FC-466E-A76A-0F9A90D32313}" type="parTrans" cxnId="{7B5DCE88-5A94-49D1-BFED-533CD92D17D1}">
      <dgm:prSet/>
      <dgm:spPr/>
      <dgm:t>
        <a:bodyPr/>
        <a:lstStyle/>
        <a:p>
          <a:endParaRPr lang="en-US"/>
        </a:p>
      </dgm:t>
    </dgm:pt>
    <dgm:pt modelId="{79707194-1D02-4749-851A-78251A8D6A8E}">
      <dgm:prSet custT="1"/>
      <dgm:spPr>
        <a:noFill/>
        <a:ln>
          <a:noFill/>
        </a:ln>
      </dgm:spPr>
      <dgm:t>
        <a:bodyPr/>
        <a:lstStyle/>
        <a:p>
          <a:pPr>
            <a:lnSpc>
              <a:spcPct val="100000"/>
            </a:lnSpc>
          </a:pPr>
          <a:r>
            <a:rPr lang="nl-BE" sz="1600" b="0" i="0" strike="noStrike" cap="none" spc="0" baseline="0">
              <a:solidFill>
                <a:srgbClr val="000000"/>
              </a:solidFill>
              <a:effectLst/>
              <a:latin typeface="Calibri"/>
              <a:ea typeface="Calibri"/>
              <a:cs typeface="Calibri"/>
            </a:rPr>
            <a:t>Ontslag</a:t>
          </a:r>
          <a:endParaRPr lang="en-US"/>
        </a:p>
      </dgm:t>
    </dgm:pt>
    <dgm:pt modelId="{CE8F1689-E460-49B6-A0B4-2F42C7441D1E}" type="sibTrans" cxnId="{7B5DCE88-5A94-49D1-BFED-533CD92D17D1}">
      <dgm:prSet/>
      <dgm:spPr/>
      <dgm:t>
        <a:bodyPr/>
        <a:lstStyle/>
        <a:p>
          <a:endParaRPr lang="en-US"/>
        </a:p>
      </dgm:t>
    </dgm:pt>
    <dgm:pt modelId="{AC4E4FE5-E6E9-4735-AABB-0C6819A38BD3}" type="parTrans" cxnId="{CE8EABDC-1AA2-43FF-B09D-B849FA53A676}">
      <dgm:prSet/>
      <dgm:spPr/>
      <dgm:t>
        <a:bodyPr/>
        <a:lstStyle/>
        <a:p>
          <a:endParaRPr lang="en-US"/>
        </a:p>
      </dgm:t>
    </dgm:pt>
    <dgm:pt modelId="{75B6AE6A-9B0F-4ADC-B232-83EB04025669}">
      <dgm:prSet custT="1"/>
      <dgm:spPr>
        <a:noFill/>
        <a:ln>
          <a:noFill/>
        </a:ln>
      </dgm:spPr>
      <dgm:t>
        <a:bodyPr/>
        <a:lstStyle/>
        <a:p>
          <a:pPr>
            <a:lnSpc>
              <a:spcPct val="100000"/>
            </a:lnSpc>
          </a:pPr>
          <a:r>
            <a:rPr lang="nl-BE" sz="1600" b="0" i="0" strike="noStrike" cap="none" spc="0" baseline="0">
              <a:solidFill>
                <a:srgbClr val="000000"/>
              </a:solidFill>
              <a:effectLst/>
              <a:latin typeface="Calibri"/>
              <a:ea typeface="Calibri"/>
              <a:cs typeface="Calibri"/>
            </a:rPr>
            <a:t>Demotie</a:t>
          </a:r>
          <a:endParaRPr lang="en-US"/>
        </a:p>
      </dgm:t>
    </dgm:pt>
    <dgm:pt modelId="{55B0ED60-47A9-4C9D-BED3-2A9BE70A9BE5}" type="sibTrans" cxnId="{CE8EABDC-1AA2-43FF-B09D-B849FA53A676}">
      <dgm:prSet/>
      <dgm:spPr/>
      <dgm:t>
        <a:bodyPr/>
        <a:lstStyle/>
        <a:p>
          <a:endParaRPr lang="en-US"/>
        </a:p>
      </dgm:t>
    </dgm:pt>
    <dgm:pt modelId="{4F78A490-1C23-4BBF-8016-997EFAAE478F}" type="parTrans" cxnId="{79E750B2-2513-4643-8871-8ADE37C7A4AC}">
      <dgm:prSet/>
      <dgm:spPr/>
      <dgm:t>
        <a:bodyPr/>
        <a:lstStyle/>
        <a:p>
          <a:endParaRPr lang="en-US"/>
        </a:p>
      </dgm:t>
    </dgm:pt>
    <dgm:pt modelId="{0C3E5329-EB5E-4889-9701-0849A8CD9D82}">
      <dgm:prSet custT="1"/>
      <dgm:spPr>
        <a:noFill/>
        <a:ln>
          <a:noFill/>
        </a:ln>
      </dgm:spPr>
      <dgm:t>
        <a:bodyPr/>
        <a:lstStyle/>
        <a:p>
          <a:pPr>
            <a:lnSpc>
              <a:spcPct val="100000"/>
            </a:lnSpc>
          </a:pPr>
          <a:r>
            <a:rPr lang="nl-BE" sz="1600" b="0" i="0" strike="noStrike" cap="none" spc="0" baseline="0">
              <a:solidFill>
                <a:srgbClr val="000000"/>
              </a:solidFill>
              <a:effectLst/>
              <a:latin typeface="Calibri"/>
              <a:ea typeface="Calibri"/>
              <a:cs typeface="Calibri"/>
            </a:rPr>
            <a:t>Overdracht</a:t>
          </a:r>
          <a:endParaRPr lang="en-US"/>
        </a:p>
      </dgm:t>
    </dgm:pt>
    <dgm:pt modelId="{1E1AEB77-E215-409E-B983-A154334C1190}" type="sibTrans" cxnId="{79E750B2-2513-4643-8871-8ADE37C7A4AC}">
      <dgm:prSet/>
      <dgm:spPr/>
      <dgm:t>
        <a:bodyPr/>
        <a:lstStyle/>
        <a:p>
          <a:endParaRPr lang="en-US"/>
        </a:p>
      </dgm:t>
    </dgm:pt>
    <dgm:pt modelId="{ADCB2420-3E8D-4D10-815F-BFB534DBDEEC}" type="parTrans" cxnId="{2B73083B-BCF6-4AAC-9A91-59BD4FC0802D}">
      <dgm:prSet/>
      <dgm:spPr/>
      <dgm:t>
        <a:bodyPr/>
        <a:lstStyle/>
        <a:p>
          <a:endParaRPr lang="en-US"/>
        </a:p>
      </dgm:t>
    </dgm:pt>
    <dgm:pt modelId="{49DA00EC-20E3-4959-92DB-5FE0DB4E1078}">
      <dgm:prSet custT="1"/>
      <dgm:spPr>
        <a:noFill/>
        <a:ln>
          <a:noFill/>
        </a:ln>
      </dgm:spPr>
      <dgm:t>
        <a:bodyPr/>
        <a:lstStyle/>
        <a:p>
          <a:pPr>
            <a:lnSpc>
              <a:spcPct val="100000"/>
            </a:lnSpc>
          </a:pPr>
          <a:r>
            <a:rPr lang="nl-BE" sz="1600" b="0" i="0" strike="noStrike" cap="none" spc="0" baseline="0">
              <a:solidFill>
                <a:srgbClr val="000000"/>
              </a:solidFill>
              <a:effectLst/>
              <a:latin typeface="Calibri"/>
              <a:ea typeface="Calibri"/>
              <a:cs typeface="Calibri"/>
            </a:rPr>
            <a:t>Minder gunstige opdrachten of werkrooster</a:t>
          </a:r>
          <a:endParaRPr lang="en-US"/>
        </a:p>
      </dgm:t>
    </dgm:pt>
    <dgm:pt modelId="{1407D1F4-DC74-4D0C-B033-11CE032EE418}" type="sibTrans" cxnId="{2B73083B-BCF6-4AAC-9A91-59BD4FC0802D}">
      <dgm:prSet/>
      <dgm:spPr/>
      <dgm:t>
        <a:bodyPr/>
        <a:lstStyle/>
        <a:p>
          <a:endParaRPr lang="en-US"/>
        </a:p>
      </dgm:t>
    </dgm:pt>
    <dgm:pt modelId="{5ADD28B4-A80F-4093-AC94-16D6D563B90B}" type="parTrans" cxnId="{A1C9C839-5293-4AC1-B1B5-92DB78444CF9}">
      <dgm:prSet/>
      <dgm:spPr/>
      <dgm:t>
        <a:bodyPr/>
        <a:lstStyle/>
        <a:p>
          <a:endParaRPr lang="en-US"/>
        </a:p>
      </dgm:t>
    </dgm:pt>
    <dgm:pt modelId="{1EB4BC62-DA52-4EFC-9CA8-418C08D2348D}">
      <dgm:prSet custT="1"/>
      <dgm:spPr>
        <a:noFill/>
        <a:ln>
          <a:noFill/>
        </a:ln>
      </dgm:spPr>
      <dgm:t>
        <a:bodyPr/>
        <a:lstStyle/>
        <a:p>
          <a:pPr>
            <a:lnSpc>
              <a:spcPct val="100000"/>
            </a:lnSpc>
          </a:pPr>
          <a:r>
            <a:rPr lang="nl-BE" sz="1600" b="0" i="0" strike="noStrike" cap="none" spc="0" baseline="0" dirty="0">
              <a:solidFill>
                <a:srgbClr val="000000"/>
              </a:solidFill>
              <a:effectLst/>
              <a:latin typeface="Calibri"/>
              <a:ea typeface="Calibri"/>
              <a:cs typeface="Calibri"/>
            </a:rPr>
            <a:t>Lekkende personeelsdossiers om een slachtoffer of getuige van discriminatie in diskrediet te brengen of in diskrediet te brengen</a:t>
          </a:r>
          <a:endParaRPr lang="en-US" dirty="0"/>
        </a:p>
      </dgm:t>
    </dgm:pt>
    <dgm:pt modelId="{C9EFA232-B22D-4D18-BF81-0244D2085864}" type="sibTrans" cxnId="{A1C9C839-5293-4AC1-B1B5-92DB78444CF9}">
      <dgm:prSet/>
      <dgm:spPr/>
      <dgm:t>
        <a:bodyPr/>
        <a:lstStyle/>
        <a:p>
          <a:endParaRPr lang="en-US"/>
        </a:p>
      </dgm:t>
    </dgm:pt>
    <dgm:pt modelId="{2BC36E68-80C0-47FE-9E60-1D6E80AC1868}" type="parTrans" cxnId="{856199EE-3061-45EF-A9D8-22A06488127E}">
      <dgm:prSet/>
      <dgm:spPr/>
      <dgm:t>
        <a:bodyPr/>
        <a:lstStyle/>
        <a:p>
          <a:endParaRPr lang="en-US"/>
        </a:p>
      </dgm:t>
    </dgm:pt>
    <dgm:pt modelId="{231A5E3E-BEAC-4643-AEC0-494E55F94A3B}">
      <dgm:prSet custT="1"/>
      <dgm:spPr>
        <a:noFill/>
        <a:ln>
          <a:noFill/>
        </a:ln>
      </dgm:spPr>
      <dgm:t>
        <a:bodyPr/>
        <a:lstStyle/>
        <a:p>
          <a:pPr>
            <a:lnSpc>
              <a:spcPct val="100000"/>
            </a:lnSpc>
          </a:pPr>
          <a:r>
            <a:rPr lang="nl-BE" sz="1600" b="0" i="0" strike="noStrike" cap="none" spc="0" baseline="0">
              <a:solidFill>
                <a:srgbClr val="000000"/>
              </a:solidFill>
              <a:effectLst/>
              <a:latin typeface="Calibri"/>
              <a:ea typeface="Calibri"/>
              <a:cs typeface="Calibri"/>
            </a:rPr>
            <a:t>Worden geschokt of geëxtraheerd door collega's</a:t>
          </a:r>
          <a:endParaRPr lang="en-US"/>
        </a:p>
      </dgm:t>
    </dgm:pt>
    <dgm:pt modelId="{8F061D4F-67C0-462D-98B5-6197DF537B08}" type="sibTrans" cxnId="{856199EE-3061-45EF-A9D8-22A06488127E}">
      <dgm:prSet/>
      <dgm:spPr/>
      <dgm:t>
        <a:bodyPr/>
        <a:lstStyle/>
        <a:p>
          <a:endParaRPr lang="en-US"/>
        </a:p>
      </dgm:t>
    </dgm:pt>
    <dgm:pt modelId="{8CE7926D-684E-4318-8AD1-74B82DCD2295}" type="parTrans" cxnId="{96E5C43C-B148-40B0-B770-E0819B2DDD1C}">
      <dgm:prSet/>
      <dgm:spPr/>
      <dgm:t>
        <a:bodyPr/>
        <a:lstStyle/>
        <a:p>
          <a:endParaRPr lang="en-US"/>
        </a:p>
      </dgm:t>
    </dgm:pt>
    <dgm:pt modelId="{66759DA8-7923-4702-8294-94150FFE7905}">
      <dgm:prSet custT="1"/>
      <dgm:spPr>
        <a:noFill/>
        <a:ln>
          <a:noFill/>
        </a:ln>
      </dgm:spPr>
      <dgm:t>
        <a:bodyPr/>
        <a:lstStyle/>
        <a:p>
          <a:pPr>
            <a:lnSpc>
              <a:spcPct val="100000"/>
            </a:lnSpc>
          </a:pPr>
          <a:r>
            <a:rPr lang="nl-BE" sz="1600" b="0" i="0" strike="noStrike" cap="none" spc="0" baseline="0">
              <a:solidFill>
                <a:srgbClr val="000000"/>
              </a:solidFill>
              <a:effectLst/>
              <a:latin typeface="Calibri"/>
              <a:ea typeface="Calibri"/>
              <a:cs typeface="Calibri"/>
            </a:rPr>
            <a:t>Gesaboteerd worden door collega's</a:t>
          </a:r>
          <a:endParaRPr lang="en-US"/>
        </a:p>
      </dgm:t>
    </dgm:pt>
    <dgm:pt modelId="{94499F2B-AD42-41F6-B221-73712FCD1BC6}" type="sibTrans" cxnId="{96E5C43C-B148-40B0-B770-E0819B2DDD1C}">
      <dgm:prSet/>
      <dgm:spPr/>
      <dgm:t>
        <a:bodyPr/>
        <a:lstStyle/>
        <a:p>
          <a:endParaRPr lang="en-US"/>
        </a:p>
      </dgm:t>
    </dgm:pt>
    <dgm:pt modelId="{41503E0F-AB6D-4568-9453-ABA59B82A4CC}" type="pres">
      <dgm:prSet presAssocID="{847EA9A9-2A7E-4FE6-BE29-8DF151ECBC7E}" presName="root" presStyleCnt="0">
        <dgm:presLayoutVars>
          <dgm:dir/>
          <dgm:resizeHandles val="exact"/>
        </dgm:presLayoutVars>
      </dgm:prSet>
      <dgm:spPr/>
    </dgm:pt>
    <dgm:pt modelId="{818C0BB3-442E-42EB-B956-37DA187B65FF}" type="pres">
      <dgm:prSet presAssocID="{79707194-1D02-4749-851A-78251A8D6A8E}" presName="compNode" presStyleCnt="0"/>
      <dgm:spPr/>
    </dgm:pt>
    <dgm:pt modelId="{52A512D9-B40D-47F9-A846-C726F51B1EC6}" type="pres">
      <dgm:prSet presAssocID="{79707194-1D02-4749-851A-78251A8D6A8E}" presName="bgRect" presStyleLbl="bgShp" presStyleIdx="0" presStyleCnt="7"/>
      <dgm:spPr>
        <a:solidFill>
          <a:schemeClr val="accent1">
            <a:tint val="40000"/>
            <a:hueOff val="0"/>
            <a:satOff val="0"/>
            <a:lumOff val="0"/>
            <a:alphaOff val="0"/>
          </a:schemeClr>
        </a:solidFill>
        <a:ln>
          <a:noFill/>
        </a:ln>
      </dgm:spPr>
    </dgm:pt>
    <dgm:pt modelId="{CA508474-D63E-4A16-9167-594C791466C4}" type="pres">
      <dgm:prSet presAssocID="{79707194-1D02-4749-851A-78251A8D6A8E}"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avel"/>
        </a:ext>
      </dgm:extLst>
    </dgm:pt>
    <dgm:pt modelId="{58DC08D3-6ECA-4AC7-A6C4-0D833EF8AF69}" type="pres">
      <dgm:prSet presAssocID="{79707194-1D02-4749-851A-78251A8D6A8E}" presName="spaceRect" presStyleCnt="0"/>
      <dgm:spPr/>
    </dgm:pt>
    <dgm:pt modelId="{DCAD54F1-4A2A-422E-A86B-590182CAB8AA}" type="pres">
      <dgm:prSet presAssocID="{79707194-1D02-4749-851A-78251A8D6A8E}" presName="parTx" presStyleLbl="revTx" presStyleIdx="0" presStyleCnt="7">
        <dgm:presLayoutVars>
          <dgm:chMax val="0"/>
          <dgm:chPref val="0"/>
        </dgm:presLayoutVars>
      </dgm:prSet>
      <dgm:spPr/>
    </dgm:pt>
    <dgm:pt modelId="{446014D1-B799-4496-B82A-4DBBC3131499}" type="pres">
      <dgm:prSet presAssocID="{CE8F1689-E460-49B6-A0B4-2F42C7441D1E}" presName="sibTrans" presStyleCnt="0"/>
      <dgm:spPr/>
    </dgm:pt>
    <dgm:pt modelId="{4FFB4288-2951-440D-A775-60785C73E6AA}" type="pres">
      <dgm:prSet presAssocID="{75B6AE6A-9B0F-4ADC-B232-83EB04025669}" presName="compNode" presStyleCnt="0"/>
      <dgm:spPr/>
    </dgm:pt>
    <dgm:pt modelId="{02EE004D-26FC-47D1-8269-69D20901CA23}" type="pres">
      <dgm:prSet presAssocID="{75B6AE6A-9B0F-4ADC-B232-83EB04025669}" presName="bgRect" presStyleLbl="bgShp" presStyleIdx="1" presStyleCnt="7"/>
      <dgm:spPr>
        <a:solidFill>
          <a:schemeClr val="accent1">
            <a:tint val="40000"/>
            <a:hueOff val="0"/>
            <a:satOff val="0"/>
            <a:lumOff val="0"/>
            <a:alphaOff val="0"/>
          </a:schemeClr>
        </a:solidFill>
        <a:ln>
          <a:noFill/>
        </a:ln>
      </dgm:spPr>
    </dgm:pt>
    <dgm:pt modelId="{9E412361-0DD8-455E-ABDC-E515BF65EB9D}" type="pres">
      <dgm:prSet presAssocID="{75B6AE6A-9B0F-4ADC-B232-83EB04025669}"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lay"/>
        </a:ext>
      </dgm:extLst>
    </dgm:pt>
    <dgm:pt modelId="{C21354FB-AD36-42B0-93BE-5F83ED150F04}" type="pres">
      <dgm:prSet presAssocID="{75B6AE6A-9B0F-4ADC-B232-83EB04025669}" presName="spaceRect" presStyleCnt="0"/>
      <dgm:spPr/>
    </dgm:pt>
    <dgm:pt modelId="{A97B8EB0-C577-4054-84C1-818EA38BF5B9}" type="pres">
      <dgm:prSet presAssocID="{75B6AE6A-9B0F-4ADC-B232-83EB04025669}" presName="parTx" presStyleLbl="revTx" presStyleIdx="1" presStyleCnt="7">
        <dgm:presLayoutVars>
          <dgm:chMax val="0"/>
          <dgm:chPref val="0"/>
        </dgm:presLayoutVars>
      </dgm:prSet>
      <dgm:spPr/>
    </dgm:pt>
    <dgm:pt modelId="{9D06C7C4-FB12-4400-9E9F-3C637653350D}" type="pres">
      <dgm:prSet presAssocID="{55B0ED60-47A9-4C9D-BED3-2A9BE70A9BE5}" presName="sibTrans" presStyleCnt="0"/>
      <dgm:spPr/>
    </dgm:pt>
    <dgm:pt modelId="{40ADC1F3-7B7B-415D-B1A9-2DD20BC18B22}" type="pres">
      <dgm:prSet presAssocID="{0C3E5329-EB5E-4889-9701-0849A8CD9D82}" presName="compNode" presStyleCnt="0"/>
      <dgm:spPr/>
    </dgm:pt>
    <dgm:pt modelId="{3951A61D-F069-4616-989D-20A828000FE1}" type="pres">
      <dgm:prSet presAssocID="{0C3E5329-EB5E-4889-9701-0849A8CD9D82}" presName="bgRect" presStyleLbl="bgShp" presStyleIdx="2" presStyleCnt="7"/>
      <dgm:spPr>
        <a:solidFill>
          <a:schemeClr val="accent1">
            <a:tint val="40000"/>
            <a:hueOff val="0"/>
            <a:satOff val="0"/>
            <a:lumOff val="0"/>
            <a:alphaOff val="0"/>
          </a:schemeClr>
        </a:solidFill>
        <a:ln>
          <a:noFill/>
        </a:ln>
      </dgm:spPr>
    </dgm:pt>
    <dgm:pt modelId="{B2C44930-8854-438D-90B1-22C51B82B008}" type="pres">
      <dgm:prSet presAssocID="{0C3E5329-EB5E-4889-9701-0849A8CD9D82}"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ransfer"/>
        </a:ext>
      </dgm:extLst>
    </dgm:pt>
    <dgm:pt modelId="{BFF2EDA0-9815-4D23-9634-A8908693BE85}" type="pres">
      <dgm:prSet presAssocID="{0C3E5329-EB5E-4889-9701-0849A8CD9D82}" presName="spaceRect" presStyleCnt="0"/>
      <dgm:spPr/>
    </dgm:pt>
    <dgm:pt modelId="{635091B8-29C0-4ABE-8DEC-334A61052E0C}" type="pres">
      <dgm:prSet presAssocID="{0C3E5329-EB5E-4889-9701-0849A8CD9D82}" presName="parTx" presStyleLbl="revTx" presStyleIdx="2" presStyleCnt="7">
        <dgm:presLayoutVars>
          <dgm:chMax val="0"/>
          <dgm:chPref val="0"/>
        </dgm:presLayoutVars>
      </dgm:prSet>
      <dgm:spPr/>
    </dgm:pt>
    <dgm:pt modelId="{935AB0F7-C73A-4D15-9A92-396AE39B2FBF}" type="pres">
      <dgm:prSet presAssocID="{1E1AEB77-E215-409E-B983-A154334C1190}" presName="sibTrans" presStyleCnt="0"/>
      <dgm:spPr/>
    </dgm:pt>
    <dgm:pt modelId="{5668A616-B452-4CEF-8524-26589C63C0B2}" type="pres">
      <dgm:prSet presAssocID="{49DA00EC-20E3-4959-92DB-5FE0DB4E1078}" presName="compNode" presStyleCnt="0"/>
      <dgm:spPr/>
    </dgm:pt>
    <dgm:pt modelId="{2B9FBFC2-2DA2-4537-8E9D-0102188BB8DA}" type="pres">
      <dgm:prSet presAssocID="{49DA00EC-20E3-4959-92DB-5FE0DB4E1078}" presName="bgRect" presStyleLbl="bgShp" presStyleIdx="3" presStyleCnt="7"/>
      <dgm:spPr>
        <a:solidFill>
          <a:schemeClr val="accent1">
            <a:tint val="40000"/>
            <a:hueOff val="0"/>
            <a:satOff val="0"/>
            <a:lumOff val="0"/>
            <a:alphaOff val="0"/>
          </a:schemeClr>
        </a:solidFill>
        <a:ln>
          <a:noFill/>
        </a:ln>
      </dgm:spPr>
    </dgm:pt>
    <dgm:pt modelId="{098824A6-FCA5-4A1B-9C93-02EBF6CE40C2}" type="pres">
      <dgm:prSet presAssocID="{49DA00EC-20E3-4959-92DB-5FE0DB4E1078}"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topwatch"/>
        </a:ext>
      </dgm:extLst>
    </dgm:pt>
    <dgm:pt modelId="{73A4532D-A95C-4D67-8544-DF90B65AF08C}" type="pres">
      <dgm:prSet presAssocID="{49DA00EC-20E3-4959-92DB-5FE0DB4E1078}" presName="spaceRect" presStyleCnt="0"/>
      <dgm:spPr/>
    </dgm:pt>
    <dgm:pt modelId="{CDB89971-F98F-4B5E-A3E6-D8B427874E72}" type="pres">
      <dgm:prSet presAssocID="{49DA00EC-20E3-4959-92DB-5FE0DB4E1078}" presName="parTx" presStyleLbl="revTx" presStyleIdx="3" presStyleCnt="7">
        <dgm:presLayoutVars>
          <dgm:chMax val="0"/>
          <dgm:chPref val="0"/>
        </dgm:presLayoutVars>
      </dgm:prSet>
      <dgm:spPr/>
    </dgm:pt>
    <dgm:pt modelId="{C8798EC8-CDEE-4D35-BD8F-FAC6BDEAA192}" type="pres">
      <dgm:prSet presAssocID="{1407D1F4-DC74-4D0C-B033-11CE032EE418}" presName="sibTrans" presStyleCnt="0"/>
      <dgm:spPr/>
    </dgm:pt>
    <dgm:pt modelId="{4729E7F1-7AFB-47B7-90AD-2020F44037FA}" type="pres">
      <dgm:prSet presAssocID="{1EB4BC62-DA52-4EFC-9CA8-418C08D2348D}" presName="compNode" presStyleCnt="0"/>
      <dgm:spPr/>
    </dgm:pt>
    <dgm:pt modelId="{5A0D2530-66A5-456F-BF2D-18FEAD527C88}" type="pres">
      <dgm:prSet presAssocID="{1EB4BC62-DA52-4EFC-9CA8-418C08D2348D}" presName="bgRect" presStyleLbl="bgShp" presStyleIdx="4" presStyleCnt="7" custScaleY="146491"/>
      <dgm:spPr>
        <a:solidFill>
          <a:schemeClr val="accent1">
            <a:tint val="40000"/>
            <a:hueOff val="0"/>
            <a:satOff val="0"/>
            <a:lumOff val="0"/>
            <a:alphaOff val="0"/>
          </a:schemeClr>
        </a:solidFill>
        <a:ln>
          <a:noFill/>
        </a:ln>
      </dgm:spPr>
    </dgm:pt>
    <dgm:pt modelId="{D114D602-97C4-4F4E-85C6-8EC0B97D38A5}" type="pres">
      <dgm:prSet presAssocID="{1EB4BC62-DA52-4EFC-9CA8-418C08D2348D}"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Judge"/>
        </a:ext>
      </dgm:extLst>
    </dgm:pt>
    <dgm:pt modelId="{F68ED1C6-C795-4016-B7C9-7ECEB42F8720}" type="pres">
      <dgm:prSet presAssocID="{1EB4BC62-DA52-4EFC-9CA8-418C08D2348D}" presName="spaceRect" presStyleCnt="0"/>
      <dgm:spPr/>
    </dgm:pt>
    <dgm:pt modelId="{01E7E8D9-EBEA-4B3C-B1F3-7D20DA711A7B}" type="pres">
      <dgm:prSet presAssocID="{1EB4BC62-DA52-4EFC-9CA8-418C08D2348D}" presName="parTx" presStyleLbl="revTx" presStyleIdx="4" presStyleCnt="7">
        <dgm:presLayoutVars>
          <dgm:chMax val="0"/>
          <dgm:chPref val="0"/>
        </dgm:presLayoutVars>
      </dgm:prSet>
      <dgm:spPr/>
    </dgm:pt>
    <dgm:pt modelId="{6D0477B7-4235-4AC0-8113-107D722676B1}" type="pres">
      <dgm:prSet presAssocID="{C9EFA232-B22D-4D18-BF81-0244D2085864}" presName="sibTrans" presStyleCnt="0"/>
      <dgm:spPr/>
    </dgm:pt>
    <dgm:pt modelId="{9953D956-CD16-4C82-BDAF-7032F64A9D82}" type="pres">
      <dgm:prSet presAssocID="{231A5E3E-BEAC-4643-AEC0-494E55F94A3B}" presName="compNode" presStyleCnt="0"/>
      <dgm:spPr/>
    </dgm:pt>
    <dgm:pt modelId="{82650058-36C7-4EF2-A510-6B2A3BC56CBA}" type="pres">
      <dgm:prSet presAssocID="{231A5E3E-BEAC-4643-AEC0-494E55F94A3B}" presName="bgRect" presStyleLbl="bgShp" presStyleIdx="5" presStyleCnt="7"/>
      <dgm:spPr>
        <a:solidFill>
          <a:schemeClr val="accent1">
            <a:tint val="40000"/>
            <a:hueOff val="0"/>
            <a:satOff val="0"/>
            <a:lumOff val="0"/>
            <a:alphaOff val="0"/>
          </a:schemeClr>
        </a:solidFill>
        <a:ln>
          <a:noFill/>
        </a:ln>
      </dgm:spPr>
    </dgm:pt>
    <dgm:pt modelId="{572EC3DD-4747-4D08-8080-FEFD01566235}" type="pres">
      <dgm:prSet presAssocID="{231A5E3E-BEAC-4643-AEC0-494E55F94A3B}"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Disconnected"/>
        </a:ext>
      </dgm:extLst>
    </dgm:pt>
    <dgm:pt modelId="{C07ACDF1-B1C1-4585-90B0-3E3EA7B79A09}" type="pres">
      <dgm:prSet presAssocID="{231A5E3E-BEAC-4643-AEC0-494E55F94A3B}" presName="spaceRect" presStyleCnt="0"/>
      <dgm:spPr/>
    </dgm:pt>
    <dgm:pt modelId="{1D5AEC99-75BD-4251-A255-724AD0F0A785}" type="pres">
      <dgm:prSet presAssocID="{231A5E3E-BEAC-4643-AEC0-494E55F94A3B}" presName="parTx" presStyleLbl="revTx" presStyleIdx="5" presStyleCnt="7">
        <dgm:presLayoutVars>
          <dgm:chMax val="0"/>
          <dgm:chPref val="0"/>
        </dgm:presLayoutVars>
      </dgm:prSet>
      <dgm:spPr/>
    </dgm:pt>
    <dgm:pt modelId="{0F635DEF-46EA-4A08-8E08-AA4EB08FB4FB}" type="pres">
      <dgm:prSet presAssocID="{8F061D4F-67C0-462D-98B5-6197DF537B08}" presName="sibTrans" presStyleCnt="0"/>
      <dgm:spPr/>
    </dgm:pt>
    <dgm:pt modelId="{BD66F62F-8C23-456A-8572-580B0566BB24}" type="pres">
      <dgm:prSet presAssocID="{66759DA8-7923-4702-8294-94150FFE7905}" presName="compNode" presStyleCnt="0"/>
      <dgm:spPr/>
    </dgm:pt>
    <dgm:pt modelId="{BE66F222-4B7E-4DCF-98CD-4A27921714C6}" type="pres">
      <dgm:prSet presAssocID="{66759DA8-7923-4702-8294-94150FFE7905}" presName="bgRect" presStyleLbl="bgShp" presStyleIdx="6" presStyleCnt="7"/>
      <dgm:spPr>
        <a:solidFill>
          <a:schemeClr val="accent1">
            <a:tint val="40000"/>
            <a:hueOff val="0"/>
            <a:satOff val="0"/>
            <a:lumOff val="0"/>
            <a:alphaOff val="0"/>
          </a:schemeClr>
        </a:solidFill>
        <a:ln>
          <a:noFill/>
        </a:ln>
      </dgm:spPr>
    </dgm:pt>
    <dgm:pt modelId="{ABDFA904-3FD3-466E-BD6D-472D480E10CF}" type="pres">
      <dgm:prSet presAssocID="{66759DA8-7923-4702-8294-94150FFE7905}"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Danger"/>
        </a:ext>
      </dgm:extLst>
    </dgm:pt>
    <dgm:pt modelId="{8FA247E0-6072-457B-89A1-DED4048B43F8}" type="pres">
      <dgm:prSet presAssocID="{66759DA8-7923-4702-8294-94150FFE7905}" presName="spaceRect" presStyleCnt="0"/>
      <dgm:spPr/>
    </dgm:pt>
    <dgm:pt modelId="{D7759015-1B81-45A3-B24B-BC9FC83003A9}" type="pres">
      <dgm:prSet presAssocID="{66759DA8-7923-4702-8294-94150FFE7905}" presName="parTx" presStyleLbl="revTx" presStyleIdx="6" presStyleCnt="7">
        <dgm:presLayoutVars>
          <dgm:chMax val="0"/>
          <dgm:chPref val="0"/>
        </dgm:presLayoutVars>
      </dgm:prSet>
      <dgm:spPr/>
    </dgm:pt>
  </dgm:ptLst>
  <dgm:cxnLst>
    <dgm:cxn modelId="{367D080A-1427-49A2-9392-7F82AE423E92}" type="presOf" srcId="{231A5E3E-BEAC-4643-AEC0-494E55F94A3B}" destId="{1D5AEC99-75BD-4251-A255-724AD0F0A785}" srcOrd="0" destOrd="0" presId="urn:microsoft.com/office/officeart/2018/2/layout/IconVerticalSolidList"/>
    <dgm:cxn modelId="{A1C9C839-5293-4AC1-B1B5-92DB78444CF9}" srcId="{847EA9A9-2A7E-4FE6-BE29-8DF151ECBC7E}" destId="{1EB4BC62-DA52-4EFC-9CA8-418C08D2348D}" srcOrd="4" destOrd="0" parTransId="{5ADD28B4-A80F-4093-AC94-16D6D563B90B}" sibTransId="{C9EFA232-B22D-4D18-BF81-0244D2085864}"/>
    <dgm:cxn modelId="{2B73083B-BCF6-4AAC-9A91-59BD4FC0802D}" srcId="{847EA9A9-2A7E-4FE6-BE29-8DF151ECBC7E}" destId="{49DA00EC-20E3-4959-92DB-5FE0DB4E1078}" srcOrd="3" destOrd="0" parTransId="{ADCB2420-3E8D-4D10-815F-BFB534DBDEEC}" sibTransId="{1407D1F4-DC74-4D0C-B033-11CE032EE418}"/>
    <dgm:cxn modelId="{96E5C43C-B148-40B0-B770-E0819B2DDD1C}" srcId="{847EA9A9-2A7E-4FE6-BE29-8DF151ECBC7E}" destId="{66759DA8-7923-4702-8294-94150FFE7905}" srcOrd="6" destOrd="0" parTransId="{8CE7926D-684E-4318-8AD1-74B82DCD2295}" sibTransId="{94499F2B-AD42-41F6-B221-73712FCD1BC6}"/>
    <dgm:cxn modelId="{C6599A45-0C89-41C4-ACCD-EF1D0271FADE}" type="presOf" srcId="{49DA00EC-20E3-4959-92DB-5FE0DB4E1078}" destId="{CDB89971-F98F-4B5E-A3E6-D8B427874E72}" srcOrd="0" destOrd="0" presId="urn:microsoft.com/office/officeart/2018/2/layout/IconVerticalSolidList"/>
    <dgm:cxn modelId="{4F6CA368-3F6A-4779-A157-B0A48D93D03A}" type="presOf" srcId="{1EB4BC62-DA52-4EFC-9CA8-418C08D2348D}" destId="{01E7E8D9-EBEA-4B3C-B1F3-7D20DA711A7B}" srcOrd="0" destOrd="0" presId="urn:microsoft.com/office/officeart/2018/2/layout/IconVerticalSolidList"/>
    <dgm:cxn modelId="{C6F57E74-D575-40C3-B3D1-95D1C51EBAE0}" type="presOf" srcId="{0C3E5329-EB5E-4889-9701-0849A8CD9D82}" destId="{635091B8-29C0-4ABE-8DEC-334A61052E0C}" srcOrd="0" destOrd="0" presId="urn:microsoft.com/office/officeart/2018/2/layout/IconVerticalSolidList"/>
    <dgm:cxn modelId="{1E73C274-B847-4F54-884C-6BA2319BCD70}" type="presOf" srcId="{75B6AE6A-9B0F-4ADC-B232-83EB04025669}" destId="{A97B8EB0-C577-4054-84C1-818EA38BF5B9}" srcOrd="0" destOrd="0" presId="urn:microsoft.com/office/officeart/2018/2/layout/IconVerticalSolidList"/>
    <dgm:cxn modelId="{CE7A0275-9240-4039-9443-A847B3BBE33E}" type="presOf" srcId="{66759DA8-7923-4702-8294-94150FFE7905}" destId="{D7759015-1B81-45A3-B24B-BC9FC83003A9}" srcOrd="0" destOrd="0" presId="urn:microsoft.com/office/officeart/2018/2/layout/IconVerticalSolidList"/>
    <dgm:cxn modelId="{26574D7D-4672-4963-8484-2C769339032D}" type="presOf" srcId="{79707194-1D02-4749-851A-78251A8D6A8E}" destId="{DCAD54F1-4A2A-422E-A86B-590182CAB8AA}" srcOrd="0" destOrd="0" presId="urn:microsoft.com/office/officeart/2018/2/layout/IconVerticalSolidList"/>
    <dgm:cxn modelId="{7B5DCE88-5A94-49D1-BFED-533CD92D17D1}" srcId="{847EA9A9-2A7E-4FE6-BE29-8DF151ECBC7E}" destId="{79707194-1D02-4749-851A-78251A8D6A8E}" srcOrd="0" destOrd="0" parTransId="{B397E0D1-58FC-466E-A76A-0F9A90D32313}" sibTransId="{CE8F1689-E460-49B6-A0B4-2F42C7441D1E}"/>
    <dgm:cxn modelId="{592B8296-9FAD-4AA8-AE79-D43E83B29F5E}" type="presOf" srcId="{847EA9A9-2A7E-4FE6-BE29-8DF151ECBC7E}" destId="{41503E0F-AB6D-4568-9453-ABA59B82A4CC}" srcOrd="0" destOrd="0" presId="urn:microsoft.com/office/officeart/2018/2/layout/IconVerticalSolidList"/>
    <dgm:cxn modelId="{79E750B2-2513-4643-8871-8ADE37C7A4AC}" srcId="{847EA9A9-2A7E-4FE6-BE29-8DF151ECBC7E}" destId="{0C3E5329-EB5E-4889-9701-0849A8CD9D82}" srcOrd="2" destOrd="0" parTransId="{4F78A490-1C23-4BBF-8016-997EFAAE478F}" sibTransId="{1E1AEB77-E215-409E-B983-A154334C1190}"/>
    <dgm:cxn modelId="{CE8EABDC-1AA2-43FF-B09D-B849FA53A676}" srcId="{847EA9A9-2A7E-4FE6-BE29-8DF151ECBC7E}" destId="{75B6AE6A-9B0F-4ADC-B232-83EB04025669}" srcOrd="1" destOrd="0" parTransId="{AC4E4FE5-E6E9-4735-AABB-0C6819A38BD3}" sibTransId="{55B0ED60-47A9-4C9D-BED3-2A9BE70A9BE5}"/>
    <dgm:cxn modelId="{856199EE-3061-45EF-A9D8-22A06488127E}" srcId="{847EA9A9-2A7E-4FE6-BE29-8DF151ECBC7E}" destId="{231A5E3E-BEAC-4643-AEC0-494E55F94A3B}" srcOrd="5" destOrd="0" parTransId="{2BC36E68-80C0-47FE-9E60-1D6E80AC1868}" sibTransId="{8F061D4F-67C0-462D-98B5-6197DF537B08}"/>
    <dgm:cxn modelId="{DCDDEF9E-B861-47E5-B328-87A5AF2E44DE}" type="presParOf" srcId="{41503E0F-AB6D-4568-9453-ABA59B82A4CC}" destId="{818C0BB3-442E-42EB-B956-37DA187B65FF}" srcOrd="0" destOrd="0" presId="urn:microsoft.com/office/officeart/2018/2/layout/IconVerticalSolidList"/>
    <dgm:cxn modelId="{54E8B983-936C-42FA-B9B3-67A5EE58E6B2}" type="presParOf" srcId="{818C0BB3-442E-42EB-B956-37DA187B65FF}" destId="{52A512D9-B40D-47F9-A846-C726F51B1EC6}" srcOrd="0" destOrd="0" presId="urn:microsoft.com/office/officeart/2018/2/layout/IconVerticalSolidList"/>
    <dgm:cxn modelId="{17687FB0-9403-4C35-BC6F-E9289109EA1C}" type="presParOf" srcId="{818C0BB3-442E-42EB-B956-37DA187B65FF}" destId="{CA508474-D63E-4A16-9167-594C791466C4}" srcOrd="1" destOrd="0" presId="urn:microsoft.com/office/officeart/2018/2/layout/IconVerticalSolidList"/>
    <dgm:cxn modelId="{894787FF-F886-4841-A1C3-37C69EA98F60}" type="presParOf" srcId="{818C0BB3-442E-42EB-B956-37DA187B65FF}" destId="{58DC08D3-6ECA-4AC7-A6C4-0D833EF8AF69}" srcOrd="2" destOrd="0" presId="urn:microsoft.com/office/officeart/2018/2/layout/IconVerticalSolidList"/>
    <dgm:cxn modelId="{5728E978-8CEA-4E22-95F0-F6CB698FD968}" type="presParOf" srcId="{818C0BB3-442E-42EB-B956-37DA187B65FF}" destId="{DCAD54F1-4A2A-422E-A86B-590182CAB8AA}" srcOrd="3" destOrd="0" presId="urn:microsoft.com/office/officeart/2018/2/layout/IconVerticalSolidList"/>
    <dgm:cxn modelId="{5D106702-2E1C-4407-B746-69F73BF770C5}" type="presParOf" srcId="{41503E0F-AB6D-4568-9453-ABA59B82A4CC}" destId="{446014D1-B799-4496-B82A-4DBBC3131499}" srcOrd="1" destOrd="0" presId="urn:microsoft.com/office/officeart/2018/2/layout/IconVerticalSolidList"/>
    <dgm:cxn modelId="{6A61A3B5-4F18-405D-BD40-B929E666B505}" type="presParOf" srcId="{41503E0F-AB6D-4568-9453-ABA59B82A4CC}" destId="{4FFB4288-2951-440D-A775-60785C73E6AA}" srcOrd="2" destOrd="0" presId="urn:microsoft.com/office/officeart/2018/2/layout/IconVerticalSolidList"/>
    <dgm:cxn modelId="{8582185E-EF58-416F-8E89-282A252239A0}" type="presParOf" srcId="{4FFB4288-2951-440D-A775-60785C73E6AA}" destId="{02EE004D-26FC-47D1-8269-69D20901CA23}" srcOrd="0" destOrd="0" presId="urn:microsoft.com/office/officeart/2018/2/layout/IconVerticalSolidList"/>
    <dgm:cxn modelId="{610E6A80-8117-4961-8792-C45C71496A0D}" type="presParOf" srcId="{4FFB4288-2951-440D-A775-60785C73E6AA}" destId="{9E412361-0DD8-455E-ABDC-E515BF65EB9D}" srcOrd="1" destOrd="0" presId="urn:microsoft.com/office/officeart/2018/2/layout/IconVerticalSolidList"/>
    <dgm:cxn modelId="{755964AA-9F6C-4344-8B8E-C1E48A5314CB}" type="presParOf" srcId="{4FFB4288-2951-440D-A775-60785C73E6AA}" destId="{C21354FB-AD36-42B0-93BE-5F83ED150F04}" srcOrd="2" destOrd="0" presId="urn:microsoft.com/office/officeart/2018/2/layout/IconVerticalSolidList"/>
    <dgm:cxn modelId="{71FAF7EF-168B-4F57-A812-2197A154C7B6}" type="presParOf" srcId="{4FFB4288-2951-440D-A775-60785C73E6AA}" destId="{A97B8EB0-C577-4054-84C1-818EA38BF5B9}" srcOrd="3" destOrd="0" presId="urn:microsoft.com/office/officeart/2018/2/layout/IconVerticalSolidList"/>
    <dgm:cxn modelId="{0A6BDB99-6BCB-46BC-912E-CE758D1275B2}" type="presParOf" srcId="{41503E0F-AB6D-4568-9453-ABA59B82A4CC}" destId="{9D06C7C4-FB12-4400-9E9F-3C637653350D}" srcOrd="3" destOrd="0" presId="urn:microsoft.com/office/officeart/2018/2/layout/IconVerticalSolidList"/>
    <dgm:cxn modelId="{4A1E7CFE-4199-473C-9D9C-6A17646CEEB6}" type="presParOf" srcId="{41503E0F-AB6D-4568-9453-ABA59B82A4CC}" destId="{40ADC1F3-7B7B-415D-B1A9-2DD20BC18B22}" srcOrd="4" destOrd="0" presId="urn:microsoft.com/office/officeart/2018/2/layout/IconVerticalSolidList"/>
    <dgm:cxn modelId="{D2825B4F-8CCA-4475-9953-B77768B9041B}" type="presParOf" srcId="{40ADC1F3-7B7B-415D-B1A9-2DD20BC18B22}" destId="{3951A61D-F069-4616-989D-20A828000FE1}" srcOrd="0" destOrd="0" presId="urn:microsoft.com/office/officeart/2018/2/layout/IconVerticalSolidList"/>
    <dgm:cxn modelId="{AF307510-CE0A-4AAA-A9A1-77C23BC60CAB}" type="presParOf" srcId="{40ADC1F3-7B7B-415D-B1A9-2DD20BC18B22}" destId="{B2C44930-8854-438D-90B1-22C51B82B008}" srcOrd="1" destOrd="0" presId="urn:microsoft.com/office/officeart/2018/2/layout/IconVerticalSolidList"/>
    <dgm:cxn modelId="{C681ED29-889C-4F32-8928-6B2DECC8E833}" type="presParOf" srcId="{40ADC1F3-7B7B-415D-B1A9-2DD20BC18B22}" destId="{BFF2EDA0-9815-4D23-9634-A8908693BE85}" srcOrd="2" destOrd="0" presId="urn:microsoft.com/office/officeart/2018/2/layout/IconVerticalSolidList"/>
    <dgm:cxn modelId="{5513BDB1-D0A1-4CF2-BD23-34FC64932309}" type="presParOf" srcId="{40ADC1F3-7B7B-415D-B1A9-2DD20BC18B22}" destId="{635091B8-29C0-4ABE-8DEC-334A61052E0C}" srcOrd="3" destOrd="0" presId="urn:microsoft.com/office/officeart/2018/2/layout/IconVerticalSolidList"/>
    <dgm:cxn modelId="{A31FDEB1-1B1C-4229-8E26-9EC162BA6A40}" type="presParOf" srcId="{41503E0F-AB6D-4568-9453-ABA59B82A4CC}" destId="{935AB0F7-C73A-4D15-9A92-396AE39B2FBF}" srcOrd="5" destOrd="0" presId="urn:microsoft.com/office/officeart/2018/2/layout/IconVerticalSolidList"/>
    <dgm:cxn modelId="{C3F13967-0610-4FEE-8179-12C691479FCD}" type="presParOf" srcId="{41503E0F-AB6D-4568-9453-ABA59B82A4CC}" destId="{5668A616-B452-4CEF-8524-26589C63C0B2}" srcOrd="6" destOrd="0" presId="urn:microsoft.com/office/officeart/2018/2/layout/IconVerticalSolidList"/>
    <dgm:cxn modelId="{E39CEC5C-9C73-4CDA-8C3B-B18BDFBA8B0D}" type="presParOf" srcId="{5668A616-B452-4CEF-8524-26589C63C0B2}" destId="{2B9FBFC2-2DA2-4537-8E9D-0102188BB8DA}" srcOrd="0" destOrd="0" presId="urn:microsoft.com/office/officeart/2018/2/layout/IconVerticalSolidList"/>
    <dgm:cxn modelId="{61A063E9-73C1-4B4E-A06E-1592191746E3}" type="presParOf" srcId="{5668A616-B452-4CEF-8524-26589C63C0B2}" destId="{098824A6-FCA5-4A1B-9C93-02EBF6CE40C2}" srcOrd="1" destOrd="0" presId="urn:microsoft.com/office/officeart/2018/2/layout/IconVerticalSolidList"/>
    <dgm:cxn modelId="{56665D11-37BA-4BA5-8D23-32E03CED69D4}" type="presParOf" srcId="{5668A616-B452-4CEF-8524-26589C63C0B2}" destId="{73A4532D-A95C-4D67-8544-DF90B65AF08C}" srcOrd="2" destOrd="0" presId="urn:microsoft.com/office/officeart/2018/2/layout/IconVerticalSolidList"/>
    <dgm:cxn modelId="{382BDDE8-B74C-455D-99E8-63B316DEB66A}" type="presParOf" srcId="{5668A616-B452-4CEF-8524-26589C63C0B2}" destId="{CDB89971-F98F-4B5E-A3E6-D8B427874E72}" srcOrd="3" destOrd="0" presId="urn:microsoft.com/office/officeart/2018/2/layout/IconVerticalSolidList"/>
    <dgm:cxn modelId="{08DBBBFF-44D1-48DE-9E97-6B2FFB8A73FF}" type="presParOf" srcId="{41503E0F-AB6D-4568-9453-ABA59B82A4CC}" destId="{C8798EC8-CDEE-4D35-BD8F-FAC6BDEAA192}" srcOrd="7" destOrd="0" presId="urn:microsoft.com/office/officeart/2018/2/layout/IconVerticalSolidList"/>
    <dgm:cxn modelId="{C94B6157-1637-4D54-88D5-976EB37F9250}" type="presParOf" srcId="{41503E0F-AB6D-4568-9453-ABA59B82A4CC}" destId="{4729E7F1-7AFB-47B7-90AD-2020F44037FA}" srcOrd="8" destOrd="0" presId="urn:microsoft.com/office/officeart/2018/2/layout/IconVerticalSolidList"/>
    <dgm:cxn modelId="{7A6C1BB4-CDD5-4021-BB3F-4C8843D3410B}" type="presParOf" srcId="{4729E7F1-7AFB-47B7-90AD-2020F44037FA}" destId="{5A0D2530-66A5-456F-BF2D-18FEAD527C88}" srcOrd="0" destOrd="0" presId="urn:microsoft.com/office/officeart/2018/2/layout/IconVerticalSolidList"/>
    <dgm:cxn modelId="{83F27796-CAFF-40C6-AD63-C685A1F7384A}" type="presParOf" srcId="{4729E7F1-7AFB-47B7-90AD-2020F44037FA}" destId="{D114D602-97C4-4F4E-85C6-8EC0B97D38A5}" srcOrd="1" destOrd="0" presId="urn:microsoft.com/office/officeart/2018/2/layout/IconVerticalSolidList"/>
    <dgm:cxn modelId="{F6308B5F-474C-4975-ACA9-A3E20343BC47}" type="presParOf" srcId="{4729E7F1-7AFB-47B7-90AD-2020F44037FA}" destId="{F68ED1C6-C795-4016-B7C9-7ECEB42F8720}" srcOrd="2" destOrd="0" presId="urn:microsoft.com/office/officeart/2018/2/layout/IconVerticalSolidList"/>
    <dgm:cxn modelId="{C2500232-60FE-480E-A08F-4611BD8DA348}" type="presParOf" srcId="{4729E7F1-7AFB-47B7-90AD-2020F44037FA}" destId="{01E7E8D9-EBEA-4B3C-B1F3-7D20DA711A7B}" srcOrd="3" destOrd="0" presId="urn:microsoft.com/office/officeart/2018/2/layout/IconVerticalSolidList"/>
    <dgm:cxn modelId="{636065AD-1369-4A05-B5D5-86881C97BCE1}" type="presParOf" srcId="{41503E0F-AB6D-4568-9453-ABA59B82A4CC}" destId="{6D0477B7-4235-4AC0-8113-107D722676B1}" srcOrd="9" destOrd="0" presId="urn:microsoft.com/office/officeart/2018/2/layout/IconVerticalSolidList"/>
    <dgm:cxn modelId="{80C08227-07BA-4873-B1FA-29BD31786CCE}" type="presParOf" srcId="{41503E0F-AB6D-4568-9453-ABA59B82A4CC}" destId="{9953D956-CD16-4C82-BDAF-7032F64A9D82}" srcOrd="10" destOrd="0" presId="urn:microsoft.com/office/officeart/2018/2/layout/IconVerticalSolidList"/>
    <dgm:cxn modelId="{4C7CE81F-0047-4204-B03B-9F2EA2F033CD}" type="presParOf" srcId="{9953D956-CD16-4C82-BDAF-7032F64A9D82}" destId="{82650058-36C7-4EF2-A510-6B2A3BC56CBA}" srcOrd="0" destOrd="0" presId="urn:microsoft.com/office/officeart/2018/2/layout/IconVerticalSolidList"/>
    <dgm:cxn modelId="{47B90F84-1CA5-4746-A740-FD7064ACFEFF}" type="presParOf" srcId="{9953D956-CD16-4C82-BDAF-7032F64A9D82}" destId="{572EC3DD-4747-4D08-8080-FEFD01566235}" srcOrd="1" destOrd="0" presId="urn:microsoft.com/office/officeart/2018/2/layout/IconVerticalSolidList"/>
    <dgm:cxn modelId="{02805531-1546-49FA-BD2C-3BC0803E9EA5}" type="presParOf" srcId="{9953D956-CD16-4C82-BDAF-7032F64A9D82}" destId="{C07ACDF1-B1C1-4585-90B0-3E3EA7B79A09}" srcOrd="2" destOrd="0" presId="urn:microsoft.com/office/officeart/2018/2/layout/IconVerticalSolidList"/>
    <dgm:cxn modelId="{987EB260-FDF4-4D26-AE73-6E1BDAA33D35}" type="presParOf" srcId="{9953D956-CD16-4C82-BDAF-7032F64A9D82}" destId="{1D5AEC99-75BD-4251-A255-724AD0F0A785}" srcOrd="3" destOrd="0" presId="urn:microsoft.com/office/officeart/2018/2/layout/IconVerticalSolidList"/>
    <dgm:cxn modelId="{1A5BA9DE-7C80-420D-8F5F-5F391CA232B0}" type="presParOf" srcId="{41503E0F-AB6D-4568-9453-ABA59B82A4CC}" destId="{0F635DEF-46EA-4A08-8E08-AA4EB08FB4FB}" srcOrd="11" destOrd="0" presId="urn:microsoft.com/office/officeart/2018/2/layout/IconVerticalSolidList"/>
    <dgm:cxn modelId="{6AD849EF-9889-4AEE-B840-B67A6F715026}" type="presParOf" srcId="{41503E0F-AB6D-4568-9453-ABA59B82A4CC}" destId="{BD66F62F-8C23-456A-8572-580B0566BB24}" srcOrd="12" destOrd="0" presId="urn:microsoft.com/office/officeart/2018/2/layout/IconVerticalSolidList"/>
    <dgm:cxn modelId="{30106187-12A5-4F3A-89A9-D252B3314377}" type="presParOf" srcId="{BD66F62F-8C23-456A-8572-580B0566BB24}" destId="{BE66F222-4B7E-4DCF-98CD-4A27921714C6}" srcOrd="0" destOrd="0" presId="urn:microsoft.com/office/officeart/2018/2/layout/IconVerticalSolidList"/>
    <dgm:cxn modelId="{A49A7276-B642-4A1C-BFEB-8A6A69A2A330}" type="presParOf" srcId="{BD66F62F-8C23-456A-8572-580B0566BB24}" destId="{ABDFA904-3FD3-466E-BD6D-472D480E10CF}" srcOrd="1" destOrd="0" presId="urn:microsoft.com/office/officeart/2018/2/layout/IconVerticalSolidList"/>
    <dgm:cxn modelId="{037AE3DB-8D21-440E-9851-F3A7E0BDE7CE}" type="presParOf" srcId="{BD66F62F-8C23-456A-8572-580B0566BB24}" destId="{8FA247E0-6072-457B-89A1-DED4048B43F8}" srcOrd="2" destOrd="0" presId="urn:microsoft.com/office/officeart/2018/2/layout/IconVerticalSolidList"/>
    <dgm:cxn modelId="{337795AB-6406-4F54-8DE8-AACE64565743}" type="presParOf" srcId="{BD66F62F-8C23-456A-8572-580B0566BB24}" destId="{D7759015-1B81-45A3-B24B-BC9FC83003A9}"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main"/>
    </a:ext>
  </dgm:extLst>
</dgm:dataModel>
</file>

<file path=ppt/diagrams/data2.xml><?xml version="1.0" encoding="utf-8"?>
<dgm:dataModel xmlns:dgm="http://schemas.openxmlformats.org/drawingml/2006/diagram" xmlns:a="http://schemas.openxmlformats.org/drawingml/2006/main">
  <dgm:ptLst>
    <dgm:pt modelId="{5B06EB90-98C5-4859-922A-0B07742D82AD}" type="doc">
      <dgm:prSet loTypeId="urn:microsoft.com/office/officeart/2005/8/layout/hList1" loCatId="list" qsTypeId="urn:microsoft.com/office/officeart/2005/8/quickstyle/simple2" qsCatId="simple" csTypeId="urn:microsoft.com/office/officeart/2005/8/colors/accent2_2" csCatId="accent2" phldr="1"/>
      <dgm:spPr/>
      <dgm:t>
        <a:bodyPr/>
        <a:lstStyle/>
        <a:p>
          <a:endParaRPr lang="en-GB"/>
        </a:p>
      </dgm:t>
    </dgm:pt>
    <dgm:pt modelId="{FD113CBC-AF41-4DDD-A93A-E07E64820BFB}" type="parTrans" cxnId="{A2C43DED-54B9-4134-825D-E2775FECCABC}">
      <dgm:prSet/>
      <dgm:spPr/>
      <dgm:t>
        <a:bodyPr/>
        <a:lstStyle/>
        <a:p>
          <a:endParaRPr lang="en-GB"/>
        </a:p>
      </dgm:t>
    </dgm:pt>
    <dgm:pt modelId="{C29D6BEC-58D3-4007-A770-E0D07CF2E858}">
      <dgm:prSet phldrT="[Text]" custT="1"/>
      <dgm:spPr>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dgm:spPr>
      <dgm:t>
        <a:bodyPr/>
        <a:lstStyle/>
        <a:p>
          <a:r>
            <a:rPr lang="nl-BE" sz="2100" b="0" i="0" strike="noStrike" cap="none" spc="0" baseline="0">
              <a:solidFill>
                <a:srgbClr val="FFFFFF"/>
              </a:solidFill>
              <a:effectLst/>
              <a:latin typeface="Calibri"/>
              <a:ea typeface="Calibri"/>
              <a:cs typeface="Calibri"/>
            </a:rPr>
            <a:t>Intimidatie op de werkplek</a:t>
          </a:r>
          <a:endParaRPr lang="en-GB"/>
        </a:p>
      </dgm:t>
    </dgm:pt>
    <dgm:pt modelId="{E4D8EC6F-60EA-4903-9AE3-265F0EC19DDD}" type="parTrans" cxnId="{2A4ACA7C-CE42-4333-BBC6-AC8D5652A547}">
      <dgm:prSet/>
      <dgm:spPr/>
      <dgm:t>
        <a:bodyPr/>
        <a:lstStyle/>
        <a:p>
          <a:endParaRPr lang="en-GB"/>
        </a:p>
      </dgm:t>
    </dgm:pt>
    <dgm:pt modelId="{F6E8E447-F8CD-43F1-87DE-F74AE20E1C91}">
      <dgm:prSet phldrT="[Text]" custT="1"/>
      <dgm:spPr>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dgm:spPr>
      <dgm:t>
        <a:bodyPr anchor="ctr"/>
        <a:lstStyle/>
        <a:p>
          <a:pPr>
            <a:buFont typeface="Arial" panose="020B0604020202020204" pitchFamily="34" charset="0"/>
            <a:buChar char="•"/>
          </a:pPr>
          <a:r>
            <a:rPr lang="nl-BE" sz="2100" b="0" i="0" strike="noStrike" cap="none" spc="0" baseline="0">
              <a:solidFill>
                <a:srgbClr val="000000"/>
              </a:solidFill>
              <a:effectLst/>
              <a:latin typeface="Calibri"/>
              <a:ea typeface="Calibri"/>
              <a:cs typeface="Calibri"/>
            </a:rPr>
            <a:t>Ongewenst of aanstootgevend gedrag dat is gebaseerd op </a:t>
          </a:r>
          <a:r>
            <a:rPr lang="nl-BE" sz="2100" b="0" i="1" strike="noStrike" cap="none" spc="0" baseline="0">
              <a:solidFill>
                <a:srgbClr val="000000"/>
              </a:solidFill>
              <a:effectLst/>
              <a:latin typeface="Calibri"/>
              <a:ea typeface="Calibri"/>
              <a:cs typeface="Calibri"/>
            </a:rPr>
            <a:t>een </a:t>
          </a:r>
          <a:r>
            <a:rPr lang="nl-BE" sz="2100" b="0" i="0" strike="noStrike" cap="none" spc="0" baseline="0">
              <a:solidFill>
                <a:srgbClr val="000000"/>
              </a:solidFill>
              <a:effectLst/>
              <a:latin typeface="Calibri"/>
              <a:ea typeface="Calibri"/>
              <a:cs typeface="Calibri"/>
            </a:rPr>
            <a:t>beschermde grond.</a:t>
          </a:r>
        </a:p>
      </dgm:t>
    </dgm:pt>
    <dgm:pt modelId="{21C90245-59AD-4456-922C-A50A5148DBF2}" type="sibTrans" cxnId="{2A4ACA7C-CE42-4333-BBC6-AC8D5652A547}">
      <dgm:prSet/>
      <dgm:spPr/>
      <dgm:t>
        <a:bodyPr/>
        <a:lstStyle/>
        <a:p>
          <a:endParaRPr lang="en-GB"/>
        </a:p>
      </dgm:t>
    </dgm:pt>
    <dgm:pt modelId="{234ECDCA-080C-43A2-ACFE-8CED12658805}" type="sibTrans" cxnId="{A2C43DED-54B9-4134-825D-E2775FECCABC}">
      <dgm:prSet/>
      <dgm:spPr/>
      <dgm:t>
        <a:bodyPr/>
        <a:lstStyle/>
        <a:p>
          <a:endParaRPr lang="en-GB"/>
        </a:p>
      </dgm:t>
    </dgm:pt>
    <dgm:pt modelId="{5826039D-93BE-4C3C-BF14-BA91B7E8A1CC}" type="parTrans" cxnId="{1498A0A2-7F74-4726-B298-2F819144B8E0}">
      <dgm:prSet/>
      <dgm:spPr/>
      <dgm:t>
        <a:bodyPr/>
        <a:lstStyle/>
        <a:p>
          <a:endParaRPr lang="en-GB"/>
        </a:p>
      </dgm:t>
    </dgm:pt>
    <dgm:pt modelId="{2DC141A4-B592-435C-823C-677788188CBD}">
      <dgm:prSet phldrT="[Text]" custT="1"/>
      <dgm:spPr>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dgm:spPr>
      <dgm:t>
        <a:bodyPr/>
        <a:lstStyle/>
        <a:p>
          <a:r>
            <a:rPr lang="nl-BE" sz="2100" b="0" i="0" strike="noStrike" cap="none" spc="0" baseline="0">
              <a:solidFill>
                <a:srgbClr val="FFFFFF"/>
              </a:solidFill>
              <a:effectLst/>
              <a:latin typeface="Calibri"/>
              <a:ea typeface="Calibri"/>
              <a:cs typeface="Calibri"/>
            </a:rPr>
            <a:t>Beschermde aardingen</a:t>
          </a:r>
          <a:endParaRPr lang="en-GB"/>
        </a:p>
      </dgm:t>
    </dgm:pt>
    <dgm:pt modelId="{6673230B-FBEF-4439-B2A7-4E383CCD7B9A}" type="parTrans" cxnId="{FD99D444-73AA-4579-B796-BE244459995A}">
      <dgm:prSet/>
      <dgm:spPr/>
      <dgm:t>
        <a:bodyPr/>
        <a:lstStyle/>
        <a:p>
          <a:endParaRPr lang="en-GB"/>
        </a:p>
      </dgm:t>
    </dgm:pt>
    <dgm:pt modelId="{223E87BF-8BFA-4539-B616-ECF59C7A60AB}">
      <dgm:prSet phldrT="[Text]" custT="1"/>
      <dgm:spPr>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dgm:spPr>
      <dgm:t>
        <a:bodyPr anchor="ctr"/>
        <a:lstStyle/>
        <a:p>
          <a:pPr>
            <a:buFont typeface="Arial" panose="020B0604020202020204" pitchFamily="34" charset="0"/>
            <a:buChar char="•"/>
          </a:pPr>
          <a:r>
            <a:rPr lang="nl-BE" sz="2100" b="0" i="0" strike="noStrike" cap="none" spc="0" baseline="0">
              <a:solidFill>
                <a:srgbClr val="000000"/>
              </a:solidFill>
              <a:effectLst/>
              <a:latin typeface="Calibri"/>
              <a:ea typeface="Calibri"/>
              <a:cs typeface="Calibri"/>
            </a:rPr>
            <a:t>Persoonlijke eigenschappen die geen invloed mogen hebben op beslissingen in verband met werk of werk. </a:t>
          </a:r>
        </a:p>
      </dgm:t>
    </dgm:pt>
    <dgm:pt modelId="{4BBBD690-4134-49AB-AC0C-39A005EB0B05}" type="sibTrans" cxnId="{FD99D444-73AA-4579-B796-BE244459995A}">
      <dgm:prSet/>
      <dgm:spPr/>
      <dgm:t>
        <a:bodyPr/>
        <a:lstStyle/>
        <a:p>
          <a:endParaRPr lang="en-GB"/>
        </a:p>
      </dgm:t>
    </dgm:pt>
    <dgm:pt modelId="{6BB0F509-FF30-4DCA-9060-AF24BAB8AA60}" type="parTrans" cxnId="{C33E9727-B6A3-4FDE-8BA3-9A8F38DD19D8}">
      <dgm:prSet/>
      <dgm:spPr/>
      <dgm:t>
        <a:bodyPr/>
        <a:lstStyle/>
        <a:p>
          <a:endParaRPr lang="en-GB"/>
        </a:p>
      </dgm:t>
    </dgm:pt>
    <dgm:pt modelId="{7D531FA8-26FB-40E8-8E51-E296BACB2531}">
      <dgm:prSet custT="1"/>
      <dgm:spPr>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dgm:spPr>
      <dgm:t>
        <a:bodyPr anchor="ctr"/>
        <a:lstStyle/>
        <a:p>
          <a:pPr>
            <a:lnSpc>
              <a:spcPct val="100000"/>
            </a:lnSpc>
          </a:pPr>
          <a:r>
            <a:rPr lang="nl-BE" sz="2100" b="0" i="0" strike="noStrike" cap="none" spc="0" baseline="0">
              <a:solidFill>
                <a:srgbClr val="000000"/>
              </a:solidFill>
              <a:effectLst/>
              <a:latin typeface="Calibri"/>
              <a:ea typeface="Calibri"/>
              <a:cs typeface="Calibri"/>
            </a:rPr>
            <a:t>Mensen kunnen meer dan één beschermde grond hebben</a:t>
          </a:r>
        </a:p>
      </dgm:t>
    </dgm:pt>
    <dgm:pt modelId="{E3D22D90-1931-4C1B-AA8B-D22F38EAF7EE}" type="sibTrans" cxnId="{C33E9727-B6A3-4FDE-8BA3-9A8F38DD19D8}">
      <dgm:prSet/>
      <dgm:spPr/>
      <dgm:t>
        <a:bodyPr/>
        <a:lstStyle/>
        <a:p>
          <a:endParaRPr lang="en-GB"/>
        </a:p>
      </dgm:t>
    </dgm:pt>
    <dgm:pt modelId="{C216D1D6-3A84-44F9-B1FF-E74F77D90E6D}" type="sibTrans" cxnId="{1498A0A2-7F74-4726-B298-2F819144B8E0}">
      <dgm:prSet/>
      <dgm:spPr/>
      <dgm:t>
        <a:bodyPr/>
        <a:lstStyle/>
        <a:p>
          <a:endParaRPr lang="en-GB"/>
        </a:p>
      </dgm:t>
    </dgm:pt>
    <dgm:pt modelId="{B714127B-1401-4012-8F90-450026D014FF}" type="parTrans" cxnId="{44447E0F-C1A7-4775-855C-E5FCC185F3E8}">
      <dgm:prSet/>
      <dgm:spPr/>
      <dgm:t>
        <a:bodyPr/>
        <a:lstStyle/>
        <a:p>
          <a:endParaRPr lang="en-GB"/>
        </a:p>
      </dgm:t>
    </dgm:pt>
    <dgm:pt modelId="{4488291A-BD94-4685-A34F-B885F3B8EFAD}">
      <dgm:prSet phldrT="[Text]" custT="1"/>
      <dgm:spPr>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dgm:spPr>
      <dgm:t>
        <a:bodyPr/>
        <a:lstStyle/>
        <a:p>
          <a:r>
            <a:rPr lang="nl-BE" sz="2100" b="0" i="0" strike="noStrike" cap="none" spc="0" baseline="0">
              <a:solidFill>
                <a:srgbClr val="FFFFFF"/>
              </a:solidFill>
              <a:effectLst/>
              <a:latin typeface="Calibri"/>
              <a:ea typeface="Calibri"/>
              <a:cs typeface="Calibri"/>
            </a:rPr>
            <a:t>Intersectioneel gedrag</a:t>
          </a:r>
          <a:endParaRPr lang="en-GB"/>
        </a:p>
      </dgm:t>
    </dgm:pt>
    <dgm:pt modelId="{4B04EFF0-8494-45E6-8388-35E677B94DE7}" type="parTrans" cxnId="{F5F98EE2-6F05-46B8-920F-9E586BCE7FC3}">
      <dgm:prSet/>
      <dgm:spPr/>
      <dgm:t>
        <a:bodyPr/>
        <a:lstStyle/>
        <a:p>
          <a:endParaRPr lang="en-GB"/>
        </a:p>
      </dgm:t>
    </dgm:pt>
    <dgm:pt modelId="{2C970401-B79F-44D8-840F-AFC1E28EEAE5}">
      <dgm:prSet phldrT="[Text]" custT="1"/>
      <dgm:spPr>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dgm:spPr>
      <dgm:t>
        <a:bodyPr anchor="ctr"/>
        <a:lstStyle/>
        <a:p>
          <a:pPr>
            <a:buFont typeface="Arial" panose="020B0604020202020204" pitchFamily="34" charset="0"/>
            <a:buChar char="•"/>
          </a:pPr>
          <a:r>
            <a:rPr lang="nl-BE" sz="2100" b="0" i="0" strike="noStrike" cap="none" spc="0" baseline="0">
              <a:solidFill>
                <a:srgbClr val="000000"/>
              </a:solidFill>
              <a:effectLst/>
              <a:latin typeface="Calibri"/>
              <a:ea typeface="Calibri"/>
              <a:cs typeface="Calibri"/>
            </a:rPr>
            <a:t>Ongepast gedrag gericht op meer dan één beschermde grond.</a:t>
          </a:r>
        </a:p>
      </dgm:t>
    </dgm:pt>
    <dgm:pt modelId="{7A00C314-1333-4C01-ACD9-D8DA13F98F78}" type="sibTrans" cxnId="{F5F98EE2-6F05-46B8-920F-9E586BCE7FC3}">
      <dgm:prSet/>
      <dgm:spPr/>
      <dgm:t>
        <a:bodyPr/>
        <a:lstStyle/>
        <a:p>
          <a:endParaRPr lang="en-GB"/>
        </a:p>
      </dgm:t>
    </dgm:pt>
    <dgm:pt modelId="{746779FD-0831-4795-B732-3F2981C93DCE}" type="parTrans" cxnId="{1C6D6C03-8F3C-4B9F-AEF0-3DAD0DE3EC90}">
      <dgm:prSet/>
      <dgm:spPr/>
      <dgm:t>
        <a:bodyPr/>
        <a:lstStyle/>
        <a:p>
          <a:endParaRPr lang="en-GB"/>
        </a:p>
      </dgm:t>
    </dgm:pt>
    <dgm:pt modelId="{D4BEA0F3-CE19-48A9-A8C5-5635AF03EA29}">
      <dgm:prSet/>
      <dgm:spPr>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dgm:spPr>
      <dgm:t>
        <a:bodyPr anchor="ctr"/>
        <a:lstStyle/>
        <a:p>
          <a:pPr>
            <a:lnSpc>
              <a:spcPct val="100000"/>
            </a:lnSpc>
            <a:buNone/>
          </a:pPr>
          <a:endParaRPr lang="en-GB"/>
        </a:p>
      </dgm:t>
    </dgm:pt>
    <dgm:pt modelId="{39491536-F75E-4C10-899B-200BA7EC66DC}" type="sibTrans" cxnId="{1C6D6C03-8F3C-4B9F-AEF0-3DAD0DE3EC90}">
      <dgm:prSet/>
      <dgm:spPr/>
      <dgm:t>
        <a:bodyPr/>
        <a:lstStyle/>
        <a:p>
          <a:endParaRPr lang="en-GB"/>
        </a:p>
      </dgm:t>
    </dgm:pt>
    <dgm:pt modelId="{8656FD64-C920-4C1A-B228-DDB0A8E05BB7}" type="sibTrans" cxnId="{44447E0F-C1A7-4775-855C-E5FCC185F3E8}">
      <dgm:prSet/>
      <dgm:spPr/>
      <dgm:t>
        <a:bodyPr/>
        <a:lstStyle/>
        <a:p>
          <a:endParaRPr lang="en-GB"/>
        </a:p>
      </dgm:t>
    </dgm:pt>
    <dgm:pt modelId="{0FEB684E-E113-451E-B492-3E45F5FEF5C1}" type="pres">
      <dgm:prSet presAssocID="{5B06EB90-98C5-4859-922A-0B07742D82AD}" presName="Name0" presStyleCnt="0">
        <dgm:presLayoutVars>
          <dgm:dir/>
          <dgm:animLvl val="lvl"/>
          <dgm:resizeHandles val="exact"/>
        </dgm:presLayoutVars>
      </dgm:prSet>
      <dgm:spPr/>
    </dgm:pt>
    <dgm:pt modelId="{17481383-1DBB-4595-AEFE-D8D1DA23F699}" type="pres">
      <dgm:prSet presAssocID="{C29D6BEC-58D3-4007-A770-E0D07CF2E858}" presName="composite" presStyleCnt="0"/>
      <dgm:spPr/>
    </dgm:pt>
    <dgm:pt modelId="{B77136BE-66B6-43CA-ABD3-5EC058011C77}" type="pres">
      <dgm:prSet presAssocID="{C29D6BEC-58D3-4007-A770-E0D07CF2E858}" presName="parTx" presStyleLbl="alignNode1" presStyleIdx="0" presStyleCnt="3">
        <dgm:presLayoutVars>
          <dgm:chMax val="0"/>
          <dgm:chPref val="0"/>
          <dgm:bulletEnabled val="1"/>
        </dgm:presLayoutVars>
      </dgm:prSet>
      <dgm:spPr/>
    </dgm:pt>
    <dgm:pt modelId="{5A01AD50-A4BE-433F-882C-7262AEE7DECE}" type="pres">
      <dgm:prSet presAssocID="{C29D6BEC-58D3-4007-A770-E0D07CF2E858}" presName="desTx" presStyleLbl="alignAccFollowNode1" presStyleIdx="0" presStyleCnt="3">
        <dgm:presLayoutVars>
          <dgm:bulletEnabled val="1"/>
        </dgm:presLayoutVars>
      </dgm:prSet>
      <dgm:spPr/>
    </dgm:pt>
    <dgm:pt modelId="{60AC7C03-037F-4D1B-9634-D54EE3C5640B}" type="pres">
      <dgm:prSet presAssocID="{234ECDCA-080C-43A2-ACFE-8CED12658805}" presName="space" presStyleCnt="0"/>
      <dgm:spPr/>
    </dgm:pt>
    <dgm:pt modelId="{ECE42E4D-E658-4135-AE0B-4C8C74A989ED}" type="pres">
      <dgm:prSet presAssocID="{2DC141A4-B592-435C-823C-677788188CBD}" presName="composite" presStyleCnt="0"/>
      <dgm:spPr/>
    </dgm:pt>
    <dgm:pt modelId="{88EAAD68-E779-4ABE-A5DA-0983BBEBC27F}" type="pres">
      <dgm:prSet presAssocID="{2DC141A4-B592-435C-823C-677788188CBD}" presName="parTx" presStyleLbl="alignNode1" presStyleIdx="1" presStyleCnt="3">
        <dgm:presLayoutVars>
          <dgm:chMax val="0"/>
          <dgm:chPref val="0"/>
          <dgm:bulletEnabled val="1"/>
        </dgm:presLayoutVars>
      </dgm:prSet>
      <dgm:spPr/>
    </dgm:pt>
    <dgm:pt modelId="{E09FF709-B9A1-467B-BBF8-2127A63B2EF3}" type="pres">
      <dgm:prSet presAssocID="{2DC141A4-B592-435C-823C-677788188CBD}" presName="desTx" presStyleLbl="alignAccFollowNode1" presStyleIdx="1" presStyleCnt="3">
        <dgm:presLayoutVars>
          <dgm:bulletEnabled val="1"/>
        </dgm:presLayoutVars>
      </dgm:prSet>
      <dgm:spPr/>
    </dgm:pt>
    <dgm:pt modelId="{9C741542-FC0D-4FA2-8EF6-9DC8D76C0ADD}" type="pres">
      <dgm:prSet presAssocID="{C216D1D6-3A84-44F9-B1FF-E74F77D90E6D}" presName="space" presStyleCnt="0"/>
      <dgm:spPr/>
    </dgm:pt>
    <dgm:pt modelId="{16AA0DCF-6F46-4C2E-80CE-761D09CFA840}" type="pres">
      <dgm:prSet presAssocID="{4488291A-BD94-4685-A34F-B885F3B8EFAD}" presName="composite" presStyleCnt="0"/>
      <dgm:spPr/>
    </dgm:pt>
    <dgm:pt modelId="{F96EBAB5-2385-44A0-9DAE-378482389753}" type="pres">
      <dgm:prSet presAssocID="{4488291A-BD94-4685-A34F-B885F3B8EFAD}" presName="parTx" presStyleLbl="alignNode1" presStyleIdx="2" presStyleCnt="3">
        <dgm:presLayoutVars>
          <dgm:chMax val="0"/>
          <dgm:chPref val="0"/>
          <dgm:bulletEnabled val="1"/>
        </dgm:presLayoutVars>
      </dgm:prSet>
      <dgm:spPr/>
    </dgm:pt>
    <dgm:pt modelId="{205221B7-809E-408A-8761-924C5606E944}" type="pres">
      <dgm:prSet presAssocID="{4488291A-BD94-4685-A34F-B885F3B8EFAD}" presName="desTx" presStyleLbl="alignAccFollowNode1" presStyleIdx="2" presStyleCnt="3">
        <dgm:presLayoutVars>
          <dgm:bulletEnabled val="1"/>
        </dgm:presLayoutVars>
      </dgm:prSet>
      <dgm:spPr/>
    </dgm:pt>
  </dgm:ptLst>
  <dgm:cxnLst>
    <dgm:cxn modelId="{1C6D6C03-8F3C-4B9F-AEF0-3DAD0DE3EC90}" srcId="{4488291A-BD94-4685-A34F-B885F3B8EFAD}" destId="{D4BEA0F3-CE19-48A9-A8C5-5635AF03EA29}" srcOrd="1" destOrd="0" parTransId="{746779FD-0831-4795-B732-3F2981C93DCE}" sibTransId="{39491536-F75E-4C10-899B-200BA7EC66DC}"/>
    <dgm:cxn modelId="{44447E0F-C1A7-4775-855C-E5FCC185F3E8}" srcId="{5B06EB90-98C5-4859-922A-0B07742D82AD}" destId="{4488291A-BD94-4685-A34F-B885F3B8EFAD}" srcOrd="2" destOrd="0" parTransId="{B714127B-1401-4012-8F90-450026D014FF}" sibTransId="{8656FD64-C920-4C1A-B228-DDB0A8E05BB7}"/>
    <dgm:cxn modelId="{2DE5C018-1B57-4592-A115-82905217D41B}" type="presOf" srcId="{2C970401-B79F-44D8-840F-AFC1E28EEAE5}" destId="{205221B7-809E-408A-8761-924C5606E944}" srcOrd="0" destOrd="0" presId="urn:microsoft.com/office/officeart/2005/8/layout/hList1"/>
    <dgm:cxn modelId="{23666B1C-33D8-4014-A325-6973C9421C28}" type="presOf" srcId="{2DC141A4-B592-435C-823C-677788188CBD}" destId="{88EAAD68-E779-4ABE-A5DA-0983BBEBC27F}" srcOrd="0" destOrd="0" presId="urn:microsoft.com/office/officeart/2005/8/layout/hList1"/>
    <dgm:cxn modelId="{B4003627-B65D-46EB-A844-CFF9078D15F8}" type="presOf" srcId="{C29D6BEC-58D3-4007-A770-E0D07CF2E858}" destId="{B77136BE-66B6-43CA-ABD3-5EC058011C77}" srcOrd="0" destOrd="0" presId="urn:microsoft.com/office/officeart/2005/8/layout/hList1"/>
    <dgm:cxn modelId="{C33E9727-B6A3-4FDE-8BA3-9A8F38DD19D8}" srcId="{2DC141A4-B592-435C-823C-677788188CBD}" destId="{7D531FA8-26FB-40E8-8E51-E296BACB2531}" srcOrd="1" destOrd="0" parTransId="{6BB0F509-FF30-4DCA-9060-AF24BAB8AA60}" sibTransId="{E3D22D90-1931-4C1B-AA8B-D22F38EAF7EE}"/>
    <dgm:cxn modelId="{FD99D444-73AA-4579-B796-BE244459995A}" srcId="{2DC141A4-B592-435C-823C-677788188CBD}" destId="{223E87BF-8BFA-4539-B616-ECF59C7A60AB}" srcOrd="0" destOrd="0" parTransId="{6673230B-FBEF-4439-B2A7-4E383CCD7B9A}" sibTransId="{4BBBD690-4134-49AB-AC0C-39A005EB0B05}"/>
    <dgm:cxn modelId="{2A4ACA7C-CE42-4333-BBC6-AC8D5652A547}" srcId="{C29D6BEC-58D3-4007-A770-E0D07CF2E858}" destId="{F6E8E447-F8CD-43F1-87DE-F74AE20E1C91}" srcOrd="0" destOrd="0" parTransId="{E4D8EC6F-60EA-4903-9AE3-265F0EC19DDD}" sibTransId="{21C90245-59AD-4456-922C-A50A5148DBF2}"/>
    <dgm:cxn modelId="{1EC69183-03A1-4EE5-874C-7C378CB12DA5}" type="presOf" srcId="{F6E8E447-F8CD-43F1-87DE-F74AE20E1C91}" destId="{5A01AD50-A4BE-433F-882C-7262AEE7DECE}" srcOrd="0" destOrd="0" presId="urn:microsoft.com/office/officeart/2005/8/layout/hList1"/>
    <dgm:cxn modelId="{A1485986-39D4-4F67-8965-9ED02DA5EE36}" type="presOf" srcId="{7D531FA8-26FB-40E8-8E51-E296BACB2531}" destId="{E09FF709-B9A1-467B-BBF8-2127A63B2EF3}" srcOrd="0" destOrd="1" presId="urn:microsoft.com/office/officeart/2005/8/layout/hList1"/>
    <dgm:cxn modelId="{1498A0A2-7F74-4726-B298-2F819144B8E0}" srcId="{5B06EB90-98C5-4859-922A-0B07742D82AD}" destId="{2DC141A4-B592-435C-823C-677788188CBD}" srcOrd="1" destOrd="0" parTransId="{5826039D-93BE-4C3C-BF14-BA91B7E8A1CC}" sibTransId="{C216D1D6-3A84-44F9-B1FF-E74F77D90E6D}"/>
    <dgm:cxn modelId="{7A8159B8-3138-4528-9870-2A923FB21E60}" type="presOf" srcId="{D4BEA0F3-CE19-48A9-A8C5-5635AF03EA29}" destId="{205221B7-809E-408A-8761-924C5606E944}" srcOrd="0" destOrd="1" presId="urn:microsoft.com/office/officeart/2005/8/layout/hList1"/>
    <dgm:cxn modelId="{3691DDBB-E62E-437A-8F38-9B2B1B24BE24}" type="presOf" srcId="{223E87BF-8BFA-4539-B616-ECF59C7A60AB}" destId="{E09FF709-B9A1-467B-BBF8-2127A63B2EF3}" srcOrd="0" destOrd="0" presId="urn:microsoft.com/office/officeart/2005/8/layout/hList1"/>
    <dgm:cxn modelId="{54B23BDF-5330-4A60-BA2C-48C7A1D539B0}" type="presOf" srcId="{4488291A-BD94-4685-A34F-B885F3B8EFAD}" destId="{F96EBAB5-2385-44A0-9DAE-378482389753}" srcOrd="0" destOrd="0" presId="urn:microsoft.com/office/officeart/2005/8/layout/hList1"/>
    <dgm:cxn modelId="{F5F98EE2-6F05-46B8-920F-9E586BCE7FC3}" srcId="{4488291A-BD94-4685-A34F-B885F3B8EFAD}" destId="{2C970401-B79F-44D8-840F-AFC1E28EEAE5}" srcOrd="0" destOrd="0" parTransId="{4B04EFF0-8494-45E6-8388-35E677B94DE7}" sibTransId="{7A00C314-1333-4C01-ACD9-D8DA13F98F78}"/>
    <dgm:cxn modelId="{A2C43DED-54B9-4134-825D-E2775FECCABC}" srcId="{5B06EB90-98C5-4859-922A-0B07742D82AD}" destId="{C29D6BEC-58D3-4007-A770-E0D07CF2E858}" srcOrd="0" destOrd="0" parTransId="{FD113CBC-AF41-4DDD-A93A-E07E64820BFB}" sibTransId="{234ECDCA-080C-43A2-ACFE-8CED12658805}"/>
    <dgm:cxn modelId="{1E9E39FF-72E5-4245-A02D-94ED6E3FB486}" type="presOf" srcId="{5B06EB90-98C5-4859-922A-0B07742D82AD}" destId="{0FEB684E-E113-451E-B492-3E45F5FEF5C1}" srcOrd="0" destOrd="0" presId="urn:microsoft.com/office/officeart/2005/8/layout/hList1"/>
    <dgm:cxn modelId="{134882D9-5256-447E-8B21-95E33C5E91DC}" type="presParOf" srcId="{0FEB684E-E113-451E-B492-3E45F5FEF5C1}" destId="{17481383-1DBB-4595-AEFE-D8D1DA23F699}" srcOrd="0" destOrd="0" presId="urn:microsoft.com/office/officeart/2005/8/layout/hList1"/>
    <dgm:cxn modelId="{50083A24-6EF7-4263-9327-0B2C257F7B10}" type="presParOf" srcId="{17481383-1DBB-4595-AEFE-D8D1DA23F699}" destId="{B77136BE-66B6-43CA-ABD3-5EC058011C77}" srcOrd="0" destOrd="0" presId="urn:microsoft.com/office/officeart/2005/8/layout/hList1"/>
    <dgm:cxn modelId="{B88951C7-8559-445B-8753-79287C4E7557}" type="presParOf" srcId="{17481383-1DBB-4595-AEFE-D8D1DA23F699}" destId="{5A01AD50-A4BE-433F-882C-7262AEE7DECE}" srcOrd="1" destOrd="0" presId="urn:microsoft.com/office/officeart/2005/8/layout/hList1"/>
    <dgm:cxn modelId="{82D83B9C-47DB-43FD-849A-21DA2F26DEF9}" type="presParOf" srcId="{0FEB684E-E113-451E-B492-3E45F5FEF5C1}" destId="{60AC7C03-037F-4D1B-9634-D54EE3C5640B}" srcOrd="1" destOrd="0" presId="urn:microsoft.com/office/officeart/2005/8/layout/hList1"/>
    <dgm:cxn modelId="{F2A91C1D-1108-49B6-A7D0-9BB650CD0977}" type="presParOf" srcId="{0FEB684E-E113-451E-B492-3E45F5FEF5C1}" destId="{ECE42E4D-E658-4135-AE0B-4C8C74A989ED}" srcOrd="2" destOrd="0" presId="urn:microsoft.com/office/officeart/2005/8/layout/hList1"/>
    <dgm:cxn modelId="{6F7E60AC-4519-486C-B0CF-D8E0BBCB79E1}" type="presParOf" srcId="{ECE42E4D-E658-4135-AE0B-4C8C74A989ED}" destId="{88EAAD68-E779-4ABE-A5DA-0983BBEBC27F}" srcOrd="0" destOrd="0" presId="urn:microsoft.com/office/officeart/2005/8/layout/hList1"/>
    <dgm:cxn modelId="{F7C95DC8-D8FC-4DCF-BBCE-21970C2B2842}" type="presParOf" srcId="{ECE42E4D-E658-4135-AE0B-4C8C74A989ED}" destId="{E09FF709-B9A1-467B-BBF8-2127A63B2EF3}" srcOrd="1" destOrd="0" presId="urn:microsoft.com/office/officeart/2005/8/layout/hList1"/>
    <dgm:cxn modelId="{5B473A29-1E18-4C00-8EFA-7B816597AF14}" type="presParOf" srcId="{0FEB684E-E113-451E-B492-3E45F5FEF5C1}" destId="{9C741542-FC0D-4FA2-8EF6-9DC8D76C0ADD}" srcOrd="3" destOrd="0" presId="urn:microsoft.com/office/officeart/2005/8/layout/hList1"/>
    <dgm:cxn modelId="{E160910C-392A-4337-81A3-87232DF47D5B}" type="presParOf" srcId="{0FEB684E-E113-451E-B492-3E45F5FEF5C1}" destId="{16AA0DCF-6F46-4C2E-80CE-761D09CFA840}" srcOrd="4" destOrd="0" presId="urn:microsoft.com/office/officeart/2005/8/layout/hList1"/>
    <dgm:cxn modelId="{713D0669-20A3-4B17-B23A-571AC8558F8E}" type="presParOf" srcId="{16AA0DCF-6F46-4C2E-80CE-761D09CFA840}" destId="{F96EBAB5-2385-44A0-9DAE-378482389753}" srcOrd="0" destOrd="0" presId="urn:microsoft.com/office/officeart/2005/8/layout/hList1"/>
    <dgm:cxn modelId="{011D61DE-BC74-4C1C-9539-3B5C4409DA6A}" type="presParOf" srcId="{16AA0DCF-6F46-4C2E-80CE-761D09CFA840}" destId="{205221B7-809E-408A-8761-924C5606E944}"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main"/>
    </a:ext>
  </dgm:extLst>
</dgm:dataModel>
</file>

<file path=ppt/diagrams/data3.xml><?xml version="1.0" encoding="utf-8"?>
<dgm:dataModel xmlns:dgm="http://schemas.openxmlformats.org/drawingml/2006/diagram" xmlns:a="http://schemas.openxmlformats.org/drawingml/2006/main">
  <dgm:ptLst>
    <dgm:pt modelId="{A5A8BE3A-9990-4232-8912-110E6E121807}" type="doc">
      <dgm:prSet loTypeId="urn:microsoft.com/office/officeart/2005/8/layout/default" loCatId="list" qsTypeId="urn:microsoft.com/office/officeart/2005/8/quickstyle/simple1" qsCatId="simple" csTypeId="urn:microsoft.com/office/officeart/2005/8/colors/accent1_3" csCatId="accent1" phldr="1"/>
      <dgm:spPr/>
      <dgm:t>
        <a:bodyPr/>
        <a:lstStyle/>
        <a:p>
          <a:endParaRPr lang="en-US"/>
        </a:p>
      </dgm:t>
    </dgm:pt>
    <dgm:pt modelId="{0486EE9A-3E6E-43FB-AD24-21CD026C9C41}" type="parTrans" cxnId="{7226B5C8-EE18-4950-BA9C-3819253DAB86}">
      <dgm:prSet/>
      <dgm:spPr/>
      <dgm:t>
        <a:bodyPr/>
        <a:lstStyle/>
        <a:p>
          <a:endParaRPr lang="en-US"/>
        </a:p>
      </dgm:t>
    </dgm:pt>
    <dgm:pt modelId="{30B572C5-5221-4FD0-8E3E-DC053333C8C3}">
      <dgm:prSet custT="1"/>
      <dgm:spPr>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dgm:spPr>
      <dgm:t>
        <a:bodyPr/>
        <a:lstStyle/>
        <a:p>
          <a:r>
            <a:rPr lang="nl-BE" sz="1500" b="0" i="0" strike="noStrike" cap="none" spc="0" baseline="0">
              <a:solidFill>
                <a:srgbClr val="FFFFFF"/>
              </a:solidFill>
              <a:effectLst/>
              <a:latin typeface="Calibri"/>
              <a:ea typeface="Calibri"/>
              <a:cs typeface="Calibri"/>
            </a:rPr>
            <a:t>Leeftijd (40 jaar en ouder)</a:t>
          </a:r>
          <a:endParaRPr lang="en-US"/>
        </a:p>
      </dgm:t>
    </dgm:pt>
    <dgm:pt modelId="{C98A1F1B-A0C7-43B9-9E01-A003135CB10F}" type="sibTrans" cxnId="{7226B5C8-EE18-4950-BA9C-3819253DAB86}">
      <dgm:prSet/>
      <dgm:spPr/>
      <dgm:t>
        <a:bodyPr/>
        <a:lstStyle/>
        <a:p>
          <a:endParaRPr lang="en-US"/>
        </a:p>
      </dgm:t>
    </dgm:pt>
    <dgm:pt modelId="{C650762C-5077-45D8-90A5-966139F10F0D}" type="parTrans" cxnId="{EE5891D0-24D3-4864-A677-77AD603F04F3}">
      <dgm:prSet/>
      <dgm:spPr/>
      <dgm:t>
        <a:bodyPr/>
        <a:lstStyle/>
        <a:p>
          <a:endParaRPr lang="en-US"/>
        </a:p>
      </dgm:t>
    </dgm:pt>
    <dgm:pt modelId="{84B79948-5B19-4C78-9BA7-00828FCB7C0C}">
      <dgm:prSet custT="1"/>
      <dgm:spPr>
        <a:solidFill>
          <a:schemeClr val="accent1">
            <a:shade val="80000"/>
            <a:hueOff val="24660"/>
            <a:satOff val="470"/>
            <a:lumOff val="2078"/>
            <a:alphaOff val="0"/>
          </a:schemeClr>
        </a:solidFill>
        <a:ln w="12700" cap="flat" cmpd="sng" algn="ctr">
          <a:solidFill>
            <a:schemeClr val="lt1">
              <a:hueOff val="0"/>
              <a:satOff val="0"/>
              <a:lumOff val="0"/>
              <a:alphaOff val="0"/>
            </a:schemeClr>
          </a:solidFill>
          <a:prstDash val="solid"/>
          <a:miter lim="800000"/>
        </a:ln>
      </dgm:spPr>
      <dgm:t>
        <a:bodyPr/>
        <a:lstStyle/>
        <a:p>
          <a:r>
            <a:rPr lang="nl-BE" sz="1500" b="0" i="0" strike="noStrike" cap="none" spc="0" baseline="0">
              <a:solidFill>
                <a:srgbClr val="FFFFFF"/>
              </a:solidFill>
              <a:effectLst/>
              <a:latin typeface="Calibri"/>
              <a:ea typeface="Calibri"/>
              <a:cs typeface="Calibri"/>
            </a:rPr>
            <a:t>Ras/kleur</a:t>
          </a:r>
          <a:endParaRPr lang="en-US"/>
        </a:p>
      </dgm:t>
    </dgm:pt>
    <dgm:pt modelId="{B0A30908-0AEB-414E-B9D4-8F235A79FC3D}" type="sibTrans" cxnId="{EE5891D0-24D3-4864-A677-77AD603F04F3}">
      <dgm:prSet/>
      <dgm:spPr/>
      <dgm:t>
        <a:bodyPr/>
        <a:lstStyle/>
        <a:p>
          <a:endParaRPr lang="en-US"/>
        </a:p>
      </dgm:t>
    </dgm:pt>
    <dgm:pt modelId="{265C025C-70C6-4FA8-99B2-955218BA8D42}" type="parTrans" cxnId="{3FF339B0-0D0A-4B3E-97D3-666A62F54B1E}">
      <dgm:prSet/>
      <dgm:spPr/>
      <dgm:t>
        <a:bodyPr/>
        <a:lstStyle/>
        <a:p>
          <a:endParaRPr lang="en-US"/>
        </a:p>
      </dgm:t>
    </dgm:pt>
    <dgm:pt modelId="{AA483315-E412-498F-B60E-0DFFBECDA905}">
      <dgm:prSet custT="1"/>
      <dgm:spPr>
        <a:solidFill>
          <a:schemeClr val="accent1">
            <a:shade val="80000"/>
            <a:hueOff val="49321"/>
            <a:satOff val="941"/>
            <a:lumOff val="4155"/>
            <a:alphaOff val="0"/>
          </a:schemeClr>
        </a:solidFill>
        <a:ln w="12700" cap="flat" cmpd="sng" algn="ctr">
          <a:solidFill>
            <a:schemeClr val="lt1">
              <a:hueOff val="0"/>
              <a:satOff val="0"/>
              <a:lumOff val="0"/>
              <a:alphaOff val="0"/>
            </a:schemeClr>
          </a:solidFill>
          <a:prstDash val="solid"/>
          <a:miter lim="800000"/>
        </a:ln>
      </dgm:spPr>
      <dgm:t>
        <a:bodyPr/>
        <a:lstStyle/>
        <a:p>
          <a:r>
            <a:rPr lang="nl-BE" sz="1500" b="0" i="0" strike="noStrike" cap="none" spc="0" baseline="0">
              <a:solidFill>
                <a:srgbClr val="FFFFFF"/>
              </a:solidFill>
              <a:effectLst/>
              <a:latin typeface="Calibri"/>
              <a:ea typeface="Calibri"/>
              <a:cs typeface="Calibri"/>
            </a:rPr>
            <a:t>Nationale herkomst/burgerschap</a:t>
          </a:r>
          <a:endParaRPr lang="en-US"/>
        </a:p>
      </dgm:t>
    </dgm:pt>
    <dgm:pt modelId="{1D3EF33A-9E18-4617-9552-E7C811B5A57C}" type="sibTrans" cxnId="{3FF339B0-0D0A-4B3E-97D3-666A62F54B1E}">
      <dgm:prSet/>
      <dgm:spPr/>
      <dgm:t>
        <a:bodyPr/>
        <a:lstStyle/>
        <a:p>
          <a:endParaRPr lang="en-US"/>
        </a:p>
      </dgm:t>
    </dgm:pt>
    <dgm:pt modelId="{E697FD85-26BA-4676-826E-0DDA05BB8786}" type="parTrans" cxnId="{7467A21B-9107-4E8B-B216-66BE8387AEFA}">
      <dgm:prSet/>
      <dgm:spPr/>
      <dgm:t>
        <a:bodyPr/>
        <a:lstStyle/>
        <a:p>
          <a:endParaRPr lang="en-US"/>
        </a:p>
      </dgm:t>
    </dgm:pt>
    <dgm:pt modelId="{1A32B718-F6E8-49ED-B712-04CBBA6EA4EA}">
      <dgm:prSet custT="1"/>
      <dgm:spPr>
        <a:solidFill>
          <a:schemeClr val="accent1">
            <a:shade val="80000"/>
            <a:hueOff val="73981"/>
            <a:satOff val="1411"/>
            <a:lumOff val="6233"/>
            <a:alphaOff val="0"/>
          </a:schemeClr>
        </a:solidFill>
        <a:ln w="12700" cap="flat" cmpd="sng" algn="ctr">
          <a:solidFill>
            <a:schemeClr val="lt1">
              <a:hueOff val="0"/>
              <a:satOff val="0"/>
              <a:lumOff val="0"/>
              <a:alphaOff val="0"/>
            </a:schemeClr>
          </a:solidFill>
          <a:prstDash val="solid"/>
          <a:miter lim="800000"/>
        </a:ln>
      </dgm:spPr>
      <dgm:t>
        <a:bodyPr/>
        <a:lstStyle/>
        <a:p>
          <a:r>
            <a:rPr lang="nl-BE" sz="1500" b="0" i="0" strike="noStrike" cap="none" spc="0" baseline="0">
              <a:solidFill>
                <a:srgbClr val="FFFFFF"/>
              </a:solidFill>
              <a:effectLst/>
              <a:latin typeface="Calibri"/>
              <a:ea typeface="Calibri"/>
              <a:cs typeface="Calibri"/>
            </a:rPr>
            <a:t>Genetische informatie</a:t>
          </a:r>
          <a:endParaRPr lang="en-US"/>
        </a:p>
      </dgm:t>
    </dgm:pt>
    <dgm:pt modelId="{2AC6CF8D-EA7B-4E6B-AAA0-36E8122C0BAF}" type="sibTrans" cxnId="{7467A21B-9107-4E8B-B216-66BE8387AEFA}">
      <dgm:prSet/>
      <dgm:spPr/>
      <dgm:t>
        <a:bodyPr/>
        <a:lstStyle/>
        <a:p>
          <a:endParaRPr lang="en-US"/>
        </a:p>
      </dgm:t>
    </dgm:pt>
    <dgm:pt modelId="{71FB683F-DBE8-4F7D-BA4C-BDE8C98C24ED}" type="parTrans" cxnId="{9F84F87B-BFB1-4E66-9530-56CD89F29AF5}">
      <dgm:prSet/>
      <dgm:spPr/>
      <dgm:t>
        <a:bodyPr/>
        <a:lstStyle/>
        <a:p>
          <a:endParaRPr lang="en-US"/>
        </a:p>
      </dgm:t>
    </dgm:pt>
    <dgm:pt modelId="{8E97A603-FEBF-4B61-9C74-AEF3D1F4B7BC}">
      <dgm:prSet custT="1"/>
      <dgm:spPr>
        <a:solidFill>
          <a:schemeClr val="accent1">
            <a:shade val="80000"/>
            <a:hueOff val="98641"/>
            <a:satOff val="1882"/>
            <a:lumOff val="8311"/>
            <a:alphaOff val="0"/>
          </a:schemeClr>
        </a:solidFill>
        <a:ln w="12700" cap="flat" cmpd="sng" algn="ctr">
          <a:solidFill>
            <a:schemeClr val="lt1">
              <a:hueOff val="0"/>
              <a:satOff val="0"/>
              <a:lumOff val="0"/>
              <a:alphaOff val="0"/>
            </a:schemeClr>
          </a:solidFill>
          <a:prstDash val="solid"/>
          <a:miter lim="800000"/>
        </a:ln>
      </dgm:spPr>
      <dgm:t>
        <a:bodyPr/>
        <a:lstStyle/>
        <a:p>
          <a:r>
            <a:rPr lang="nl-BE" sz="1500" b="0" i="0" strike="noStrike" cap="none" spc="0" baseline="0">
              <a:solidFill>
                <a:srgbClr val="FFFFFF"/>
              </a:solidFill>
              <a:effectLst/>
              <a:latin typeface="Calibri"/>
              <a:ea typeface="Calibri"/>
              <a:cs typeface="Calibri"/>
            </a:rPr>
            <a:t>Taal</a:t>
          </a:r>
          <a:endParaRPr lang="en-US"/>
        </a:p>
      </dgm:t>
    </dgm:pt>
    <dgm:pt modelId="{8F0B935F-DBF3-4CCD-BF3C-D39AF35CD421}" type="sibTrans" cxnId="{9F84F87B-BFB1-4E66-9530-56CD89F29AF5}">
      <dgm:prSet/>
      <dgm:spPr/>
      <dgm:t>
        <a:bodyPr/>
        <a:lstStyle/>
        <a:p>
          <a:endParaRPr lang="en-US"/>
        </a:p>
      </dgm:t>
    </dgm:pt>
    <dgm:pt modelId="{2B5865D3-CFDB-4A67-A55A-89F722393BB5}" type="parTrans" cxnId="{7CEC231E-103B-4B26-9AA7-E9FABCF755A8}">
      <dgm:prSet/>
      <dgm:spPr/>
      <dgm:t>
        <a:bodyPr/>
        <a:lstStyle/>
        <a:p>
          <a:endParaRPr lang="en-US"/>
        </a:p>
      </dgm:t>
    </dgm:pt>
    <dgm:pt modelId="{BA24A286-25D9-46BA-BE57-54676FA1E3DF}">
      <dgm:prSet custT="1"/>
      <dgm:spPr>
        <a:solidFill>
          <a:schemeClr val="accent1">
            <a:shade val="80000"/>
            <a:hueOff val="123302"/>
            <a:satOff val="2352"/>
            <a:lumOff val="10389"/>
            <a:alphaOff val="0"/>
          </a:schemeClr>
        </a:solidFill>
        <a:ln w="12700" cap="flat" cmpd="sng" algn="ctr">
          <a:solidFill>
            <a:schemeClr val="lt1">
              <a:hueOff val="0"/>
              <a:satOff val="0"/>
              <a:lumOff val="0"/>
              <a:alphaOff val="0"/>
            </a:schemeClr>
          </a:solidFill>
          <a:prstDash val="solid"/>
          <a:miter lim="800000"/>
        </a:ln>
      </dgm:spPr>
      <dgm:t>
        <a:bodyPr/>
        <a:lstStyle/>
        <a:p>
          <a:r>
            <a:rPr lang="nl-BE" sz="1500" b="0" i="0" strike="noStrike" cap="none" spc="0" baseline="0">
              <a:solidFill>
                <a:srgbClr val="FFFFFF"/>
              </a:solidFill>
              <a:effectLst/>
              <a:latin typeface="Calibri"/>
              <a:ea typeface="Calibri"/>
              <a:cs typeface="Calibri"/>
            </a:rPr>
            <a:t>Religie of overtuiging</a:t>
          </a:r>
          <a:endParaRPr lang="en-US"/>
        </a:p>
      </dgm:t>
    </dgm:pt>
    <dgm:pt modelId="{A34CF339-3BCF-4C8D-A48C-3B167F1D3083}" type="sibTrans" cxnId="{7CEC231E-103B-4B26-9AA7-E9FABCF755A8}">
      <dgm:prSet/>
      <dgm:spPr/>
      <dgm:t>
        <a:bodyPr/>
        <a:lstStyle/>
        <a:p>
          <a:endParaRPr lang="en-US"/>
        </a:p>
      </dgm:t>
    </dgm:pt>
    <dgm:pt modelId="{8B8931D4-C5B0-4122-874C-804A44376DD5}" type="parTrans" cxnId="{F26402DF-DD8D-4B27-91E0-63C7F4B4F259}">
      <dgm:prSet/>
      <dgm:spPr/>
      <dgm:t>
        <a:bodyPr/>
        <a:lstStyle/>
        <a:p>
          <a:endParaRPr lang="en-US"/>
        </a:p>
      </dgm:t>
    </dgm:pt>
    <dgm:pt modelId="{D0895D99-5AA0-4CCE-8B73-FE41472C79C3}">
      <dgm:prSet custT="1"/>
      <dgm:spPr>
        <a:solidFill>
          <a:schemeClr val="accent1">
            <a:shade val="80000"/>
            <a:hueOff val="147962"/>
            <a:satOff val="2823"/>
            <a:lumOff val="12466"/>
            <a:alphaOff val="0"/>
          </a:schemeClr>
        </a:solidFill>
        <a:ln w="12700" cap="flat" cmpd="sng" algn="ctr">
          <a:solidFill>
            <a:schemeClr val="lt1">
              <a:hueOff val="0"/>
              <a:satOff val="0"/>
              <a:lumOff val="0"/>
              <a:alphaOff val="0"/>
            </a:schemeClr>
          </a:solidFill>
          <a:prstDash val="solid"/>
          <a:miter lim="800000"/>
        </a:ln>
      </dgm:spPr>
      <dgm:t>
        <a:bodyPr/>
        <a:lstStyle/>
        <a:p>
          <a:r>
            <a:rPr lang="nl-BE" sz="1500" b="0" i="0" strike="noStrike" cap="none" spc="0" baseline="0">
              <a:solidFill>
                <a:srgbClr val="FFFFFF"/>
              </a:solidFill>
              <a:effectLst/>
              <a:latin typeface="Calibri"/>
              <a:ea typeface="Calibri"/>
              <a:cs typeface="Calibri"/>
            </a:rPr>
            <a:t>Ideeën voor politieke of vakbonden</a:t>
          </a:r>
          <a:endParaRPr lang="en-US"/>
        </a:p>
      </dgm:t>
    </dgm:pt>
    <dgm:pt modelId="{4A32E3D9-A3F8-4709-A336-BCF80D717EB0}" type="sibTrans" cxnId="{F26402DF-DD8D-4B27-91E0-63C7F4B4F259}">
      <dgm:prSet/>
      <dgm:spPr/>
      <dgm:t>
        <a:bodyPr/>
        <a:lstStyle/>
        <a:p>
          <a:endParaRPr lang="en-US"/>
        </a:p>
      </dgm:t>
    </dgm:pt>
    <dgm:pt modelId="{D6F1117D-7524-408D-A5EE-39AD838EE339}" type="parTrans" cxnId="{193BFC8F-B621-4605-8B5E-1CD5A6BE6829}">
      <dgm:prSet/>
      <dgm:spPr/>
      <dgm:t>
        <a:bodyPr/>
        <a:lstStyle/>
        <a:p>
          <a:endParaRPr lang="en-US"/>
        </a:p>
      </dgm:t>
    </dgm:pt>
    <dgm:pt modelId="{96179C8C-1DD2-46BA-9583-4CA22832C5E1}">
      <dgm:prSet custT="1"/>
      <dgm:spPr>
        <a:solidFill>
          <a:schemeClr val="accent1">
            <a:shade val="80000"/>
            <a:hueOff val="172622"/>
            <a:satOff val="3293"/>
            <a:lumOff val="14544"/>
            <a:alphaOff val="0"/>
          </a:schemeClr>
        </a:solidFill>
        <a:ln w="12700" cap="flat" cmpd="sng" algn="ctr">
          <a:solidFill>
            <a:schemeClr val="lt1">
              <a:hueOff val="0"/>
              <a:satOff val="0"/>
              <a:lumOff val="0"/>
              <a:alphaOff val="0"/>
            </a:schemeClr>
          </a:solidFill>
          <a:prstDash val="solid"/>
          <a:miter lim="800000"/>
        </a:ln>
      </dgm:spPr>
      <dgm:t>
        <a:bodyPr/>
        <a:lstStyle/>
        <a:p>
          <a:r>
            <a:rPr lang="nl-BE" sz="1500" b="0" i="0" strike="noStrike" cap="none" spc="0" baseline="0">
              <a:solidFill>
                <a:srgbClr val="FFFFFF"/>
              </a:solidFill>
              <a:effectLst/>
              <a:latin typeface="Calibri"/>
              <a:ea typeface="Calibri"/>
              <a:cs typeface="Calibri"/>
            </a:rPr>
            <a:t>Veteranenstatus</a:t>
          </a:r>
          <a:endParaRPr lang="en-US"/>
        </a:p>
      </dgm:t>
    </dgm:pt>
    <dgm:pt modelId="{5DC5A7CA-3518-405F-8121-71430A94FFBC}" type="sibTrans" cxnId="{193BFC8F-B621-4605-8B5E-1CD5A6BE6829}">
      <dgm:prSet/>
      <dgm:spPr/>
      <dgm:t>
        <a:bodyPr/>
        <a:lstStyle/>
        <a:p>
          <a:endParaRPr lang="en-US"/>
        </a:p>
      </dgm:t>
    </dgm:pt>
    <dgm:pt modelId="{AC8A5AFF-175A-4F41-AF35-DBEC5235A8A5}" type="parTrans" cxnId="{C709BE77-C453-4E67-A56E-8D54F37E9F53}">
      <dgm:prSet/>
      <dgm:spPr/>
      <dgm:t>
        <a:bodyPr/>
        <a:lstStyle/>
        <a:p>
          <a:endParaRPr lang="en-US"/>
        </a:p>
      </dgm:t>
    </dgm:pt>
    <dgm:pt modelId="{6CCC8163-9C03-44DC-8CD0-BE8BB1ECA829}">
      <dgm:prSet custT="1"/>
      <dgm:spPr>
        <a:solidFill>
          <a:schemeClr val="accent1">
            <a:shade val="80000"/>
            <a:hueOff val="197282"/>
            <a:satOff val="3764"/>
            <a:lumOff val="16622"/>
            <a:alphaOff val="0"/>
          </a:schemeClr>
        </a:solidFill>
        <a:ln w="12700" cap="flat" cmpd="sng" algn="ctr">
          <a:solidFill>
            <a:schemeClr val="lt1">
              <a:hueOff val="0"/>
              <a:satOff val="0"/>
              <a:lumOff val="0"/>
              <a:alphaOff val="0"/>
            </a:schemeClr>
          </a:solidFill>
          <a:prstDash val="solid"/>
          <a:miter lim="800000"/>
        </a:ln>
      </dgm:spPr>
      <dgm:t>
        <a:bodyPr/>
        <a:lstStyle/>
        <a:p>
          <a:r>
            <a:rPr lang="nl-BE" sz="1500" b="0" i="0" strike="noStrike" cap="none" spc="0" baseline="0" dirty="0">
              <a:solidFill>
                <a:srgbClr val="FFFFFF"/>
              </a:solidFill>
              <a:effectLst/>
              <a:latin typeface="Calibri"/>
              <a:ea typeface="Calibri"/>
              <a:cs typeface="Calibri"/>
            </a:rPr>
            <a:t>Geslacht (inclusief zwangerschap/ bevalling)</a:t>
          </a:r>
        </a:p>
      </dgm:t>
    </dgm:pt>
    <dgm:pt modelId="{C8FCAC15-A25E-40E0-A3EB-7826ADFD9AB3}" type="sibTrans" cxnId="{C709BE77-C453-4E67-A56E-8D54F37E9F53}">
      <dgm:prSet/>
      <dgm:spPr/>
      <dgm:t>
        <a:bodyPr/>
        <a:lstStyle/>
        <a:p>
          <a:endParaRPr lang="en-US"/>
        </a:p>
      </dgm:t>
    </dgm:pt>
    <dgm:pt modelId="{3BA743DB-F0C7-4C18-8B32-924A3D02F4D8}" type="parTrans" cxnId="{70952925-9DB1-4BEE-B6A1-9DCBF718427D}">
      <dgm:prSet/>
      <dgm:spPr/>
      <dgm:t>
        <a:bodyPr/>
        <a:lstStyle/>
        <a:p>
          <a:endParaRPr lang="en-US"/>
        </a:p>
      </dgm:t>
    </dgm:pt>
    <dgm:pt modelId="{F2479D3B-5491-487C-B349-8B92252484F4}">
      <dgm:prSet custT="1"/>
      <dgm:spPr>
        <a:solidFill>
          <a:schemeClr val="accent1">
            <a:shade val="80000"/>
            <a:hueOff val="221943"/>
            <a:satOff val="4234"/>
            <a:lumOff val="18700"/>
            <a:alphaOff val="0"/>
          </a:schemeClr>
        </a:solidFill>
        <a:ln w="12700" cap="flat" cmpd="sng" algn="ctr">
          <a:solidFill>
            <a:schemeClr val="lt1">
              <a:hueOff val="0"/>
              <a:satOff val="0"/>
              <a:lumOff val="0"/>
              <a:alphaOff val="0"/>
            </a:schemeClr>
          </a:solidFill>
          <a:prstDash val="solid"/>
          <a:miter lim="800000"/>
        </a:ln>
      </dgm:spPr>
      <dgm:t>
        <a:bodyPr/>
        <a:lstStyle/>
        <a:p>
          <a:r>
            <a:rPr lang="nl-BE" sz="1500" b="0" i="0" strike="noStrike" cap="none" spc="0" baseline="0">
              <a:solidFill>
                <a:srgbClr val="FFFFFF"/>
              </a:solidFill>
              <a:effectLst/>
              <a:latin typeface="Calibri"/>
              <a:ea typeface="Calibri"/>
              <a:cs typeface="Calibri"/>
            </a:rPr>
            <a:t>Genderidentiteit</a:t>
          </a:r>
          <a:endParaRPr lang="en-US"/>
        </a:p>
      </dgm:t>
    </dgm:pt>
    <dgm:pt modelId="{88371F9B-07F6-4868-A36C-998E067F5033}" type="sibTrans" cxnId="{70952925-9DB1-4BEE-B6A1-9DCBF718427D}">
      <dgm:prSet/>
      <dgm:spPr/>
      <dgm:t>
        <a:bodyPr/>
        <a:lstStyle/>
        <a:p>
          <a:endParaRPr lang="en-US"/>
        </a:p>
      </dgm:t>
    </dgm:pt>
    <dgm:pt modelId="{A7E3C7F5-9C15-4A8B-8A1C-CED1AEA2A46A}" type="parTrans" cxnId="{4E9B5F09-9CF1-4F22-A24E-38E5FED3525C}">
      <dgm:prSet/>
      <dgm:spPr/>
      <dgm:t>
        <a:bodyPr/>
        <a:lstStyle/>
        <a:p>
          <a:endParaRPr lang="en-US"/>
        </a:p>
      </dgm:t>
    </dgm:pt>
    <dgm:pt modelId="{8F92365D-1570-436B-9D3F-98B02DFD5219}">
      <dgm:prSet custT="1"/>
      <dgm:spPr>
        <a:solidFill>
          <a:schemeClr val="accent1">
            <a:shade val="80000"/>
            <a:hueOff val="246603"/>
            <a:satOff val="4705"/>
            <a:lumOff val="20777"/>
            <a:alphaOff val="0"/>
          </a:schemeClr>
        </a:solidFill>
        <a:ln w="12700" cap="flat" cmpd="sng" algn="ctr">
          <a:solidFill>
            <a:schemeClr val="lt1">
              <a:hueOff val="0"/>
              <a:satOff val="0"/>
              <a:lumOff val="0"/>
              <a:alphaOff val="0"/>
            </a:schemeClr>
          </a:solidFill>
          <a:prstDash val="solid"/>
          <a:miter lim="800000"/>
        </a:ln>
      </dgm:spPr>
      <dgm:t>
        <a:bodyPr/>
        <a:lstStyle/>
        <a:p>
          <a:r>
            <a:rPr lang="nl-BE" sz="1500" b="0" i="0" strike="noStrike" cap="none" spc="0" baseline="0">
              <a:solidFill>
                <a:srgbClr val="FFFFFF"/>
              </a:solidFill>
              <a:effectLst/>
              <a:latin typeface="Calibri"/>
              <a:ea typeface="Calibri"/>
              <a:cs typeface="Calibri"/>
            </a:rPr>
            <a:t>Lichamelijke of geestelijke handicap </a:t>
          </a:r>
          <a:endParaRPr lang="en-US"/>
        </a:p>
      </dgm:t>
    </dgm:pt>
    <dgm:pt modelId="{59892764-B9F5-4CE6-A33E-886B13C45D5C}" type="sibTrans" cxnId="{4E9B5F09-9CF1-4F22-A24E-38E5FED3525C}">
      <dgm:prSet/>
      <dgm:spPr/>
      <dgm:t>
        <a:bodyPr/>
        <a:lstStyle/>
        <a:p>
          <a:endParaRPr lang="en-US"/>
        </a:p>
      </dgm:t>
    </dgm:pt>
    <dgm:pt modelId="{CABA8938-F305-40CB-BC7C-E6D2B75C5E50}" type="parTrans" cxnId="{17F88C69-470C-4D20-B925-E02EC3D52B47}">
      <dgm:prSet/>
      <dgm:spPr/>
      <dgm:t>
        <a:bodyPr/>
        <a:lstStyle/>
        <a:p>
          <a:endParaRPr lang="en-US"/>
        </a:p>
      </dgm:t>
    </dgm:pt>
    <dgm:pt modelId="{3A4AD095-B8AF-4668-916C-D465093EA655}">
      <dgm:prSet custT="1"/>
      <dgm:spPr>
        <a:solidFill>
          <a:schemeClr val="accent1">
            <a:shade val="80000"/>
            <a:hueOff val="271263"/>
            <a:satOff val="5175"/>
            <a:lumOff val="22855"/>
            <a:alphaOff val="0"/>
          </a:schemeClr>
        </a:solidFill>
        <a:ln w="12700" cap="flat" cmpd="sng" algn="ctr">
          <a:solidFill>
            <a:schemeClr val="lt1">
              <a:hueOff val="0"/>
              <a:satOff val="0"/>
              <a:lumOff val="0"/>
              <a:alphaOff val="0"/>
            </a:schemeClr>
          </a:solidFill>
          <a:prstDash val="solid"/>
          <a:miter lim="800000"/>
        </a:ln>
      </dgm:spPr>
      <dgm:t>
        <a:bodyPr/>
        <a:lstStyle/>
        <a:p>
          <a:r>
            <a:rPr lang="nl-BE" sz="1500" b="0" i="0" strike="noStrike" cap="none" spc="0" baseline="0">
              <a:solidFill>
                <a:srgbClr val="FFFFFF"/>
              </a:solidFill>
              <a:effectLst/>
              <a:latin typeface="Calibri"/>
              <a:ea typeface="Calibri"/>
              <a:cs typeface="Calibri"/>
            </a:rPr>
            <a:t>Seksuele oriëntatie</a:t>
          </a:r>
          <a:endParaRPr lang="en-US"/>
        </a:p>
      </dgm:t>
    </dgm:pt>
    <dgm:pt modelId="{6DEF558F-1461-40A3-B660-305F6075B3AD}" type="sibTrans" cxnId="{17F88C69-470C-4D20-B925-E02EC3D52B47}">
      <dgm:prSet/>
      <dgm:spPr/>
      <dgm:t>
        <a:bodyPr/>
        <a:lstStyle/>
        <a:p>
          <a:endParaRPr lang="en-US"/>
        </a:p>
      </dgm:t>
    </dgm:pt>
    <dgm:pt modelId="{15814E76-000F-4776-B97F-8B899AD44BAC}" type="pres">
      <dgm:prSet presAssocID="{A5A8BE3A-9990-4232-8912-110E6E121807}" presName="diagram" presStyleCnt="0">
        <dgm:presLayoutVars>
          <dgm:dir/>
          <dgm:resizeHandles val="exact"/>
        </dgm:presLayoutVars>
      </dgm:prSet>
      <dgm:spPr/>
    </dgm:pt>
    <dgm:pt modelId="{6956F062-E831-4C9D-8295-EBD859E85986}" type="pres">
      <dgm:prSet presAssocID="{30B572C5-5221-4FD0-8E3E-DC053333C8C3}" presName="node" presStyleLbl="node1" presStyleIdx="0" presStyleCnt="12">
        <dgm:presLayoutVars>
          <dgm:bulletEnabled val="1"/>
        </dgm:presLayoutVars>
      </dgm:prSet>
      <dgm:spPr/>
    </dgm:pt>
    <dgm:pt modelId="{83BE6824-ECE8-467C-8569-E2F8B857E995}" type="pres">
      <dgm:prSet presAssocID="{C98A1F1B-A0C7-43B9-9E01-A003135CB10F}" presName="sibTrans" presStyleCnt="0"/>
      <dgm:spPr/>
    </dgm:pt>
    <dgm:pt modelId="{314BF5E9-6D32-4139-B1EF-52F90BD3589D}" type="pres">
      <dgm:prSet presAssocID="{84B79948-5B19-4C78-9BA7-00828FCB7C0C}" presName="node" presStyleLbl="node1" presStyleIdx="1" presStyleCnt="12">
        <dgm:presLayoutVars>
          <dgm:bulletEnabled val="1"/>
        </dgm:presLayoutVars>
      </dgm:prSet>
      <dgm:spPr/>
    </dgm:pt>
    <dgm:pt modelId="{4877B61D-64F6-4AE7-BC77-59AA8DC2C961}" type="pres">
      <dgm:prSet presAssocID="{B0A30908-0AEB-414E-B9D4-8F235A79FC3D}" presName="sibTrans" presStyleCnt="0"/>
      <dgm:spPr/>
    </dgm:pt>
    <dgm:pt modelId="{65B48DC4-277D-4510-87DB-C69F1B7D6DD3}" type="pres">
      <dgm:prSet presAssocID="{AA483315-E412-498F-B60E-0DFFBECDA905}" presName="node" presStyleLbl="node1" presStyleIdx="2" presStyleCnt="12">
        <dgm:presLayoutVars>
          <dgm:bulletEnabled val="1"/>
        </dgm:presLayoutVars>
      </dgm:prSet>
      <dgm:spPr/>
    </dgm:pt>
    <dgm:pt modelId="{783803F8-6E7F-4EEA-AAD0-483B213E43F0}" type="pres">
      <dgm:prSet presAssocID="{1D3EF33A-9E18-4617-9552-E7C811B5A57C}" presName="sibTrans" presStyleCnt="0"/>
      <dgm:spPr/>
    </dgm:pt>
    <dgm:pt modelId="{C28451D7-32EE-4871-A93E-B1ABC49EF3AC}" type="pres">
      <dgm:prSet presAssocID="{1A32B718-F6E8-49ED-B712-04CBBA6EA4EA}" presName="node" presStyleLbl="node1" presStyleIdx="3" presStyleCnt="12">
        <dgm:presLayoutVars>
          <dgm:bulletEnabled val="1"/>
        </dgm:presLayoutVars>
      </dgm:prSet>
      <dgm:spPr/>
    </dgm:pt>
    <dgm:pt modelId="{A43E9D34-925F-4655-AC4B-A55B519327B9}" type="pres">
      <dgm:prSet presAssocID="{2AC6CF8D-EA7B-4E6B-AAA0-36E8122C0BAF}" presName="sibTrans" presStyleCnt="0"/>
      <dgm:spPr/>
    </dgm:pt>
    <dgm:pt modelId="{B97059E4-569B-439D-ACCE-C703E8EBB9E0}" type="pres">
      <dgm:prSet presAssocID="{8E97A603-FEBF-4B61-9C74-AEF3D1F4B7BC}" presName="node" presStyleLbl="node1" presStyleIdx="4" presStyleCnt="12">
        <dgm:presLayoutVars>
          <dgm:bulletEnabled val="1"/>
        </dgm:presLayoutVars>
      </dgm:prSet>
      <dgm:spPr/>
    </dgm:pt>
    <dgm:pt modelId="{F6EE2DDB-A1DE-4893-B327-CFE95B44129A}" type="pres">
      <dgm:prSet presAssocID="{8F0B935F-DBF3-4CCD-BF3C-D39AF35CD421}" presName="sibTrans" presStyleCnt="0"/>
      <dgm:spPr/>
    </dgm:pt>
    <dgm:pt modelId="{1C95E413-6173-413A-912F-7DA1BB34D98F}" type="pres">
      <dgm:prSet presAssocID="{BA24A286-25D9-46BA-BE57-54676FA1E3DF}" presName="node" presStyleLbl="node1" presStyleIdx="5" presStyleCnt="12">
        <dgm:presLayoutVars>
          <dgm:bulletEnabled val="1"/>
        </dgm:presLayoutVars>
      </dgm:prSet>
      <dgm:spPr/>
    </dgm:pt>
    <dgm:pt modelId="{68AC4E92-8AE2-4175-AC30-74BB205C523D}" type="pres">
      <dgm:prSet presAssocID="{A34CF339-3BCF-4C8D-A48C-3B167F1D3083}" presName="sibTrans" presStyleCnt="0"/>
      <dgm:spPr/>
    </dgm:pt>
    <dgm:pt modelId="{A26D54B5-B4E7-40E8-9B74-824A0E4BCFBB}" type="pres">
      <dgm:prSet presAssocID="{D0895D99-5AA0-4CCE-8B73-FE41472C79C3}" presName="node" presStyleLbl="node1" presStyleIdx="6" presStyleCnt="12">
        <dgm:presLayoutVars>
          <dgm:bulletEnabled val="1"/>
        </dgm:presLayoutVars>
      </dgm:prSet>
      <dgm:spPr/>
    </dgm:pt>
    <dgm:pt modelId="{68EBFB17-CAB3-420D-837A-15718F4AFEC2}" type="pres">
      <dgm:prSet presAssocID="{4A32E3D9-A3F8-4709-A336-BCF80D717EB0}" presName="sibTrans" presStyleCnt="0"/>
      <dgm:spPr/>
    </dgm:pt>
    <dgm:pt modelId="{00672C99-BC32-447E-BE26-36407AA2BDB2}" type="pres">
      <dgm:prSet presAssocID="{96179C8C-1DD2-46BA-9583-4CA22832C5E1}" presName="node" presStyleLbl="node1" presStyleIdx="7" presStyleCnt="12">
        <dgm:presLayoutVars>
          <dgm:bulletEnabled val="1"/>
        </dgm:presLayoutVars>
      </dgm:prSet>
      <dgm:spPr/>
    </dgm:pt>
    <dgm:pt modelId="{04BA77DB-C2CB-4B5C-B33C-74BA13CCFBA4}" type="pres">
      <dgm:prSet presAssocID="{5DC5A7CA-3518-405F-8121-71430A94FFBC}" presName="sibTrans" presStyleCnt="0"/>
      <dgm:spPr/>
    </dgm:pt>
    <dgm:pt modelId="{4CCD97D0-30AC-4C6D-BD06-F8D29050925E}" type="pres">
      <dgm:prSet presAssocID="{6CCC8163-9C03-44DC-8CD0-BE8BB1ECA829}" presName="node" presStyleLbl="node1" presStyleIdx="8" presStyleCnt="12">
        <dgm:presLayoutVars>
          <dgm:bulletEnabled val="1"/>
        </dgm:presLayoutVars>
      </dgm:prSet>
      <dgm:spPr/>
    </dgm:pt>
    <dgm:pt modelId="{F5570305-EA47-43E3-A112-D29B322D979B}" type="pres">
      <dgm:prSet presAssocID="{C8FCAC15-A25E-40E0-A3EB-7826ADFD9AB3}" presName="sibTrans" presStyleCnt="0"/>
      <dgm:spPr/>
    </dgm:pt>
    <dgm:pt modelId="{483AB9CE-7E99-4641-8A28-E74959ABA064}" type="pres">
      <dgm:prSet presAssocID="{F2479D3B-5491-487C-B349-8B92252484F4}" presName="node" presStyleLbl="node1" presStyleIdx="9" presStyleCnt="12">
        <dgm:presLayoutVars>
          <dgm:bulletEnabled val="1"/>
        </dgm:presLayoutVars>
      </dgm:prSet>
      <dgm:spPr/>
    </dgm:pt>
    <dgm:pt modelId="{3ED9C730-58CB-48F6-A44B-7F354F869F48}" type="pres">
      <dgm:prSet presAssocID="{88371F9B-07F6-4868-A36C-998E067F5033}" presName="sibTrans" presStyleCnt="0"/>
      <dgm:spPr/>
    </dgm:pt>
    <dgm:pt modelId="{EAD55615-8E89-44DC-83A8-7C3F87D1D88C}" type="pres">
      <dgm:prSet presAssocID="{8F92365D-1570-436B-9D3F-98B02DFD5219}" presName="node" presStyleLbl="node1" presStyleIdx="10" presStyleCnt="12">
        <dgm:presLayoutVars>
          <dgm:bulletEnabled val="1"/>
        </dgm:presLayoutVars>
      </dgm:prSet>
      <dgm:spPr/>
    </dgm:pt>
    <dgm:pt modelId="{35A960D8-ECEB-4390-9F81-F1AAB2ECC6FC}" type="pres">
      <dgm:prSet presAssocID="{59892764-B9F5-4CE6-A33E-886B13C45D5C}" presName="sibTrans" presStyleCnt="0"/>
      <dgm:spPr/>
    </dgm:pt>
    <dgm:pt modelId="{498343EC-04AC-4CAD-8B5E-ABC16ACC2F20}" type="pres">
      <dgm:prSet presAssocID="{3A4AD095-B8AF-4668-916C-D465093EA655}" presName="node" presStyleLbl="node1" presStyleIdx="11" presStyleCnt="12">
        <dgm:presLayoutVars>
          <dgm:bulletEnabled val="1"/>
        </dgm:presLayoutVars>
      </dgm:prSet>
      <dgm:spPr/>
    </dgm:pt>
  </dgm:ptLst>
  <dgm:cxnLst>
    <dgm:cxn modelId="{4E9B5F09-9CF1-4F22-A24E-38E5FED3525C}" srcId="{A5A8BE3A-9990-4232-8912-110E6E121807}" destId="{8F92365D-1570-436B-9D3F-98B02DFD5219}" srcOrd="10" destOrd="0" parTransId="{A7E3C7F5-9C15-4A8B-8A1C-CED1AEA2A46A}" sibTransId="{59892764-B9F5-4CE6-A33E-886B13C45D5C}"/>
    <dgm:cxn modelId="{0A49811A-9F34-4D6B-8360-F2067EEADCFC}" type="presOf" srcId="{F2479D3B-5491-487C-B349-8B92252484F4}" destId="{483AB9CE-7E99-4641-8A28-E74959ABA064}" srcOrd="0" destOrd="0" presId="urn:microsoft.com/office/officeart/2005/8/layout/default"/>
    <dgm:cxn modelId="{7467A21B-9107-4E8B-B216-66BE8387AEFA}" srcId="{A5A8BE3A-9990-4232-8912-110E6E121807}" destId="{1A32B718-F6E8-49ED-B712-04CBBA6EA4EA}" srcOrd="3" destOrd="0" parTransId="{E697FD85-26BA-4676-826E-0DDA05BB8786}" sibTransId="{2AC6CF8D-EA7B-4E6B-AAA0-36E8122C0BAF}"/>
    <dgm:cxn modelId="{7CEC231E-103B-4B26-9AA7-E9FABCF755A8}" srcId="{A5A8BE3A-9990-4232-8912-110E6E121807}" destId="{BA24A286-25D9-46BA-BE57-54676FA1E3DF}" srcOrd="5" destOrd="0" parTransId="{2B5865D3-CFDB-4A67-A55A-89F722393BB5}" sibTransId="{A34CF339-3BCF-4C8D-A48C-3B167F1D3083}"/>
    <dgm:cxn modelId="{F561961E-3E8E-4EC2-AF2E-9B2509C90217}" type="presOf" srcId="{8E97A603-FEBF-4B61-9C74-AEF3D1F4B7BC}" destId="{B97059E4-569B-439D-ACCE-C703E8EBB9E0}" srcOrd="0" destOrd="0" presId="urn:microsoft.com/office/officeart/2005/8/layout/default"/>
    <dgm:cxn modelId="{2CD0A320-4C07-412F-B9BF-51A6B019E4DA}" type="presOf" srcId="{30B572C5-5221-4FD0-8E3E-DC053333C8C3}" destId="{6956F062-E831-4C9D-8295-EBD859E85986}" srcOrd="0" destOrd="0" presId="urn:microsoft.com/office/officeart/2005/8/layout/default"/>
    <dgm:cxn modelId="{70952925-9DB1-4BEE-B6A1-9DCBF718427D}" srcId="{A5A8BE3A-9990-4232-8912-110E6E121807}" destId="{F2479D3B-5491-487C-B349-8B92252484F4}" srcOrd="9" destOrd="0" parTransId="{3BA743DB-F0C7-4C18-8B32-924A3D02F4D8}" sibTransId="{88371F9B-07F6-4868-A36C-998E067F5033}"/>
    <dgm:cxn modelId="{334AFD27-DC7F-42D6-9757-2E48FE19A3DC}" type="presOf" srcId="{BA24A286-25D9-46BA-BE57-54676FA1E3DF}" destId="{1C95E413-6173-413A-912F-7DA1BB34D98F}" srcOrd="0" destOrd="0" presId="urn:microsoft.com/office/officeart/2005/8/layout/default"/>
    <dgm:cxn modelId="{8118572D-930D-4402-B7EA-3FAB4587D944}" type="presOf" srcId="{A5A8BE3A-9990-4232-8912-110E6E121807}" destId="{15814E76-000F-4776-B97F-8B899AD44BAC}" srcOrd="0" destOrd="0" presId="urn:microsoft.com/office/officeart/2005/8/layout/default"/>
    <dgm:cxn modelId="{F8D6FD33-D5E5-4148-BC4F-66919BD6AA24}" type="presOf" srcId="{6CCC8163-9C03-44DC-8CD0-BE8BB1ECA829}" destId="{4CCD97D0-30AC-4C6D-BD06-F8D29050925E}" srcOrd="0" destOrd="0" presId="urn:microsoft.com/office/officeart/2005/8/layout/default"/>
    <dgm:cxn modelId="{F495515B-3256-4E00-B007-D829046758B1}" type="presOf" srcId="{84B79948-5B19-4C78-9BA7-00828FCB7C0C}" destId="{314BF5E9-6D32-4139-B1EF-52F90BD3589D}" srcOrd="0" destOrd="0" presId="urn:microsoft.com/office/officeart/2005/8/layout/default"/>
    <dgm:cxn modelId="{FD6B9146-F7E5-4305-8295-F8D58FFF881E}" type="presOf" srcId="{AA483315-E412-498F-B60E-0DFFBECDA905}" destId="{65B48DC4-277D-4510-87DB-C69F1B7D6DD3}" srcOrd="0" destOrd="0" presId="urn:microsoft.com/office/officeart/2005/8/layout/default"/>
    <dgm:cxn modelId="{17F88C69-470C-4D20-B925-E02EC3D52B47}" srcId="{A5A8BE3A-9990-4232-8912-110E6E121807}" destId="{3A4AD095-B8AF-4668-916C-D465093EA655}" srcOrd="11" destOrd="0" parTransId="{CABA8938-F305-40CB-BC7C-E6D2B75C5E50}" sibTransId="{6DEF558F-1461-40A3-B660-305F6075B3AD}"/>
    <dgm:cxn modelId="{59D0184E-C242-4BC4-B0CD-A3355B492241}" type="presOf" srcId="{1A32B718-F6E8-49ED-B712-04CBBA6EA4EA}" destId="{C28451D7-32EE-4871-A93E-B1ABC49EF3AC}" srcOrd="0" destOrd="0" presId="urn:microsoft.com/office/officeart/2005/8/layout/default"/>
    <dgm:cxn modelId="{C709BE77-C453-4E67-A56E-8D54F37E9F53}" srcId="{A5A8BE3A-9990-4232-8912-110E6E121807}" destId="{6CCC8163-9C03-44DC-8CD0-BE8BB1ECA829}" srcOrd="8" destOrd="0" parTransId="{AC8A5AFF-175A-4F41-AF35-DBEC5235A8A5}" sibTransId="{C8FCAC15-A25E-40E0-A3EB-7826ADFD9AB3}"/>
    <dgm:cxn modelId="{19423D58-39A0-40B7-88AC-853D5EC3963B}" type="presOf" srcId="{D0895D99-5AA0-4CCE-8B73-FE41472C79C3}" destId="{A26D54B5-B4E7-40E8-9B74-824A0E4BCFBB}" srcOrd="0" destOrd="0" presId="urn:microsoft.com/office/officeart/2005/8/layout/default"/>
    <dgm:cxn modelId="{9F84F87B-BFB1-4E66-9530-56CD89F29AF5}" srcId="{A5A8BE3A-9990-4232-8912-110E6E121807}" destId="{8E97A603-FEBF-4B61-9C74-AEF3D1F4B7BC}" srcOrd="4" destOrd="0" parTransId="{71FB683F-DBE8-4F7D-BA4C-BDE8C98C24ED}" sibTransId="{8F0B935F-DBF3-4CCD-BF3C-D39AF35CD421}"/>
    <dgm:cxn modelId="{193BFC8F-B621-4605-8B5E-1CD5A6BE6829}" srcId="{A5A8BE3A-9990-4232-8912-110E6E121807}" destId="{96179C8C-1DD2-46BA-9583-4CA22832C5E1}" srcOrd="7" destOrd="0" parTransId="{D6F1117D-7524-408D-A5EE-39AD838EE339}" sibTransId="{5DC5A7CA-3518-405F-8121-71430A94FFBC}"/>
    <dgm:cxn modelId="{3FF339B0-0D0A-4B3E-97D3-666A62F54B1E}" srcId="{A5A8BE3A-9990-4232-8912-110E6E121807}" destId="{AA483315-E412-498F-B60E-0DFFBECDA905}" srcOrd="2" destOrd="0" parTransId="{265C025C-70C6-4FA8-99B2-955218BA8D42}" sibTransId="{1D3EF33A-9E18-4617-9552-E7C811B5A57C}"/>
    <dgm:cxn modelId="{97EE01C4-04F1-4C77-9772-C6355AAC6719}" type="presOf" srcId="{96179C8C-1DD2-46BA-9583-4CA22832C5E1}" destId="{00672C99-BC32-447E-BE26-36407AA2BDB2}" srcOrd="0" destOrd="0" presId="urn:microsoft.com/office/officeart/2005/8/layout/default"/>
    <dgm:cxn modelId="{7226B5C8-EE18-4950-BA9C-3819253DAB86}" srcId="{A5A8BE3A-9990-4232-8912-110E6E121807}" destId="{30B572C5-5221-4FD0-8E3E-DC053333C8C3}" srcOrd="0" destOrd="0" parTransId="{0486EE9A-3E6E-43FB-AD24-21CD026C9C41}" sibTransId="{C98A1F1B-A0C7-43B9-9E01-A003135CB10F}"/>
    <dgm:cxn modelId="{EE5891D0-24D3-4864-A677-77AD603F04F3}" srcId="{A5A8BE3A-9990-4232-8912-110E6E121807}" destId="{84B79948-5B19-4C78-9BA7-00828FCB7C0C}" srcOrd="1" destOrd="0" parTransId="{C650762C-5077-45D8-90A5-966139F10F0D}" sibTransId="{B0A30908-0AEB-414E-B9D4-8F235A79FC3D}"/>
    <dgm:cxn modelId="{F26402DF-DD8D-4B27-91E0-63C7F4B4F259}" srcId="{A5A8BE3A-9990-4232-8912-110E6E121807}" destId="{D0895D99-5AA0-4CCE-8B73-FE41472C79C3}" srcOrd="6" destOrd="0" parTransId="{8B8931D4-C5B0-4122-874C-804A44376DD5}" sibTransId="{4A32E3D9-A3F8-4709-A336-BCF80D717EB0}"/>
    <dgm:cxn modelId="{ED2B42E0-3819-4F99-AFD0-2B733ECD65FD}" type="presOf" srcId="{8F92365D-1570-436B-9D3F-98B02DFD5219}" destId="{EAD55615-8E89-44DC-83A8-7C3F87D1D88C}" srcOrd="0" destOrd="0" presId="urn:microsoft.com/office/officeart/2005/8/layout/default"/>
    <dgm:cxn modelId="{AAF2CFE3-F225-4BDA-B470-C634FBABFCCD}" type="presOf" srcId="{3A4AD095-B8AF-4668-916C-D465093EA655}" destId="{498343EC-04AC-4CAD-8B5E-ABC16ACC2F20}" srcOrd="0" destOrd="0" presId="urn:microsoft.com/office/officeart/2005/8/layout/default"/>
    <dgm:cxn modelId="{83E8CAA7-C249-4979-BA7D-1D7EB81F21F7}" type="presParOf" srcId="{15814E76-000F-4776-B97F-8B899AD44BAC}" destId="{6956F062-E831-4C9D-8295-EBD859E85986}" srcOrd="0" destOrd="0" presId="urn:microsoft.com/office/officeart/2005/8/layout/default"/>
    <dgm:cxn modelId="{F10134D8-B6E4-4229-8C7F-AAEBCFB506B2}" type="presParOf" srcId="{15814E76-000F-4776-B97F-8B899AD44BAC}" destId="{83BE6824-ECE8-467C-8569-E2F8B857E995}" srcOrd="1" destOrd="0" presId="urn:microsoft.com/office/officeart/2005/8/layout/default"/>
    <dgm:cxn modelId="{D4430D20-59EE-48AB-B6A9-08DB1263E210}" type="presParOf" srcId="{15814E76-000F-4776-B97F-8B899AD44BAC}" destId="{314BF5E9-6D32-4139-B1EF-52F90BD3589D}" srcOrd="2" destOrd="0" presId="urn:microsoft.com/office/officeart/2005/8/layout/default"/>
    <dgm:cxn modelId="{38D9375B-84F6-419B-B66A-19C1CF38B647}" type="presParOf" srcId="{15814E76-000F-4776-B97F-8B899AD44BAC}" destId="{4877B61D-64F6-4AE7-BC77-59AA8DC2C961}" srcOrd="3" destOrd="0" presId="urn:microsoft.com/office/officeart/2005/8/layout/default"/>
    <dgm:cxn modelId="{0353ADB6-AE32-457C-B205-80E4EAABB7DC}" type="presParOf" srcId="{15814E76-000F-4776-B97F-8B899AD44BAC}" destId="{65B48DC4-277D-4510-87DB-C69F1B7D6DD3}" srcOrd="4" destOrd="0" presId="urn:microsoft.com/office/officeart/2005/8/layout/default"/>
    <dgm:cxn modelId="{36154164-5444-41D9-BB4A-0609C9D25EB7}" type="presParOf" srcId="{15814E76-000F-4776-B97F-8B899AD44BAC}" destId="{783803F8-6E7F-4EEA-AAD0-483B213E43F0}" srcOrd="5" destOrd="0" presId="urn:microsoft.com/office/officeart/2005/8/layout/default"/>
    <dgm:cxn modelId="{ED17B9AE-9678-4DA7-9E68-936355227192}" type="presParOf" srcId="{15814E76-000F-4776-B97F-8B899AD44BAC}" destId="{C28451D7-32EE-4871-A93E-B1ABC49EF3AC}" srcOrd="6" destOrd="0" presId="urn:microsoft.com/office/officeart/2005/8/layout/default"/>
    <dgm:cxn modelId="{644F247C-F701-483F-B532-AB513295E970}" type="presParOf" srcId="{15814E76-000F-4776-B97F-8B899AD44BAC}" destId="{A43E9D34-925F-4655-AC4B-A55B519327B9}" srcOrd="7" destOrd="0" presId="urn:microsoft.com/office/officeart/2005/8/layout/default"/>
    <dgm:cxn modelId="{E44ACE18-409C-454C-A3FB-F08EA3EE3C67}" type="presParOf" srcId="{15814E76-000F-4776-B97F-8B899AD44BAC}" destId="{B97059E4-569B-439D-ACCE-C703E8EBB9E0}" srcOrd="8" destOrd="0" presId="urn:microsoft.com/office/officeart/2005/8/layout/default"/>
    <dgm:cxn modelId="{7A4C249B-57F7-406D-BEF1-CC4FA9467E94}" type="presParOf" srcId="{15814E76-000F-4776-B97F-8B899AD44BAC}" destId="{F6EE2DDB-A1DE-4893-B327-CFE95B44129A}" srcOrd="9" destOrd="0" presId="urn:microsoft.com/office/officeart/2005/8/layout/default"/>
    <dgm:cxn modelId="{4D06FC7F-1479-45AF-A0E8-1390EF3FE515}" type="presParOf" srcId="{15814E76-000F-4776-B97F-8B899AD44BAC}" destId="{1C95E413-6173-413A-912F-7DA1BB34D98F}" srcOrd="10" destOrd="0" presId="urn:microsoft.com/office/officeart/2005/8/layout/default"/>
    <dgm:cxn modelId="{070EA122-7C0D-4853-93AD-11CD17425261}" type="presParOf" srcId="{15814E76-000F-4776-B97F-8B899AD44BAC}" destId="{68AC4E92-8AE2-4175-AC30-74BB205C523D}" srcOrd="11" destOrd="0" presId="urn:microsoft.com/office/officeart/2005/8/layout/default"/>
    <dgm:cxn modelId="{E5A160FE-D3B4-478E-8EB2-2831D04D1919}" type="presParOf" srcId="{15814E76-000F-4776-B97F-8B899AD44BAC}" destId="{A26D54B5-B4E7-40E8-9B74-824A0E4BCFBB}" srcOrd="12" destOrd="0" presId="urn:microsoft.com/office/officeart/2005/8/layout/default"/>
    <dgm:cxn modelId="{E4FFB3FA-3CEA-459E-BFB3-5C11EE2C0916}" type="presParOf" srcId="{15814E76-000F-4776-B97F-8B899AD44BAC}" destId="{68EBFB17-CAB3-420D-837A-15718F4AFEC2}" srcOrd="13" destOrd="0" presId="urn:microsoft.com/office/officeart/2005/8/layout/default"/>
    <dgm:cxn modelId="{DC644D66-2675-4DA3-AB48-E046CD80FEC4}" type="presParOf" srcId="{15814E76-000F-4776-B97F-8B899AD44BAC}" destId="{00672C99-BC32-447E-BE26-36407AA2BDB2}" srcOrd="14" destOrd="0" presId="urn:microsoft.com/office/officeart/2005/8/layout/default"/>
    <dgm:cxn modelId="{5E3E313C-C84F-4011-A4B1-972E846103EC}" type="presParOf" srcId="{15814E76-000F-4776-B97F-8B899AD44BAC}" destId="{04BA77DB-C2CB-4B5C-B33C-74BA13CCFBA4}" srcOrd="15" destOrd="0" presId="urn:microsoft.com/office/officeart/2005/8/layout/default"/>
    <dgm:cxn modelId="{ABA78E6B-CD40-4D20-BC98-DF7F6133C0BB}" type="presParOf" srcId="{15814E76-000F-4776-B97F-8B899AD44BAC}" destId="{4CCD97D0-30AC-4C6D-BD06-F8D29050925E}" srcOrd="16" destOrd="0" presId="urn:microsoft.com/office/officeart/2005/8/layout/default"/>
    <dgm:cxn modelId="{86A3CCB2-4464-44B8-A407-FE0E3D8EA2E1}" type="presParOf" srcId="{15814E76-000F-4776-B97F-8B899AD44BAC}" destId="{F5570305-EA47-43E3-A112-D29B322D979B}" srcOrd="17" destOrd="0" presId="urn:microsoft.com/office/officeart/2005/8/layout/default"/>
    <dgm:cxn modelId="{8DE06691-787E-49F1-B788-AEE146310BFF}" type="presParOf" srcId="{15814E76-000F-4776-B97F-8B899AD44BAC}" destId="{483AB9CE-7E99-4641-8A28-E74959ABA064}" srcOrd="18" destOrd="0" presId="urn:microsoft.com/office/officeart/2005/8/layout/default"/>
    <dgm:cxn modelId="{0036C671-44CB-4982-803D-43F81C707611}" type="presParOf" srcId="{15814E76-000F-4776-B97F-8B899AD44BAC}" destId="{3ED9C730-58CB-48F6-A44B-7F354F869F48}" srcOrd="19" destOrd="0" presId="urn:microsoft.com/office/officeart/2005/8/layout/default"/>
    <dgm:cxn modelId="{02D550EB-1725-4813-AA09-C0B655729496}" type="presParOf" srcId="{15814E76-000F-4776-B97F-8B899AD44BAC}" destId="{EAD55615-8E89-44DC-83A8-7C3F87D1D88C}" srcOrd="20" destOrd="0" presId="urn:microsoft.com/office/officeart/2005/8/layout/default"/>
    <dgm:cxn modelId="{A56AF670-3717-4E9D-9084-3A1CC78919E1}" type="presParOf" srcId="{15814E76-000F-4776-B97F-8B899AD44BAC}" destId="{35A960D8-ECEB-4390-9F81-F1AAB2ECC6FC}" srcOrd="21" destOrd="0" presId="urn:microsoft.com/office/officeart/2005/8/layout/default"/>
    <dgm:cxn modelId="{EB1EF253-127B-484E-AE39-F29ECF589A3D}" type="presParOf" srcId="{15814E76-000F-4776-B97F-8B899AD44BAC}" destId="{498343EC-04AC-4CAD-8B5E-ABC16ACC2F20}" srcOrd="2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main"/>
    </a:ext>
  </dgm:extLst>
</dgm:dataModel>
</file>

<file path=ppt/diagrams/data4.xml><?xml version="1.0" encoding="utf-8"?>
<dgm:dataModel xmlns:dgm="http://schemas.openxmlformats.org/drawingml/2006/diagram" xmlns:a="http://schemas.openxmlformats.org/drawingml/2006/main">
  <dgm:ptLst>
    <dgm:pt modelId="{3CDF3A72-4E7D-44E7-9126-943CBEB76C39}" type="doc">
      <dgm:prSet loTypeId="urn:microsoft.com/office/officeart/2005/8/layout/hierarchy4" loCatId="hierarchy" qsTypeId="urn:microsoft.com/office/officeart/2005/8/quickstyle/simple2" qsCatId="simple" csTypeId="urn:microsoft.com/office/officeart/2005/8/colors/accent1_2" csCatId="accent1" phldr="1"/>
      <dgm:spPr/>
      <dgm:t>
        <a:bodyPr/>
        <a:lstStyle/>
        <a:p>
          <a:endParaRPr lang="en-US"/>
        </a:p>
      </dgm:t>
    </dgm:pt>
    <dgm:pt modelId="{CE90C112-028F-4005-BE5A-58F1022297C6}" type="parTrans" cxnId="{E9830FBE-F8CB-4640-A391-EAF1A555C739}">
      <dgm:prSet/>
      <dgm:spPr/>
      <dgm:t>
        <a:bodyPr/>
        <a:lstStyle/>
        <a:p>
          <a:endParaRPr lang="en-US"/>
        </a:p>
      </dgm:t>
    </dgm:pt>
    <dgm:pt modelId="{E709D1A9-032D-4046-915C-1A3C52F288E6}">
      <dgm:prSet custT="1"/>
      <dgm:spPr>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dgm:spPr>
      <dgm:t>
        <a:bodyPr/>
        <a:lstStyle/>
        <a:p>
          <a:r>
            <a:rPr lang="nl-BE" sz="2800" b="1" i="0" u="sng" strike="noStrike" cap="none" spc="0" baseline="0">
              <a:solidFill>
                <a:srgbClr val="FFFFFF"/>
              </a:solidFill>
              <a:effectLst/>
              <a:uFill>
                <a:solidFill>
                  <a:srgbClr val="FFFFFF"/>
                </a:solidFill>
              </a:uFill>
              <a:latin typeface="Calibri"/>
              <a:ea typeface="Calibri"/>
              <a:cs typeface="Calibri"/>
            </a:rPr>
            <a:t>Seksuele intimidatie </a:t>
          </a:r>
          <a:r>
            <a:rPr lang="nl-BE" sz="2800" b="0" i="0" strike="noStrike" cap="none" spc="0" baseline="0">
              <a:solidFill>
                <a:srgbClr val="FFFFFF"/>
              </a:solidFill>
              <a:effectLst/>
              <a:latin typeface="Calibri"/>
              <a:ea typeface="Calibri"/>
              <a:cs typeface="Calibri"/>
            </a:rPr>
            <a:t>is ongewenst verbaal, non-verbaal of fysiek gedrag van seksuele aard dat de waardigheid van een persoon schendt.</a:t>
          </a:r>
        </a:p>
        <a:p>
          <a:r>
            <a:rPr lang="nl-BE" sz="2800" b="0" i="0" strike="noStrike" cap="none" spc="0" baseline="0">
              <a:solidFill>
                <a:srgbClr val="FFFFFF"/>
              </a:solidFill>
              <a:effectLst/>
              <a:latin typeface="Calibri"/>
              <a:ea typeface="Calibri"/>
              <a:cs typeface="Calibri"/>
            </a:rPr>
            <a:t> Er zijn twee verschillende soorten seksuele intimidatie:</a:t>
          </a:r>
          <a:endParaRPr lang="en-US"/>
        </a:p>
      </dgm:t>
    </dgm:pt>
    <dgm:pt modelId="{D73A1FCF-5D89-4468-800A-D8F31CB13DD3}" type="parTrans" cxnId="{FD0B7D20-AE1A-430B-AFAD-049876319A24}">
      <dgm:prSet/>
      <dgm:spPr/>
      <dgm:t>
        <a:bodyPr/>
        <a:lstStyle/>
        <a:p>
          <a:endParaRPr lang="en-US"/>
        </a:p>
      </dgm:t>
    </dgm:pt>
    <dgm:pt modelId="{51D27A79-C8E2-42E1-AC9E-C97553C130EA}">
      <dgm:prSet custT="1"/>
      <dgm:spPr>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dgm:spPr>
      <dgm:t>
        <a:bodyPr/>
        <a:lstStyle/>
        <a:p>
          <a:r>
            <a:rPr lang="nl-BE" sz="1400" b="1" i="0" u="sng" strike="noStrike" cap="none" spc="0" baseline="0">
              <a:solidFill>
                <a:srgbClr val="FFFFFF"/>
              </a:solidFill>
              <a:effectLst/>
              <a:uFill>
                <a:solidFill>
                  <a:srgbClr val="FFFFFF"/>
                </a:solidFill>
              </a:uFill>
              <a:latin typeface="Calibri"/>
              <a:ea typeface="Calibri"/>
              <a:cs typeface="Calibri"/>
            </a:rPr>
            <a:t>Quid Pro Quo</a:t>
          </a:r>
          <a:endParaRPr lang="en-GB">
            <a:solidFill>
              <a:srgbClr val="FF0000"/>
            </a:solidFill>
          </a:endParaRPr>
        </a:p>
        <a:p>
          <a:r>
            <a:rPr lang="nl-BE" sz="1400" b="0" i="0" strike="noStrike" cap="none" spc="0" baseline="0">
              <a:solidFill>
                <a:srgbClr val="FFFFFF"/>
              </a:solidFill>
              <a:effectLst/>
              <a:latin typeface="Calibri"/>
              <a:ea typeface="Calibri"/>
              <a:cs typeface="Calibri"/>
            </a:rPr>
            <a:t>Quid Pro Quo is Latijn en betekent "dit voor dat" en betekent dat we beslissingen op het werk baseren op het al dan niet accepteren of afwijzen van ongewenst seksueel gedrag.</a:t>
          </a:r>
        </a:p>
        <a:p>
          <a:r>
            <a:rPr lang="nl-BE" sz="1400" b="0" i="0" strike="noStrike" cap="none" spc="0" baseline="0">
              <a:solidFill>
                <a:srgbClr val="FFFFFF"/>
              </a:solidFill>
              <a:effectLst/>
              <a:latin typeface="Calibri"/>
              <a:ea typeface="Calibri"/>
              <a:cs typeface="Calibri"/>
            </a:rPr>
            <a:t> Het kan gaan om seksueel, intiem of romantisch gedrag.</a:t>
          </a:r>
        </a:p>
        <a:p>
          <a:r>
            <a:rPr lang="nl-BE" sz="1400" b="0" i="0" strike="noStrike" cap="none" spc="0" baseline="0">
              <a:solidFill>
                <a:srgbClr val="FFFFFF"/>
              </a:solidFill>
              <a:effectLst/>
              <a:latin typeface="Calibri"/>
              <a:ea typeface="Calibri"/>
              <a:cs typeface="Calibri"/>
            </a:rPr>
            <a:t> Het gaat altijd om managers of anderen in gezagsposities. </a:t>
          </a:r>
          <a:endParaRPr lang="en-US"/>
        </a:p>
      </dgm:t>
    </dgm:pt>
    <dgm:pt modelId="{B9D1F81C-EB2C-4FF9-8BBE-58D3F5068E79}" type="sibTrans" cxnId="{FD0B7D20-AE1A-430B-AFAD-049876319A24}">
      <dgm:prSet/>
      <dgm:spPr/>
      <dgm:t>
        <a:bodyPr/>
        <a:lstStyle/>
        <a:p>
          <a:endParaRPr lang="en-US"/>
        </a:p>
      </dgm:t>
    </dgm:pt>
    <dgm:pt modelId="{72A70C7C-CE84-4C90-BD05-A83F54C37871}" type="parTrans" cxnId="{5403FEB9-8159-40C2-B910-EA7BF9F23DFF}">
      <dgm:prSet/>
      <dgm:spPr/>
      <dgm:t>
        <a:bodyPr/>
        <a:lstStyle/>
        <a:p>
          <a:endParaRPr lang="en-US"/>
        </a:p>
      </dgm:t>
    </dgm:pt>
    <dgm:pt modelId="{404D2D27-F06D-476A-9332-E8BF77820EE3}">
      <dgm:prSet custT="1"/>
      <dgm:spPr>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dgm:spPr>
      <dgm:t>
        <a:bodyPr/>
        <a:lstStyle/>
        <a:p>
          <a:r>
            <a:rPr lang="nl-BE" sz="1400" b="1" i="0" u="sng" strike="noStrike" cap="none" spc="0" baseline="0">
              <a:solidFill>
                <a:srgbClr val="FFFFFF"/>
              </a:solidFill>
              <a:effectLst/>
              <a:uFill>
                <a:solidFill>
                  <a:srgbClr val="FFFFFF"/>
                </a:solidFill>
              </a:uFill>
              <a:latin typeface="Calibri"/>
              <a:ea typeface="Calibri"/>
              <a:cs typeface="Calibri"/>
            </a:rPr>
            <a:t>Vijandige werkomgeving</a:t>
          </a:r>
          <a:r>
            <a:rPr lang="nl-BE" sz="1400" b="0" i="0" strike="noStrike" cap="none" spc="0" baseline="0">
              <a:solidFill>
                <a:srgbClr val="FF0000"/>
              </a:solidFill>
              <a:effectLst/>
              <a:latin typeface="Calibri"/>
              <a:ea typeface="Calibri"/>
              <a:cs typeface="Calibri"/>
            </a:rPr>
            <a:t> </a:t>
          </a:r>
        </a:p>
        <a:p>
          <a:r>
            <a:rPr lang="nl-BE" sz="1400" b="0" i="0" strike="noStrike" cap="none" spc="0" baseline="0">
              <a:solidFill>
                <a:srgbClr val="FFFFFF"/>
              </a:solidFill>
              <a:effectLst/>
              <a:latin typeface="Calibri"/>
              <a:ea typeface="Calibri"/>
              <a:cs typeface="Calibri"/>
            </a:rPr>
            <a:t>Ongewenst gedrag dat een intimiderende, vijandige, vernederende of beledigende werkomgeving creëert. </a:t>
          </a:r>
        </a:p>
        <a:p>
          <a:r>
            <a:rPr lang="nl-BE" sz="1400" b="0" i="0" strike="noStrike" cap="none" spc="0" baseline="0">
              <a:solidFill>
                <a:srgbClr val="FFFFFF"/>
              </a:solidFill>
              <a:effectLst/>
              <a:latin typeface="Calibri"/>
              <a:ea typeface="Calibri"/>
              <a:cs typeface="Calibri"/>
            </a:rPr>
            <a:t>Kan verbaal, visueel, fysiek, digitaal of schriftelijk gedrag zijn. </a:t>
          </a:r>
        </a:p>
        <a:p>
          <a:r>
            <a:rPr lang="nl-BE" sz="1400" b="0" i="0" strike="noStrike" cap="none" spc="0" baseline="0">
              <a:solidFill>
                <a:srgbClr val="FFFFFF"/>
              </a:solidFill>
              <a:effectLst/>
              <a:latin typeface="Calibri"/>
              <a:ea typeface="Calibri"/>
              <a:cs typeface="Calibri"/>
            </a:rPr>
            <a:t>Iedereen – niet alleen iemand in een gezagspositie – kan zich inlaten met dit soort onwettig gedrag. </a:t>
          </a:r>
          <a:endParaRPr lang="en-US"/>
        </a:p>
      </dgm:t>
    </dgm:pt>
    <dgm:pt modelId="{EED6236B-CB0B-475F-B61A-A7580C606347}" type="sibTrans" cxnId="{5403FEB9-8159-40C2-B910-EA7BF9F23DFF}">
      <dgm:prSet/>
      <dgm:spPr/>
      <dgm:t>
        <a:bodyPr/>
        <a:lstStyle/>
        <a:p>
          <a:endParaRPr lang="en-US"/>
        </a:p>
      </dgm:t>
    </dgm:pt>
    <dgm:pt modelId="{24DA7CF3-04CE-4B21-BB47-B688A733DCCB}" type="sibTrans" cxnId="{E9830FBE-F8CB-4640-A391-EAF1A555C739}">
      <dgm:prSet/>
      <dgm:spPr/>
      <dgm:t>
        <a:bodyPr/>
        <a:lstStyle/>
        <a:p>
          <a:endParaRPr lang="en-US"/>
        </a:p>
      </dgm:t>
    </dgm:pt>
    <dgm:pt modelId="{82C30EA1-251F-44D7-BE08-B40408335ACD}" type="pres">
      <dgm:prSet presAssocID="{3CDF3A72-4E7D-44E7-9126-943CBEB76C39}" presName="Name0" presStyleCnt="0">
        <dgm:presLayoutVars>
          <dgm:chPref val="1"/>
          <dgm:dir/>
          <dgm:animOne val="branch"/>
          <dgm:animLvl val="lvl"/>
          <dgm:resizeHandles/>
        </dgm:presLayoutVars>
      </dgm:prSet>
      <dgm:spPr/>
    </dgm:pt>
    <dgm:pt modelId="{ABB18B46-294A-49A7-B30A-B2315553F715}" type="pres">
      <dgm:prSet presAssocID="{E709D1A9-032D-4046-915C-1A3C52F288E6}" presName="vertOne" presStyleCnt="0"/>
      <dgm:spPr/>
    </dgm:pt>
    <dgm:pt modelId="{F0682F32-5C4B-42CE-AEF9-AB56A3FF7419}" type="pres">
      <dgm:prSet presAssocID="{E709D1A9-032D-4046-915C-1A3C52F288E6}" presName="txOne" presStyleLbl="node0" presStyleIdx="0" presStyleCnt="1">
        <dgm:presLayoutVars>
          <dgm:chPref val="3"/>
        </dgm:presLayoutVars>
      </dgm:prSet>
      <dgm:spPr/>
    </dgm:pt>
    <dgm:pt modelId="{47C39050-60A1-45EB-A1DD-8FA91BF0A74E}" type="pres">
      <dgm:prSet presAssocID="{E709D1A9-032D-4046-915C-1A3C52F288E6}" presName="parTransOne" presStyleCnt="0"/>
      <dgm:spPr/>
    </dgm:pt>
    <dgm:pt modelId="{ED6B47B3-E8E0-457E-AE81-9960865A6ADF}" type="pres">
      <dgm:prSet presAssocID="{E709D1A9-032D-4046-915C-1A3C52F288E6}" presName="horzOne" presStyleCnt="0"/>
      <dgm:spPr/>
    </dgm:pt>
    <dgm:pt modelId="{15624F3B-1895-4B52-823A-54BED7D68C96}" type="pres">
      <dgm:prSet presAssocID="{51D27A79-C8E2-42E1-AC9E-C97553C130EA}" presName="vertTwo" presStyleCnt="0"/>
      <dgm:spPr/>
    </dgm:pt>
    <dgm:pt modelId="{2BBD0B2E-4BE4-48AC-A125-1761F93E54D0}" type="pres">
      <dgm:prSet presAssocID="{51D27A79-C8E2-42E1-AC9E-C97553C130EA}" presName="txTwo" presStyleLbl="node2" presStyleIdx="0" presStyleCnt="2">
        <dgm:presLayoutVars>
          <dgm:chPref val="3"/>
        </dgm:presLayoutVars>
      </dgm:prSet>
      <dgm:spPr/>
    </dgm:pt>
    <dgm:pt modelId="{B6D935AB-6C09-464B-8F9B-2DF172217FA9}" type="pres">
      <dgm:prSet presAssocID="{51D27A79-C8E2-42E1-AC9E-C97553C130EA}" presName="horzTwo" presStyleCnt="0"/>
      <dgm:spPr/>
    </dgm:pt>
    <dgm:pt modelId="{B06879F3-AC6C-40F1-8DBB-CF135CEB9770}" type="pres">
      <dgm:prSet presAssocID="{B9D1F81C-EB2C-4FF9-8BBE-58D3F5068E79}" presName="sibSpaceTwo" presStyleCnt="0"/>
      <dgm:spPr/>
    </dgm:pt>
    <dgm:pt modelId="{0B186A5D-5DB3-4AF4-BCA8-CD369901CAD6}" type="pres">
      <dgm:prSet presAssocID="{404D2D27-F06D-476A-9332-E8BF77820EE3}" presName="vertTwo" presStyleCnt="0"/>
      <dgm:spPr/>
    </dgm:pt>
    <dgm:pt modelId="{88F1ABA4-3573-4291-80C5-CCCD060891F4}" type="pres">
      <dgm:prSet presAssocID="{404D2D27-F06D-476A-9332-E8BF77820EE3}" presName="txTwo" presStyleLbl="node2" presStyleIdx="1" presStyleCnt="2">
        <dgm:presLayoutVars>
          <dgm:chPref val="3"/>
        </dgm:presLayoutVars>
      </dgm:prSet>
      <dgm:spPr/>
    </dgm:pt>
    <dgm:pt modelId="{8B56421F-E0C0-4619-AA40-3517D4B3DB3B}" type="pres">
      <dgm:prSet presAssocID="{404D2D27-F06D-476A-9332-E8BF77820EE3}" presName="horzTwo" presStyleCnt="0"/>
      <dgm:spPr/>
    </dgm:pt>
  </dgm:ptLst>
  <dgm:cxnLst>
    <dgm:cxn modelId="{3F45BB0B-AAC7-4585-B51C-FEC9E370077B}" type="presOf" srcId="{E709D1A9-032D-4046-915C-1A3C52F288E6}" destId="{F0682F32-5C4B-42CE-AEF9-AB56A3FF7419}" srcOrd="0" destOrd="0" presId="urn:microsoft.com/office/officeart/2005/8/layout/hierarchy4"/>
    <dgm:cxn modelId="{FD0B7D20-AE1A-430B-AFAD-049876319A24}" srcId="{E709D1A9-032D-4046-915C-1A3C52F288E6}" destId="{51D27A79-C8E2-42E1-AC9E-C97553C130EA}" srcOrd="0" destOrd="0" parTransId="{D73A1FCF-5D89-4468-800A-D8F31CB13DD3}" sibTransId="{B9D1F81C-EB2C-4FF9-8BBE-58D3F5068E79}"/>
    <dgm:cxn modelId="{B79EC76F-ECCD-4D68-AACB-DE894A5D770C}" type="presOf" srcId="{51D27A79-C8E2-42E1-AC9E-C97553C130EA}" destId="{2BBD0B2E-4BE4-48AC-A125-1761F93E54D0}" srcOrd="0" destOrd="0" presId="urn:microsoft.com/office/officeart/2005/8/layout/hierarchy4"/>
    <dgm:cxn modelId="{5403FEB9-8159-40C2-B910-EA7BF9F23DFF}" srcId="{E709D1A9-032D-4046-915C-1A3C52F288E6}" destId="{404D2D27-F06D-476A-9332-E8BF77820EE3}" srcOrd="1" destOrd="0" parTransId="{72A70C7C-CE84-4C90-BD05-A83F54C37871}" sibTransId="{EED6236B-CB0B-475F-B61A-A7580C606347}"/>
    <dgm:cxn modelId="{E9830FBE-F8CB-4640-A391-EAF1A555C739}" srcId="{3CDF3A72-4E7D-44E7-9126-943CBEB76C39}" destId="{E709D1A9-032D-4046-915C-1A3C52F288E6}" srcOrd="0" destOrd="0" parTransId="{CE90C112-028F-4005-BE5A-58F1022297C6}" sibTransId="{24DA7CF3-04CE-4B21-BB47-B688A733DCCB}"/>
    <dgm:cxn modelId="{E10642C7-CCBE-4001-80CA-CA3A8C302461}" type="presOf" srcId="{3CDF3A72-4E7D-44E7-9126-943CBEB76C39}" destId="{82C30EA1-251F-44D7-BE08-B40408335ACD}" srcOrd="0" destOrd="0" presId="urn:microsoft.com/office/officeart/2005/8/layout/hierarchy4"/>
    <dgm:cxn modelId="{4ED78DDB-000C-4952-AE47-93976914F5C6}" type="presOf" srcId="{404D2D27-F06D-476A-9332-E8BF77820EE3}" destId="{88F1ABA4-3573-4291-80C5-CCCD060891F4}" srcOrd="0" destOrd="0" presId="urn:microsoft.com/office/officeart/2005/8/layout/hierarchy4"/>
    <dgm:cxn modelId="{5E8507AA-4A1F-46B8-A8E7-11A02CF2470D}" type="presParOf" srcId="{82C30EA1-251F-44D7-BE08-B40408335ACD}" destId="{ABB18B46-294A-49A7-B30A-B2315553F715}" srcOrd="0" destOrd="0" presId="urn:microsoft.com/office/officeart/2005/8/layout/hierarchy4"/>
    <dgm:cxn modelId="{954B244C-7927-48E9-A6DF-F34CA2FDF0A2}" type="presParOf" srcId="{ABB18B46-294A-49A7-B30A-B2315553F715}" destId="{F0682F32-5C4B-42CE-AEF9-AB56A3FF7419}" srcOrd="0" destOrd="0" presId="urn:microsoft.com/office/officeart/2005/8/layout/hierarchy4"/>
    <dgm:cxn modelId="{01A23DDA-5FAA-4030-A6D1-8A8AE6432E5A}" type="presParOf" srcId="{ABB18B46-294A-49A7-B30A-B2315553F715}" destId="{47C39050-60A1-45EB-A1DD-8FA91BF0A74E}" srcOrd="1" destOrd="0" presId="urn:microsoft.com/office/officeart/2005/8/layout/hierarchy4"/>
    <dgm:cxn modelId="{40653118-353D-4332-8D24-F48C412B56D0}" type="presParOf" srcId="{ABB18B46-294A-49A7-B30A-B2315553F715}" destId="{ED6B47B3-E8E0-457E-AE81-9960865A6ADF}" srcOrd="2" destOrd="0" presId="urn:microsoft.com/office/officeart/2005/8/layout/hierarchy4"/>
    <dgm:cxn modelId="{43CE7C33-73A2-44D4-84D2-98567FD8EFBE}" type="presParOf" srcId="{ED6B47B3-E8E0-457E-AE81-9960865A6ADF}" destId="{15624F3B-1895-4B52-823A-54BED7D68C96}" srcOrd="0" destOrd="0" presId="urn:microsoft.com/office/officeart/2005/8/layout/hierarchy4"/>
    <dgm:cxn modelId="{4FED003E-7A9D-4476-B4BE-BDB8C0086FBF}" type="presParOf" srcId="{15624F3B-1895-4B52-823A-54BED7D68C96}" destId="{2BBD0B2E-4BE4-48AC-A125-1761F93E54D0}" srcOrd="0" destOrd="0" presId="urn:microsoft.com/office/officeart/2005/8/layout/hierarchy4"/>
    <dgm:cxn modelId="{3E4C733F-BBB8-4D14-AF9A-6B75BE57072B}" type="presParOf" srcId="{15624F3B-1895-4B52-823A-54BED7D68C96}" destId="{B6D935AB-6C09-464B-8F9B-2DF172217FA9}" srcOrd="1" destOrd="0" presId="urn:microsoft.com/office/officeart/2005/8/layout/hierarchy4"/>
    <dgm:cxn modelId="{42526E64-A37A-4928-9225-83BE54D06D27}" type="presParOf" srcId="{ED6B47B3-E8E0-457E-AE81-9960865A6ADF}" destId="{B06879F3-AC6C-40F1-8DBB-CF135CEB9770}" srcOrd="1" destOrd="0" presId="urn:microsoft.com/office/officeart/2005/8/layout/hierarchy4"/>
    <dgm:cxn modelId="{745786BE-70C8-43D0-ADA7-025C3D937702}" type="presParOf" srcId="{ED6B47B3-E8E0-457E-AE81-9960865A6ADF}" destId="{0B186A5D-5DB3-4AF4-BCA8-CD369901CAD6}" srcOrd="2" destOrd="0" presId="urn:microsoft.com/office/officeart/2005/8/layout/hierarchy4"/>
    <dgm:cxn modelId="{651F1810-86F5-4969-A37B-FFE9146A60FB}" type="presParOf" srcId="{0B186A5D-5DB3-4AF4-BCA8-CD369901CAD6}" destId="{88F1ABA4-3573-4291-80C5-CCCD060891F4}" srcOrd="0" destOrd="0" presId="urn:microsoft.com/office/officeart/2005/8/layout/hierarchy4"/>
    <dgm:cxn modelId="{F989B506-3DAE-47EA-AD77-A77A400966B5}" type="presParOf" srcId="{0B186A5D-5DB3-4AF4-BCA8-CD369901CAD6}" destId="{8B56421F-E0C0-4619-AA40-3517D4B3DB3B}"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main"/>
    </a:ext>
  </dgm:extLst>
</dgm:dataModel>
</file>

<file path=ppt/diagrams/data5.xml><?xml version="1.0" encoding="utf-8"?>
<dgm:dataModel xmlns:dgm="http://schemas.openxmlformats.org/drawingml/2006/diagram" xmlns:a="http://schemas.openxmlformats.org/drawingml/2006/main">
  <dgm:ptLst>
    <dgm:pt modelId="{98179FEE-AD99-4ACA-935F-5EA74350364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CEB55FE-D4C3-4C96-A765-B1B2DE801E09}" type="parTrans" cxnId="{70E02655-ED56-497B-8096-346F2C71E8BE}">
      <dgm:prSet/>
      <dgm:spPr/>
      <dgm:t>
        <a:bodyPr/>
        <a:lstStyle/>
        <a:p>
          <a:endParaRPr lang="en-US"/>
        </a:p>
      </dgm:t>
    </dgm:pt>
    <dgm:pt modelId="{285BBEBE-0734-4A0A-AC7C-BCC18058FA1C}">
      <dgm:prSet custT="1"/>
      <dgm:spPr>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dgm:spPr>
      <dgm:t>
        <a:bodyPr/>
        <a:lstStyle/>
        <a:p>
          <a:r>
            <a:rPr lang="nl-BE" sz="3200" b="0" i="0" strike="noStrike" cap="none" spc="0" baseline="0">
              <a:solidFill>
                <a:srgbClr val="FFFFFF"/>
              </a:solidFill>
              <a:effectLst/>
              <a:latin typeface="Calibri"/>
              <a:ea typeface="Calibri"/>
              <a:cs typeface="Calibri"/>
            </a:rPr>
            <a:t>Een vijandige werkomgeving kan bestaan uit:</a:t>
          </a:r>
          <a:endParaRPr lang="en-US"/>
        </a:p>
      </dgm:t>
    </dgm:pt>
    <dgm:pt modelId="{42D87832-43F4-4BBA-AC18-2696167CC65A}" type="parTrans" cxnId="{B2715D36-0DF8-49F4-8040-24F8607BB8DD}">
      <dgm:prSet/>
      <dgm:spPr/>
      <dgm:t>
        <a:bodyPr/>
        <a:lstStyle/>
        <a:p>
          <a:endParaRPr lang="en-US"/>
        </a:p>
      </dgm:t>
    </dgm:pt>
    <dgm:pt modelId="{30D3E5F8-452C-48F4-8796-2E567C55EECB}">
      <dgm:prSet custT="1"/>
      <dgm:spPr>
        <a:noFill/>
        <a:ln>
          <a:noFill/>
        </a:ln>
      </dgm:spPr>
      <dgm:t>
        <a:bodyPr/>
        <a:lstStyle/>
        <a:p>
          <a:r>
            <a:rPr lang="nl-BE" sz="2500" b="0" i="0" strike="noStrike" cap="none" spc="0" baseline="0">
              <a:solidFill>
                <a:srgbClr val="000000"/>
              </a:solidFill>
              <a:effectLst/>
              <a:latin typeface="Calibri"/>
              <a:ea typeface="Calibri"/>
              <a:cs typeface="Calibri"/>
            </a:rPr>
            <a:t>Eén ernstig incident</a:t>
          </a:r>
          <a:endParaRPr lang="en-US"/>
        </a:p>
      </dgm:t>
    </dgm:pt>
    <dgm:pt modelId="{295691BB-E9F3-4CE3-9494-876350D324AA}" type="sibTrans" cxnId="{B2715D36-0DF8-49F4-8040-24F8607BB8DD}">
      <dgm:prSet/>
      <dgm:spPr/>
      <dgm:t>
        <a:bodyPr/>
        <a:lstStyle/>
        <a:p>
          <a:endParaRPr lang="en-US"/>
        </a:p>
      </dgm:t>
    </dgm:pt>
    <dgm:pt modelId="{579DADD7-F02E-4DDF-A6ED-B478DE045EC5}" type="parTrans" cxnId="{70C3B6F1-8BDD-43A4-9887-DB1738282DDF}">
      <dgm:prSet/>
      <dgm:spPr/>
      <dgm:t>
        <a:bodyPr/>
        <a:lstStyle/>
        <a:p>
          <a:endParaRPr lang="en-US"/>
        </a:p>
      </dgm:t>
    </dgm:pt>
    <dgm:pt modelId="{5642C7EE-3FA5-48FC-90AC-17A317932B02}">
      <dgm:prSet custT="1"/>
      <dgm:spPr>
        <a:noFill/>
        <a:ln>
          <a:noFill/>
        </a:ln>
      </dgm:spPr>
      <dgm:t>
        <a:bodyPr/>
        <a:lstStyle/>
        <a:p>
          <a:r>
            <a:rPr lang="nl-BE" sz="2500" b="0" i="0" strike="noStrike" cap="none" spc="0" baseline="0" dirty="0">
              <a:solidFill>
                <a:srgbClr val="000000"/>
              </a:solidFill>
              <a:effectLst/>
              <a:latin typeface="Calibri"/>
              <a:ea typeface="Calibri"/>
              <a:cs typeface="Calibri"/>
            </a:rPr>
            <a:t>Een patroon van kleinere incidenten die in de loop van de tijd ontstaan</a:t>
          </a:r>
          <a:endParaRPr lang="en-US" dirty="0"/>
        </a:p>
      </dgm:t>
    </dgm:pt>
    <dgm:pt modelId="{E3775CD1-D340-4E93-990E-06E64EF14947}" type="sibTrans" cxnId="{70C3B6F1-8BDD-43A4-9887-DB1738282DDF}">
      <dgm:prSet/>
      <dgm:spPr/>
      <dgm:t>
        <a:bodyPr/>
        <a:lstStyle/>
        <a:p>
          <a:endParaRPr lang="en-US"/>
        </a:p>
      </dgm:t>
    </dgm:pt>
    <dgm:pt modelId="{CD81B35C-B2B0-4868-BBD5-6826E5EEF160}" type="sibTrans" cxnId="{70E02655-ED56-497B-8096-346F2C71E8BE}">
      <dgm:prSet/>
      <dgm:spPr/>
      <dgm:t>
        <a:bodyPr/>
        <a:lstStyle/>
        <a:p>
          <a:endParaRPr lang="en-US"/>
        </a:p>
      </dgm:t>
    </dgm:pt>
    <dgm:pt modelId="{189A9E5F-C66B-4AAA-B987-7459E9AD8F08}" type="parTrans" cxnId="{F8EDE74F-6163-4201-9B82-6CC6ED5E5F09}">
      <dgm:prSet/>
      <dgm:spPr/>
      <dgm:t>
        <a:bodyPr/>
        <a:lstStyle/>
        <a:p>
          <a:endParaRPr lang="en-US"/>
        </a:p>
      </dgm:t>
    </dgm:pt>
    <dgm:pt modelId="{BF4022B4-D80B-461E-98CB-999DC58D8A83}">
      <dgm:prSet custT="1"/>
      <dgm:spPr>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dgm:spPr>
      <dgm:t>
        <a:bodyPr/>
        <a:lstStyle/>
        <a:p>
          <a:r>
            <a:rPr lang="nl-BE" sz="3200" b="0" i="0" strike="noStrike" cap="none" spc="0" baseline="0">
              <a:solidFill>
                <a:srgbClr val="FFFFFF"/>
              </a:solidFill>
              <a:effectLst/>
              <a:latin typeface="Calibri"/>
              <a:ea typeface="Calibri"/>
              <a:cs typeface="Calibri"/>
            </a:rPr>
            <a:t>Een gedragspatroon kan onzichtbaar zijn voor anderen </a:t>
          </a:r>
          <a:endParaRPr lang="en-US"/>
        </a:p>
      </dgm:t>
    </dgm:pt>
    <dgm:pt modelId="{B70CA4F2-DAD3-4114-9B42-94805D0B5735}" type="sibTrans" cxnId="{F8EDE74F-6163-4201-9B82-6CC6ED5E5F09}">
      <dgm:prSet/>
      <dgm:spPr/>
      <dgm:t>
        <a:bodyPr/>
        <a:lstStyle/>
        <a:p>
          <a:endParaRPr lang="en-US"/>
        </a:p>
      </dgm:t>
    </dgm:pt>
    <dgm:pt modelId="{3BF44B03-DF2D-4D64-A3F2-5799B0E59223}" type="pres">
      <dgm:prSet presAssocID="{98179FEE-AD99-4ACA-935F-5EA74350364A}" presName="linear" presStyleCnt="0">
        <dgm:presLayoutVars>
          <dgm:animLvl val="lvl"/>
          <dgm:resizeHandles val="exact"/>
        </dgm:presLayoutVars>
      </dgm:prSet>
      <dgm:spPr/>
    </dgm:pt>
    <dgm:pt modelId="{9348B920-B1E0-4886-9BA5-B1554C666682}" type="pres">
      <dgm:prSet presAssocID="{285BBEBE-0734-4A0A-AC7C-BCC18058FA1C}" presName="parentText" presStyleLbl="node1" presStyleIdx="0" presStyleCnt="2">
        <dgm:presLayoutVars>
          <dgm:chMax val="0"/>
          <dgm:bulletEnabled val="1"/>
        </dgm:presLayoutVars>
      </dgm:prSet>
      <dgm:spPr/>
    </dgm:pt>
    <dgm:pt modelId="{7652FA92-FF02-4F9E-A627-EE14DD86AB00}" type="pres">
      <dgm:prSet presAssocID="{285BBEBE-0734-4A0A-AC7C-BCC18058FA1C}" presName="childText" presStyleLbl="revTx" presStyleIdx="0" presStyleCnt="1">
        <dgm:presLayoutVars>
          <dgm:bulletEnabled val="1"/>
        </dgm:presLayoutVars>
      </dgm:prSet>
      <dgm:spPr/>
    </dgm:pt>
    <dgm:pt modelId="{33BCEC26-C14D-4C1B-A0A8-57892C4646B9}" type="pres">
      <dgm:prSet presAssocID="{BF4022B4-D80B-461E-98CB-999DC58D8A83}" presName="parentText" presStyleLbl="node1" presStyleIdx="1" presStyleCnt="2">
        <dgm:presLayoutVars>
          <dgm:chMax val="0"/>
          <dgm:bulletEnabled val="1"/>
        </dgm:presLayoutVars>
      </dgm:prSet>
      <dgm:spPr/>
    </dgm:pt>
  </dgm:ptLst>
  <dgm:cxnLst>
    <dgm:cxn modelId="{D66A1402-F667-49CF-B1B7-4FBF6DA52542}" type="presOf" srcId="{98179FEE-AD99-4ACA-935F-5EA74350364A}" destId="{3BF44B03-DF2D-4D64-A3F2-5799B0E59223}" srcOrd="0" destOrd="0" presId="urn:microsoft.com/office/officeart/2005/8/layout/vList2"/>
    <dgm:cxn modelId="{6482D904-F86B-46D1-9591-6B2F1C224629}" type="presOf" srcId="{285BBEBE-0734-4A0A-AC7C-BCC18058FA1C}" destId="{9348B920-B1E0-4886-9BA5-B1554C666682}" srcOrd="0" destOrd="0" presId="urn:microsoft.com/office/officeart/2005/8/layout/vList2"/>
    <dgm:cxn modelId="{0986CF23-5D69-4529-87C6-24DC2A06723E}" type="presOf" srcId="{5642C7EE-3FA5-48FC-90AC-17A317932B02}" destId="{7652FA92-FF02-4F9E-A627-EE14DD86AB00}" srcOrd="0" destOrd="1" presId="urn:microsoft.com/office/officeart/2005/8/layout/vList2"/>
    <dgm:cxn modelId="{DDAEC62E-D2C1-4C22-9D36-24E7C62C781C}" type="presOf" srcId="{BF4022B4-D80B-461E-98CB-999DC58D8A83}" destId="{33BCEC26-C14D-4C1B-A0A8-57892C4646B9}" srcOrd="0" destOrd="0" presId="urn:microsoft.com/office/officeart/2005/8/layout/vList2"/>
    <dgm:cxn modelId="{B2715D36-0DF8-49F4-8040-24F8607BB8DD}" srcId="{285BBEBE-0734-4A0A-AC7C-BCC18058FA1C}" destId="{30D3E5F8-452C-48F4-8796-2E567C55EECB}" srcOrd="0" destOrd="0" parTransId="{42D87832-43F4-4BBA-AC18-2696167CC65A}" sibTransId="{295691BB-E9F3-4CE3-9494-876350D324AA}"/>
    <dgm:cxn modelId="{F8EDE74F-6163-4201-9B82-6CC6ED5E5F09}" srcId="{98179FEE-AD99-4ACA-935F-5EA74350364A}" destId="{BF4022B4-D80B-461E-98CB-999DC58D8A83}" srcOrd="1" destOrd="0" parTransId="{189A9E5F-C66B-4AAA-B987-7459E9AD8F08}" sibTransId="{B70CA4F2-DAD3-4114-9B42-94805D0B5735}"/>
    <dgm:cxn modelId="{70E02655-ED56-497B-8096-346F2C71E8BE}" srcId="{98179FEE-AD99-4ACA-935F-5EA74350364A}" destId="{285BBEBE-0734-4A0A-AC7C-BCC18058FA1C}" srcOrd="0" destOrd="0" parTransId="{9CEB55FE-D4C3-4C96-A765-B1B2DE801E09}" sibTransId="{CD81B35C-B2B0-4868-BBD5-6826E5EEF160}"/>
    <dgm:cxn modelId="{367C8FA4-173C-465D-9FA1-2B042E5B8A02}" type="presOf" srcId="{30D3E5F8-452C-48F4-8796-2E567C55EECB}" destId="{7652FA92-FF02-4F9E-A627-EE14DD86AB00}" srcOrd="0" destOrd="0" presId="urn:microsoft.com/office/officeart/2005/8/layout/vList2"/>
    <dgm:cxn modelId="{70C3B6F1-8BDD-43A4-9887-DB1738282DDF}" srcId="{285BBEBE-0734-4A0A-AC7C-BCC18058FA1C}" destId="{5642C7EE-3FA5-48FC-90AC-17A317932B02}" srcOrd="1" destOrd="0" parTransId="{579DADD7-F02E-4DDF-A6ED-B478DE045EC5}" sibTransId="{E3775CD1-D340-4E93-990E-06E64EF14947}"/>
    <dgm:cxn modelId="{2392532E-7374-46F4-B22B-41157DCBF1AF}" type="presParOf" srcId="{3BF44B03-DF2D-4D64-A3F2-5799B0E59223}" destId="{9348B920-B1E0-4886-9BA5-B1554C666682}" srcOrd="0" destOrd="0" presId="urn:microsoft.com/office/officeart/2005/8/layout/vList2"/>
    <dgm:cxn modelId="{AE7AF783-14DC-49D1-8337-0F942BB51C7D}" type="presParOf" srcId="{3BF44B03-DF2D-4D64-A3F2-5799B0E59223}" destId="{7652FA92-FF02-4F9E-A627-EE14DD86AB00}" srcOrd="1" destOrd="0" presId="urn:microsoft.com/office/officeart/2005/8/layout/vList2"/>
    <dgm:cxn modelId="{43A497D6-F7A1-4388-B4E9-E2643475C926}" type="presParOf" srcId="{3BF44B03-DF2D-4D64-A3F2-5799B0E59223}" destId="{33BCEC26-C14D-4C1B-A0A8-57892C4646B9}"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main"/>
    </a:ext>
  </dgm:extLst>
</dgm:dataModel>
</file>

<file path=ppt/diagrams/data6.xml><?xml version="1.0" encoding="utf-8"?>
<dgm:dataModel xmlns:dgm="http://schemas.openxmlformats.org/drawingml/2006/diagram" xmlns:a="http://schemas.openxmlformats.org/drawingml/2006/main">
  <dgm:ptLst>
    <dgm:pt modelId="{F58039EE-AE95-403B-AC13-37ADF24CD098}" type="doc">
      <dgm:prSet loTypeId="urn:microsoft.com/office/officeart/2009/3/layout/HorizontalOrganizationChart" loCatId="hierarchy" qsTypeId="urn:microsoft.com/office/officeart/2005/8/quickstyle/simple4" qsCatId="simple" csTypeId="urn:microsoft.com/office/officeart/2005/8/colors/accent1_3" csCatId="accent1" phldr="1"/>
      <dgm:spPr/>
      <dgm:t>
        <a:bodyPr/>
        <a:lstStyle/>
        <a:p>
          <a:endParaRPr lang="en-US"/>
        </a:p>
      </dgm:t>
    </dgm:pt>
    <dgm:pt modelId="{1A2282E7-E75F-4CBB-B6CA-E288DAE36888}" type="parTrans" cxnId="{E2D21622-4137-4C65-89A4-08ABC5B3D7B7}">
      <dgm:prSet/>
      <dgm:spPr/>
      <dgm:t>
        <a:bodyPr/>
        <a:lstStyle/>
        <a:p>
          <a:endParaRPr lang="en-US"/>
        </a:p>
      </dgm:t>
    </dgm:pt>
    <dgm:pt modelId="{4EC82B13-A762-48C6-B64B-E54C118DD79C}">
      <dgm:prSet custT="1"/>
      <dgm:spPr/>
      <dgm:t>
        <a:bodyPr/>
        <a:lstStyle/>
        <a:p>
          <a:r>
            <a:rPr lang="nl-BE" sz="3000" b="0" i="0" strike="noStrike" cap="none" spc="0" baseline="0">
              <a:solidFill>
                <a:srgbClr val="FFFFFF"/>
              </a:solidFill>
              <a:effectLst/>
              <a:latin typeface="Calibri"/>
              <a:ea typeface="Calibri"/>
              <a:cs typeface="Calibri"/>
            </a:rPr>
            <a:t>Genderstereotypen zijn vooringenomen ideeën over hoe iemand moet zijn, handelen of gedragen op basis van zijn/haar geslacht. </a:t>
          </a:r>
          <a:endParaRPr lang="en-US" sz="3000"/>
        </a:p>
      </dgm:t>
    </dgm:pt>
    <dgm:pt modelId="{CB7DC1B6-385A-4B8E-BF6A-03802530089F}" type="sibTrans" cxnId="{E2D21622-4137-4C65-89A4-08ABC5B3D7B7}">
      <dgm:prSet/>
      <dgm:spPr/>
      <dgm:t>
        <a:bodyPr/>
        <a:lstStyle/>
        <a:p>
          <a:endParaRPr lang="en-US"/>
        </a:p>
      </dgm:t>
    </dgm:pt>
    <dgm:pt modelId="{988ADC6B-3C2E-4E0C-89A0-794AD8D901E9}" type="parTrans" cxnId="{6AADA4CB-1491-414A-B4D1-679E51C76B9D}">
      <dgm:prSet/>
      <dgm:spPr/>
      <dgm:t>
        <a:bodyPr/>
        <a:lstStyle/>
        <a:p>
          <a:endParaRPr lang="en-US"/>
        </a:p>
      </dgm:t>
    </dgm:pt>
    <dgm:pt modelId="{C0B314DE-8C9A-4622-9124-4EAC4C631C63}">
      <dgm:prSet custT="1"/>
      <dgm:spPr/>
      <dgm:t>
        <a:bodyPr/>
        <a:lstStyle/>
        <a:p>
          <a:r>
            <a:rPr lang="nl-BE" sz="3000" b="0" i="0" strike="noStrike" cap="none" spc="0" baseline="0">
              <a:solidFill>
                <a:srgbClr val="FFFFFF"/>
              </a:solidFill>
              <a:effectLst/>
              <a:latin typeface="Calibri"/>
              <a:ea typeface="Calibri"/>
              <a:cs typeface="Calibri"/>
            </a:rPr>
            <a:t>Bijvoorbeeld: U vraagt vrouwelijke werknemers </a:t>
          </a:r>
          <a:r>
            <a:rPr lang="nl-BE" sz="3000" b="0" i="0" u="sng" strike="noStrike" cap="none" spc="0" baseline="0">
              <a:solidFill>
                <a:srgbClr val="FFFFFF"/>
              </a:solidFill>
              <a:effectLst/>
              <a:uFill>
                <a:solidFill>
                  <a:srgbClr val="FFFFFF"/>
                </a:solidFill>
              </a:uFill>
              <a:latin typeface="Calibri"/>
              <a:ea typeface="Calibri"/>
              <a:cs typeface="Calibri"/>
            </a:rPr>
            <a:t>alleen</a:t>
          </a:r>
          <a:r>
            <a:rPr lang="nl-BE" sz="3000" b="0" i="0" strike="noStrike" cap="none" spc="0" baseline="0">
              <a:solidFill>
                <a:srgbClr val="FFFFFF"/>
              </a:solidFill>
              <a:effectLst/>
              <a:latin typeface="Calibri"/>
              <a:ea typeface="Calibri"/>
              <a:cs typeface="Calibri"/>
            </a:rPr>
            <a:t> om koffie en snacks te halen voor de vergaderruimte voor de komende vergadering.</a:t>
          </a:r>
          <a:endParaRPr lang="en-US" sz="3000"/>
        </a:p>
      </dgm:t>
    </dgm:pt>
    <dgm:pt modelId="{A52C1081-60BD-40F3-8777-F01D735B8ADD}" type="sibTrans" cxnId="{6AADA4CB-1491-414A-B4D1-679E51C76B9D}">
      <dgm:prSet/>
      <dgm:spPr/>
      <dgm:t>
        <a:bodyPr/>
        <a:lstStyle/>
        <a:p>
          <a:endParaRPr lang="en-US"/>
        </a:p>
      </dgm:t>
    </dgm:pt>
    <dgm:pt modelId="{D897512D-1C5A-425D-A4CA-5FD67064C449}" type="pres">
      <dgm:prSet presAssocID="{F58039EE-AE95-403B-AC13-37ADF24CD098}" presName="hierChild1" presStyleCnt="0">
        <dgm:presLayoutVars>
          <dgm:orgChart val="1"/>
          <dgm:chPref val="1"/>
          <dgm:dir/>
          <dgm:animOne val="branch"/>
          <dgm:animLvl val="lvl"/>
          <dgm:resizeHandles/>
        </dgm:presLayoutVars>
      </dgm:prSet>
      <dgm:spPr/>
    </dgm:pt>
    <dgm:pt modelId="{2A15FFC2-0A3D-49A0-A616-0230EDFF10F9}" type="pres">
      <dgm:prSet presAssocID="{4EC82B13-A762-48C6-B64B-E54C118DD79C}" presName="hierRoot1" presStyleCnt="0">
        <dgm:presLayoutVars>
          <dgm:hierBranch val="init"/>
        </dgm:presLayoutVars>
      </dgm:prSet>
      <dgm:spPr/>
    </dgm:pt>
    <dgm:pt modelId="{19D8EA44-4891-4876-A3FD-75C069271127}" type="pres">
      <dgm:prSet presAssocID="{4EC82B13-A762-48C6-B64B-E54C118DD79C}" presName="rootComposite1" presStyleCnt="0"/>
      <dgm:spPr/>
    </dgm:pt>
    <dgm:pt modelId="{4EDE4789-F2C4-48F7-AD1A-1BC4182425B9}" type="pres">
      <dgm:prSet presAssocID="{4EC82B13-A762-48C6-B64B-E54C118DD79C}" presName="rootText1" presStyleLbl="node0" presStyleIdx="0" presStyleCnt="2">
        <dgm:presLayoutVars>
          <dgm:chPref val="3"/>
        </dgm:presLayoutVars>
      </dgm:prSet>
      <dgm:spPr/>
    </dgm:pt>
    <dgm:pt modelId="{5C8871E6-F55F-4AAC-9444-953BDC8BFF40}" type="pres">
      <dgm:prSet presAssocID="{4EC82B13-A762-48C6-B64B-E54C118DD79C}" presName="rootConnector1" presStyleLbl="node1" presStyleIdx="0" presStyleCnt="0"/>
      <dgm:spPr/>
    </dgm:pt>
    <dgm:pt modelId="{21E6A1A2-09CA-4457-8704-98B51B2825B1}" type="pres">
      <dgm:prSet presAssocID="{4EC82B13-A762-48C6-B64B-E54C118DD79C}" presName="hierChild2" presStyleCnt="0"/>
      <dgm:spPr/>
    </dgm:pt>
    <dgm:pt modelId="{08E6EC52-31E3-4246-B7D1-AE148E6A9594}" type="pres">
      <dgm:prSet presAssocID="{4EC82B13-A762-48C6-B64B-E54C118DD79C}" presName="hierChild3" presStyleCnt="0"/>
      <dgm:spPr/>
    </dgm:pt>
    <dgm:pt modelId="{641A1FB8-31EA-4400-89B2-B84BF9876F04}" type="pres">
      <dgm:prSet presAssocID="{C0B314DE-8C9A-4622-9124-4EAC4C631C63}" presName="hierRoot1" presStyleCnt="0">
        <dgm:presLayoutVars>
          <dgm:hierBranch val="init"/>
        </dgm:presLayoutVars>
      </dgm:prSet>
      <dgm:spPr/>
    </dgm:pt>
    <dgm:pt modelId="{2215DDD9-40C1-42ED-8100-DA0EF97500ED}" type="pres">
      <dgm:prSet presAssocID="{C0B314DE-8C9A-4622-9124-4EAC4C631C63}" presName="rootComposite1" presStyleCnt="0"/>
      <dgm:spPr/>
    </dgm:pt>
    <dgm:pt modelId="{C106FE37-78FC-4B91-AB63-2959EC40C132}" type="pres">
      <dgm:prSet presAssocID="{C0B314DE-8C9A-4622-9124-4EAC4C631C63}" presName="rootText1" presStyleLbl="node0" presStyleIdx="1" presStyleCnt="2">
        <dgm:presLayoutVars>
          <dgm:chPref val="3"/>
        </dgm:presLayoutVars>
      </dgm:prSet>
      <dgm:spPr/>
    </dgm:pt>
    <dgm:pt modelId="{860FFD42-6009-4881-8CA6-B334DA9A8178}" type="pres">
      <dgm:prSet presAssocID="{C0B314DE-8C9A-4622-9124-4EAC4C631C63}" presName="rootConnector1" presStyleLbl="node1" presStyleIdx="0" presStyleCnt="0"/>
      <dgm:spPr/>
    </dgm:pt>
    <dgm:pt modelId="{5CBC7A73-AC05-40F3-8431-9DC6AC782F09}" type="pres">
      <dgm:prSet presAssocID="{C0B314DE-8C9A-4622-9124-4EAC4C631C63}" presName="hierChild2" presStyleCnt="0"/>
      <dgm:spPr/>
    </dgm:pt>
    <dgm:pt modelId="{BCE2ECC5-6A04-4163-8498-00F0736A2636}" type="pres">
      <dgm:prSet presAssocID="{C0B314DE-8C9A-4622-9124-4EAC4C631C63}" presName="hierChild3" presStyleCnt="0"/>
      <dgm:spPr/>
    </dgm:pt>
  </dgm:ptLst>
  <dgm:cxnLst>
    <dgm:cxn modelId="{103D5D0E-FBEE-405A-95F7-CCECD8EA7240}" type="presOf" srcId="{4EC82B13-A762-48C6-B64B-E54C118DD79C}" destId="{4EDE4789-F2C4-48F7-AD1A-1BC4182425B9}" srcOrd="0" destOrd="0" presId="urn:microsoft.com/office/officeart/2009/3/layout/HorizontalOrganizationChart"/>
    <dgm:cxn modelId="{E2D21622-4137-4C65-89A4-08ABC5B3D7B7}" srcId="{F58039EE-AE95-403B-AC13-37ADF24CD098}" destId="{4EC82B13-A762-48C6-B64B-E54C118DD79C}" srcOrd="0" destOrd="0" parTransId="{1A2282E7-E75F-4CBB-B6CA-E288DAE36888}" sibTransId="{CB7DC1B6-385A-4B8E-BF6A-03802530089F}"/>
    <dgm:cxn modelId="{22DA194C-6F1C-4078-82BB-BA81C62B322D}" type="presOf" srcId="{4EC82B13-A762-48C6-B64B-E54C118DD79C}" destId="{5C8871E6-F55F-4AAC-9444-953BDC8BFF40}" srcOrd="1" destOrd="0" presId="urn:microsoft.com/office/officeart/2009/3/layout/HorizontalOrganizationChart"/>
    <dgm:cxn modelId="{C9C13B9C-9268-421A-8149-773FCCF0077A}" type="presOf" srcId="{C0B314DE-8C9A-4622-9124-4EAC4C631C63}" destId="{C106FE37-78FC-4B91-AB63-2959EC40C132}" srcOrd="0" destOrd="0" presId="urn:microsoft.com/office/officeart/2009/3/layout/HorizontalOrganizationChart"/>
    <dgm:cxn modelId="{C8EE639D-F6A2-4D96-8C89-75BD2B87CFF5}" type="presOf" srcId="{F58039EE-AE95-403B-AC13-37ADF24CD098}" destId="{D897512D-1C5A-425D-A4CA-5FD67064C449}" srcOrd="0" destOrd="0" presId="urn:microsoft.com/office/officeart/2009/3/layout/HorizontalOrganizationChart"/>
    <dgm:cxn modelId="{6AADA4CB-1491-414A-B4D1-679E51C76B9D}" srcId="{F58039EE-AE95-403B-AC13-37ADF24CD098}" destId="{C0B314DE-8C9A-4622-9124-4EAC4C631C63}" srcOrd="1" destOrd="0" parTransId="{988ADC6B-3C2E-4E0C-89A0-794AD8D901E9}" sibTransId="{A52C1081-60BD-40F3-8777-F01D735B8ADD}"/>
    <dgm:cxn modelId="{7B5759EB-66D1-47CA-BA4B-CA4D27F649B6}" type="presOf" srcId="{C0B314DE-8C9A-4622-9124-4EAC4C631C63}" destId="{860FFD42-6009-4881-8CA6-B334DA9A8178}" srcOrd="1" destOrd="0" presId="urn:microsoft.com/office/officeart/2009/3/layout/HorizontalOrganizationChart"/>
    <dgm:cxn modelId="{B972DBE8-13B1-46B6-AAF8-42DD925C5EE8}" type="presParOf" srcId="{D897512D-1C5A-425D-A4CA-5FD67064C449}" destId="{2A15FFC2-0A3D-49A0-A616-0230EDFF10F9}" srcOrd="0" destOrd="0" presId="urn:microsoft.com/office/officeart/2009/3/layout/HorizontalOrganizationChart"/>
    <dgm:cxn modelId="{4F7A2426-8CFD-450D-8222-7AE103A1C348}" type="presParOf" srcId="{2A15FFC2-0A3D-49A0-A616-0230EDFF10F9}" destId="{19D8EA44-4891-4876-A3FD-75C069271127}" srcOrd="0" destOrd="0" presId="urn:microsoft.com/office/officeart/2009/3/layout/HorizontalOrganizationChart"/>
    <dgm:cxn modelId="{5BD12233-A8BA-499F-AEDB-833EC915A8DB}" type="presParOf" srcId="{19D8EA44-4891-4876-A3FD-75C069271127}" destId="{4EDE4789-F2C4-48F7-AD1A-1BC4182425B9}" srcOrd="0" destOrd="0" presId="urn:microsoft.com/office/officeart/2009/3/layout/HorizontalOrganizationChart"/>
    <dgm:cxn modelId="{79D23227-FD80-4705-8C4A-89525676BCD4}" type="presParOf" srcId="{19D8EA44-4891-4876-A3FD-75C069271127}" destId="{5C8871E6-F55F-4AAC-9444-953BDC8BFF40}" srcOrd="1" destOrd="0" presId="urn:microsoft.com/office/officeart/2009/3/layout/HorizontalOrganizationChart"/>
    <dgm:cxn modelId="{17D6CADD-6AD4-4E49-97BF-37C8291FB868}" type="presParOf" srcId="{2A15FFC2-0A3D-49A0-A616-0230EDFF10F9}" destId="{21E6A1A2-09CA-4457-8704-98B51B2825B1}" srcOrd="1" destOrd="0" presId="urn:microsoft.com/office/officeart/2009/3/layout/HorizontalOrganizationChart"/>
    <dgm:cxn modelId="{B867889A-4036-418C-A110-02B51ABE285E}" type="presParOf" srcId="{2A15FFC2-0A3D-49A0-A616-0230EDFF10F9}" destId="{08E6EC52-31E3-4246-B7D1-AE148E6A9594}" srcOrd="2" destOrd="0" presId="urn:microsoft.com/office/officeart/2009/3/layout/HorizontalOrganizationChart"/>
    <dgm:cxn modelId="{A59B97B9-DD4A-46AA-AB62-C998499C30E6}" type="presParOf" srcId="{D897512D-1C5A-425D-A4CA-5FD67064C449}" destId="{641A1FB8-31EA-4400-89B2-B84BF9876F04}" srcOrd="1" destOrd="0" presId="urn:microsoft.com/office/officeart/2009/3/layout/HorizontalOrganizationChart"/>
    <dgm:cxn modelId="{99727FED-89DB-4FF4-A161-DAE5111380AE}" type="presParOf" srcId="{641A1FB8-31EA-4400-89B2-B84BF9876F04}" destId="{2215DDD9-40C1-42ED-8100-DA0EF97500ED}" srcOrd="0" destOrd="0" presId="urn:microsoft.com/office/officeart/2009/3/layout/HorizontalOrganizationChart"/>
    <dgm:cxn modelId="{408271EC-EDBA-4A56-93D7-C9F30FB1E75F}" type="presParOf" srcId="{2215DDD9-40C1-42ED-8100-DA0EF97500ED}" destId="{C106FE37-78FC-4B91-AB63-2959EC40C132}" srcOrd="0" destOrd="0" presId="urn:microsoft.com/office/officeart/2009/3/layout/HorizontalOrganizationChart"/>
    <dgm:cxn modelId="{4165A419-C11A-4BD0-8639-3A3DB20ED34D}" type="presParOf" srcId="{2215DDD9-40C1-42ED-8100-DA0EF97500ED}" destId="{860FFD42-6009-4881-8CA6-B334DA9A8178}" srcOrd="1" destOrd="0" presId="urn:microsoft.com/office/officeart/2009/3/layout/HorizontalOrganizationChart"/>
    <dgm:cxn modelId="{B6E41F90-C47C-473C-8AAD-9D7DAEDF8AB2}" type="presParOf" srcId="{641A1FB8-31EA-4400-89B2-B84BF9876F04}" destId="{5CBC7A73-AC05-40F3-8431-9DC6AC782F09}" srcOrd="1" destOrd="0" presId="urn:microsoft.com/office/officeart/2009/3/layout/HorizontalOrganizationChart"/>
    <dgm:cxn modelId="{0B61FC02-9BF5-4FCA-AE41-CD008181681D}" type="presParOf" srcId="{641A1FB8-31EA-4400-89B2-B84BF9876F04}" destId="{BCE2ECC5-6A04-4163-8498-00F0736A2636}"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main"/>
    </a:ext>
  </dgm:extLst>
</dgm:dataModel>
</file>

<file path=ppt/diagrams/data7.xml><?xml version="1.0" encoding="utf-8"?>
<dgm:dataModel xmlns:dgm="http://schemas.openxmlformats.org/drawingml/2006/diagram" xmlns:a="http://schemas.openxmlformats.org/drawingml/2006/main">
  <dgm:ptLst>
    <dgm:pt modelId="{E718AF86-2E83-4750-9E5F-A0B0CA96829B}" type="doc">
      <dgm:prSet loTypeId="urn:microsoft.com/office/officeart/2005/8/layout/default" loCatId="list" qsTypeId="urn:microsoft.com/office/officeart/2005/8/quickstyle/simple1" qsCatId="simple" csTypeId="urn:microsoft.com/office/officeart/2005/8/colors/accent2_2" csCatId="accent2" phldr="1"/>
      <dgm:spPr/>
      <dgm:t>
        <a:bodyPr/>
        <a:lstStyle/>
        <a:p>
          <a:endParaRPr lang="en-US"/>
        </a:p>
      </dgm:t>
    </dgm:pt>
    <dgm:pt modelId="{FED36DBC-8D88-4B75-BECA-EC9BFD87DE2B}" type="parTrans" cxnId="{BDF06853-9565-4C5F-9387-F70BCE89FDA1}">
      <dgm:prSet/>
      <dgm:spPr/>
      <dgm:t>
        <a:bodyPr/>
        <a:lstStyle/>
        <a:p>
          <a:endParaRPr lang="en-US"/>
        </a:p>
      </dgm:t>
    </dgm:pt>
    <dgm:pt modelId="{75D565E3-8336-48C4-90E3-0C9DA6803E1C}">
      <dgm:prSet custT="1"/>
      <dgm:spPr>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dgm:spPr>
      <dgm:t>
        <a:bodyPr/>
        <a:lstStyle/>
        <a:p>
          <a:r>
            <a:rPr lang="nl-BE" sz="3600" b="0" i="0" strike="noStrike" cap="none" spc="0" baseline="0">
              <a:solidFill>
                <a:srgbClr val="FFFFFF"/>
              </a:solidFill>
              <a:effectLst/>
              <a:latin typeface="Calibri"/>
              <a:ea typeface="Calibri"/>
              <a:cs typeface="Calibri"/>
            </a:rPr>
            <a:t>Supervisors</a:t>
          </a:r>
          <a:endParaRPr lang="en-US"/>
        </a:p>
      </dgm:t>
    </dgm:pt>
    <dgm:pt modelId="{7336C954-45A6-45C0-A688-FBC0481332A0}" type="sibTrans" cxnId="{BDF06853-9565-4C5F-9387-F70BCE89FDA1}">
      <dgm:prSet/>
      <dgm:spPr/>
      <dgm:t>
        <a:bodyPr/>
        <a:lstStyle/>
        <a:p>
          <a:endParaRPr lang="en-US"/>
        </a:p>
      </dgm:t>
    </dgm:pt>
    <dgm:pt modelId="{D6E3759B-9562-418F-A884-F46CCF2E4539}" type="parTrans" cxnId="{42532426-FE1F-470F-A1B6-742000B43080}">
      <dgm:prSet/>
      <dgm:spPr/>
      <dgm:t>
        <a:bodyPr/>
        <a:lstStyle/>
        <a:p>
          <a:endParaRPr lang="en-US"/>
        </a:p>
      </dgm:t>
    </dgm:pt>
    <dgm:pt modelId="{1B8D85C5-F2D0-42D0-A7C7-595DDFBB0B94}">
      <dgm:prSet custT="1"/>
      <dgm:spPr>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dgm:spPr>
      <dgm:t>
        <a:bodyPr/>
        <a:lstStyle/>
        <a:p>
          <a:r>
            <a:rPr lang="nl-BE" sz="3600" b="0" i="0" strike="noStrike" cap="none" spc="0" baseline="0">
              <a:solidFill>
                <a:srgbClr val="FFFFFF"/>
              </a:solidFill>
              <a:effectLst/>
              <a:latin typeface="Calibri"/>
              <a:ea typeface="Calibri"/>
              <a:cs typeface="Calibri"/>
            </a:rPr>
            <a:t>Managers</a:t>
          </a:r>
          <a:endParaRPr lang="en-US"/>
        </a:p>
      </dgm:t>
    </dgm:pt>
    <dgm:pt modelId="{B41704BC-3399-4B98-8CBB-1C82DC8134AC}" type="sibTrans" cxnId="{42532426-FE1F-470F-A1B6-742000B43080}">
      <dgm:prSet/>
      <dgm:spPr/>
      <dgm:t>
        <a:bodyPr/>
        <a:lstStyle/>
        <a:p>
          <a:endParaRPr lang="en-US"/>
        </a:p>
      </dgm:t>
    </dgm:pt>
    <dgm:pt modelId="{03350E07-5B48-4E7C-B3A5-440AC1FB5680}" type="parTrans" cxnId="{A3BBD878-FA23-4440-BD37-729F973725A8}">
      <dgm:prSet/>
      <dgm:spPr/>
      <dgm:t>
        <a:bodyPr/>
        <a:lstStyle/>
        <a:p>
          <a:endParaRPr lang="en-US"/>
        </a:p>
      </dgm:t>
    </dgm:pt>
    <dgm:pt modelId="{877A83AA-B99B-4BD8-8DEC-185197AADBB9}">
      <dgm:prSet custT="1"/>
      <dgm:spPr>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dgm:spPr>
      <dgm:t>
        <a:bodyPr/>
        <a:lstStyle/>
        <a:p>
          <a:r>
            <a:rPr lang="nl-BE" sz="3600" b="0" i="0" strike="noStrike" cap="none" spc="0" baseline="0">
              <a:solidFill>
                <a:srgbClr val="FFFFFF"/>
              </a:solidFill>
              <a:effectLst/>
              <a:latin typeface="Calibri"/>
              <a:ea typeface="Calibri"/>
              <a:cs typeface="Calibri"/>
            </a:rPr>
            <a:t>Collega's</a:t>
          </a:r>
          <a:endParaRPr lang="en-US"/>
        </a:p>
      </dgm:t>
    </dgm:pt>
    <dgm:pt modelId="{50A5F10B-C1FB-4521-826D-3C55CB839AE2}" type="sibTrans" cxnId="{A3BBD878-FA23-4440-BD37-729F973725A8}">
      <dgm:prSet/>
      <dgm:spPr/>
      <dgm:t>
        <a:bodyPr/>
        <a:lstStyle/>
        <a:p>
          <a:endParaRPr lang="en-US"/>
        </a:p>
      </dgm:t>
    </dgm:pt>
    <dgm:pt modelId="{5F02574E-EF70-4789-8A4E-C11738F6861A}" type="parTrans" cxnId="{3C0E4346-DDAC-463D-8444-232627B4101E}">
      <dgm:prSet/>
      <dgm:spPr/>
      <dgm:t>
        <a:bodyPr/>
        <a:lstStyle/>
        <a:p>
          <a:endParaRPr lang="en-US"/>
        </a:p>
      </dgm:t>
    </dgm:pt>
    <dgm:pt modelId="{2E3CAA22-643F-4AB0-A1DA-20BE5D846CFB}">
      <dgm:prSet custT="1"/>
      <dgm:spPr>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dgm:spPr>
      <dgm:t>
        <a:bodyPr/>
        <a:lstStyle/>
        <a:p>
          <a:r>
            <a:rPr lang="nl-BE" sz="3200" b="0" i="0" strike="noStrike" cap="none" spc="0" baseline="0" dirty="0">
              <a:solidFill>
                <a:srgbClr val="FFFFFF"/>
              </a:solidFill>
              <a:effectLst/>
              <a:latin typeface="Calibri"/>
              <a:ea typeface="Calibri"/>
              <a:cs typeface="Calibri"/>
            </a:rPr>
            <a:t>Leveranciers</a:t>
          </a:r>
          <a:endParaRPr lang="en-US" sz="3200" dirty="0"/>
        </a:p>
      </dgm:t>
    </dgm:pt>
    <dgm:pt modelId="{7225BED6-EFE7-401D-8A32-EBCC85760333}" type="sibTrans" cxnId="{3C0E4346-DDAC-463D-8444-232627B4101E}">
      <dgm:prSet/>
      <dgm:spPr/>
      <dgm:t>
        <a:bodyPr/>
        <a:lstStyle/>
        <a:p>
          <a:endParaRPr lang="en-US"/>
        </a:p>
      </dgm:t>
    </dgm:pt>
    <dgm:pt modelId="{48AC272F-9CFB-4033-B69D-73E2EE0B7EC5}" type="parTrans" cxnId="{3957197D-E4FF-4E9E-98D9-0BB394588468}">
      <dgm:prSet/>
      <dgm:spPr/>
      <dgm:t>
        <a:bodyPr/>
        <a:lstStyle/>
        <a:p>
          <a:endParaRPr lang="en-US"/>
        </a:p>
      </dgm:t>
    </dgm:pt>
    <dgm:pt modelId="{C7781311-E474-47F5-902B-0A2B3D8FF44A}">
      <dgm:prSet custT="1"/>
      <dgm:spPr>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dgm:spPr>
      <dgm:t>
        <a:bodyPr/>
        <a:lstStyle/>
        <a:p>
          <a:r>
            <a:rPr lang="nl-BE" sz="3600" b="0" i="0" strike="noStrike" cap="none" spc="0" baseline="0">
              <a:solidFill>
                <a:srgbClr val="FFFFFF"/>
              </a:solidFill>
              <a:effectLst/>
              <a:latin typeface="Calibri"/>
              <a:ea typeface="Calibri"/>
              <a:cs typeface="Calibri"/>
            </a:rPr>
            <a:t>Klanten</a:t>
          </a:r>
          <a:endParaRPr lang="en-US"/>
        </a:p>
      </dgm:t>
    </dgm:pt>
    <dgm:pt modelId="{D871D23F-569C-4FD5-AFBA-DD194F9C33FF}" type="sibTrans" cxnId="{3957197D-E4FF-4E9E-98D9-0BB394588468}">
      <dgm:prSet/>
      <dgm:spPr/>
      <dgm:t>
        <a:bodyPr/>
        <a:lstStyle/>
        <a:p>
          <a:endParaRPr lang="en-US"/>
        </a:p>
      </dgm:t>
    </dgm:pt>
    <dgm:pt modelId="{56D5179D-1EFA-4854-87D9-1B62387F6DC6}" type="parTrans" cxnId="{37A955FA-0124-4C3D-B795-3B5C839ADC83}">
      <dgm:prSet/>
      <dgm:spPr/>
      <dgm:t>
        <a:bodyPr/>
        <a:lstStyle/>
        <a:p>
          <a:endParaRPr lang="en-US"/>
        </a:p>
      </dgm:t>
    </dgm:pt>
    <dgm:pt modelId="{4FB763E3-8A34-4199-805A-904204A5B9E8}">
      <dgm:prSet custT="1"/>
      <dgm:spPr>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dgm:spPr>
      <dgm:t>
        <a:bodyPr/>
        <a:lstStyle/>
        <a:p>
          <a:r>
            <a:rPr lang="nl-BE" sz="3600" b="0" i="0" strike="noStrike" cap="none" spc="0" baseline="0">
              <a:solidFill>
                <a:srgbClr val="FFFFFF"/>
              </a:solidFill>
              <a:effectLst/>
              <a:latin typeface="Calibri"/>
              <a:ea typeface="Calibri"/>
              <a:cs typeface="Calibri"/>
            </a:rPr>
            <a:t>Aannemers</a:t>
          </a:r>
          <a:endParaRPr lang="en-US"/>
        </a:p>
      </dgm:t>
    </dgm:pt>
    <dgm:pt modelId="{5D5D3307-FD81-45B6-A978-0B64D363C3ED}" type="sibTrans" cxnId="{37A955FA-0124-4C3D-B795-3B5C839ADC83}">
      <dgm:prSet/>
      <dgm:spPr/>
      <dgm:t>
        <a:bodyPr/>
        <a:lstStyle/>
        <a:p>
          <a:endParaRPr lang="en-US"/>
        </a:p>
      </dgm:t>
    </dgm:pt>
    <dgm:pt modelId="{7B6D35E6-14FC-460A-BFCD-18027F77E34D}" type="pres">
      <dgm:prSet presAssocID="{E718AF86-2E83-4750-9E5F-A0B0CA96829B}" presName="diagram" presStyleCnt="0">
        <dgm:presLayoutVars>
          <dgm:dir/>
          <dgm:resizeHandles val="exact"/>
        </dgm:presLayoutVars>
      </dgm:prSet>
      <dgm:spPr/>
    </dgm:pt>
    <dgm:pt modelId="{BF61FA31-D264-43EA-875B-A2B7B8E7012B}" type="pres">
      <dgm:prSet presAssocID="{75D565E3-8336-48C4-90E3-0C9DA6803E1C}" presName="node" presStyleLbl="node1" presStyleIdx="0" presStyleCnt="6">
        <dgm:presLayoutVars>
          <dgm:bulletEnabled val="1"/>
        </dgm:presLayoutVars>
      </dgm:prSet>
      <dgm:spPr/>
    </dgm:pt>
    <dgm:pt modelId="{3A618FCC-9271-4F94-9C7F-8E0070B1CDA1}" type="pres">
      <dgm:prSet presAssocID="{7336C954-45A6-45C0-A688-FBC0481332A0}" presName="sibTrans" presStyleCnt="0"/>
      <dgm:spPr/>
    </dgm:pt>
    <dgm:pt modelId="{4573CE03-A660-44F7-B0C8-0BF6532B8A05}" type="pres">
      <dgm:prSet presAssocID="{1B8D85C5-F2D0-42D0-A7C7-595DDFBB0B94}" presName="node" presStyleLbl="node1" presStyleIdx="1" presStyleCnt="6">
        <dgm:presLayoutVars>
          <dgm:bulletEnabled val="1"/>
        </dgm:presLayoutVars>
      </dgm:prSet>
      <dgm:spPr/>
    </dgm:pt>
    <dgm:pt modelId="{C2F10033-87C7-49C0-930D-446DCB2C20C3}" type="pres">
      <dgm:prSet presAssocID="{B41704BC-3399-4B98-8CBB-1C82DC8134AC}" presName="sibTrans" presStyleCnt="0"/>
      <dgm:spPr/>
    </dgm:pt>
    <dgm:pt modelId="{7D292785-63DD-40E5-BF38-3BDE0B2D1FB7}" type="pres">
      <dgm:prSet presAssocID="{877A83AA-B99B-4BD8-8DEC-185197AADBB9}" presName="node" presStyleLbl="node1" presStyleIdx="2" presStyleCnt="6">
        <dgm:presLayoutVars>
          <dgm:bulletEnabled val="1"/>
        </dgm:presLayoutVars>
      </dgm:prSet>
      <dgm:spPr/>
    </dgm:pt>
    <dgm:pt modelId="{9833DF5B-68D5-41F6-A523-9A5678394E58}" type="pres">
      <dgm:prSet presAssocID="{50A5F10B-C1FB-4521-826D-3C55CB839AE2}" presName="sibTrans" presStyleCnt="0"/>
      <dgm:spPr/>
    </dgm:pt>
    <dgm:pt modelId="{8E5F5894-71D7-4AD0-AB3F-825397E67428}" type="pres">
      <dgm:prSet presAssocID="{2E3CAA22-643F-4AB0-A1DA-20BE5D846CFB}" presName="node" presStyleLbl="node1" presStyleIdx="3" presStyleCnt="6">
        <dgm:presLayoutVars>
          <dgm:bulletEnabled val="1"/>
        </dgm:presLayoutVars>
      </dgm:prSet>
      <dgm:spPr/>
    </dgm:pt>
    <dgm:pt modelId="{8ABC1043-C70B-4802-972F-E92D28931A33}" type="pres">
      <dgm:prSet presAssocID="{7225BED6-EFE7-401D-8A32-EBCC85760333}" presName="sibTrans" presStyleCnt="0"/>
      <dgm:spPr/>
    </dgm:pt>
    <dgm:pt modelId="{41438514-9CE3-4267-8433-2A509C733917}" type="pres">
      <dgm:prSet presAssocID="{C7781311-E474-47F5-902B-0A2B3D8FF44A}" presName="node" presStyleLbl="node1" presStyleIdx="4" presStyleCnt="6">
        <dgm:presLayoutVars>
          <dgm:bulletEnabled val="1"/>
        </dgm:presLayoutVars>
      </dgm:prSet>
      <dgm:spPr/>
    </dgm:pt>
    <dgm:pt modelId="{64659242-38B6-43C3-988D-CA767345F9FA}" type="pres">
      <dgm:prSet presAssocID="{D871D23F-569C-4FD5-AFBA-DD194F9C33FF}" presName="sibTrans" presStyleCnt="0"/>
      <dgm:spPr/>
    </dgm:pt>
    <dgm:pt modelId="{CD7FF0B3-454C-4F5A-9542-9E88E96578B7}" type="pres">
      <dgm:prSet presAssocID="{4FB763E3-8A34-4199-805A-904204A5B9E8}" presName="node" presStyleLbl="node1" presStyleIdx="5" presStyleCnt="6">
        <dgm:presLayoutVars>
          <dgm:bulletEnabled val="1"/>
        </dgm:presLayoutVars>
      </dgm:prSet>
      <dgm:spPr/>
    </dgm:pt>
  </dgm:ptLst>
  <dgm:cxnLst>
    <dgm:cxn modelId="{35B53525-8C7C-4A25-B45C-0E5B2AFE9E80}" type="presOf" srcId="{1B8D85C5-F2D0-42D0-A7C7-595DDFBB0B94}" destId="{4573CE03-A660-44F7-B0C8-0BF6532B8A05}" srcOrd="0" destOrd="0" presId="urn:microsoft.com/office/officeart/2005/8/layout/default"/>
    <dgm:cxn modelId="{42532426-FE1F-470F-A1B6-742000B43080}" srcId="{E718AF86-2E83-4750-9E5F-A0B0CA96829B}" destId="{1B8D85C5-F2D0-42D0-A7C7-595DDFBB0B94}" srcOrd="1" destOrd="0" parTransId="{D6E3759B-9562-418F-A884-F46CCF2E4539}" sibTransId="{B41704BC-3399-4B98-8CBB-1C82DC8134AC}"/>
    <dgm:cxn modelId="{48AD9B33-FE29-4342-BEF9-66664E4080CC}" type="presOf" srcId="{E718AF86-2E83-4750-9E5F-A0B0CA96829B}" destId="{7B6D35E6-14FC-460A-BFCD-18027F77E34D}" srcOrd="0" destOrd="0" presId="urn:microsoft.com/office/officeart/2005/8/layout/default"/>
    <dgm:cxn modelId="{3C0E4346-DDAC-463D-8444-232627B4101E}" srcId="{E718AF86-2E83-4750-9E5F-A0B0CA96829B}" destId="{2E3CAA22-643F-4AB0-A1DA-20BE5D846CFB}" srcOrd="3" destOrd="0" parTransId="{5F02574E-EF70-4789-8A4E-C11738F6861A}" sibTransId="{7225BED6-EFE7-401D-8A32-EBCC85760333}"/>
    <dgm:cxn modelId="{19867649-BBD1-42BD-880C-31E58E486C9D}" type="presOf" srcId="{75D565E3-8336-48C4-90E3-0C9DA6803E1C}" destId="{BF61FA31-D264-43EA-875B-A2B7B8E7012B}" srcOrd="0" destOrd="0" presId="urn:microsoft.com/office/officeart/2005/8/layout/default"/>
    <dgm:cxn modelId="{BDF06853-9565-4C5F-9387-F70BCE89FDA1}" srcId="{E718AF86-2E83-4750-9E5F-A0B0CA96829B}" destId="{75D565E3-8336-48C4-90E3-0C9DA6803E1C}" srcOrd="0" destOrd="0" parTransId="{FED36DBC-8D88-4B75-BECA-EC9BFD87DE2B}" sibTransId="{7336C954-45A6-45C0-A688-FBC0481332A0}"/>
    <dgm:cxn modelId="{A3BBD878-FA23-4440-BD37-729F973725A8}" srcId="{E718AF86-2E83-4750-9E5F-A0B0CA96829B}" destId="{877A83AA-B99B-4BD8-8DEC-185197AADBB9}" srcOrd="2" destOrd="0" parTransId="{03350E07-5B48-4E7C-B3A5-440AC1FB5680}" sibTransId="{50A5F10B-C1FB-4521-826D-3C55CB839AE2}"/>
    <dgm:cxn modelId="{3957197D-E4FF-4E9E-98D9-0BB394588468}" srcId="{E718AF86-2E83-4750-9E5F-A0B0CA96829B}" destId="{C7781311-E474-47F5-902B-0A2B3D8FF44A}" srcOrd="4" destOrd="0" parTransId="{48AC272F-9CFB-4033-B69D-73E2EE0B7EC5}" sibTransId="{D871D23F-569C-4FD5-AFBA-DD194F9C33FF}"/>
    <dgm:cxn modelId="{BA0717DD-C8C6-45CA-B039-C72DB166953C}" type="presOf" srcId="{2E3CAA22-643F-4AB0-A1DA-20BE5D846CFB}" destId="{8E5F5894-71D7-4AD0-AB3F-825397E67428}" srcOrd="0" destOrd="0" presId="urn:microsoft.com/office/officeart/2005/8/layout/default"/>
    <dgm:cxn modelId="{9C3C97EB-0FE3-4E94-B63E-97F1C31375E3}" type="presOf" srcId="{4FB763E3-8A34-4199-805A-904204A5B9E8}" destId="{CD7FF0B3-454C-4F5A-9542-9E88E96578B7}" srcOrd="0" destOrd="0" presId="urn:microsoft.com/office/officeart/2005/8/layout/default"/>
    <dgm:cxn modelId="{5ABA0BF3-B37F-418E-9B65-ADB4A82EAF15}" type="presOf" srcId="{877A83AA-B99B-4BD8-8DEC-185197AADBB9}" destId="{7D292785-63DD-40E5-BF38-3BDE0B2D1FB7}" srcOrd="0" destOrd="0" presId="urn:microsoft.com/office/officeart/2005/8/layout/default"/>
    <dgm:cxn modelId="{EF8253F6-8B93-4F65-8ED0-54D3494F7C09}" type="presOf" srcId="{C7781311-E474-47F5-902B-0A2B3D8FF44A}" destId="{41438514-9CE3-4267-8433-2A509C733917}" srcOrd="0" destOrd="0" presId="urn:microsoft.com/office/officeart/2005/8/layout/default"/>
    <dgm:cxn modelId="{37A955FA-0124-4C3D-B795-3B5C839ADC83}" srcId="{E718AF86-2E83-4750-9E5F-A0B0CA96829B}" destId="{4FB763E3-8A34-4199-805A-904204A5B9E8}" srcOrd="5" destOrd="0" parTransId="{56D5179D-1EFA-4854-87D9-1B62387F6DC6}" sibTransId="{5D5D3307-FD81-45B6-A978-0B64D363C3ED}"/>
    <dgm:cxn modelId="{574B2731-6F24-499A-B149-D5AD3B63D690}" type="presParOf" srcId="{7B6D35E6-14FC-460A-BFCD-18027F77E34D}" destId="{BF61FA31-D264-43EA-875B-A2B7B8E7012B}" srcOrd="0" destOrd="0" presId="urn:microsoft.com/office/officeart/2005/8/layout/default"/>
    <dgm:cxn modelId="{0F33AE1A-C0D9-408F-88F1-C691F7AC7755}" type="presParOf" srcId="{7B6D35E6-14FC-460A-BFCD-18027F77E34D}" destId="{3A618FCC-9271-4F94-9C7F-8E0070B1CDA1}" srcOrd="1" destOrd="0" presId="urn:microsoft.com/office/officeart/2005/8/layout/default"/>
    <dgm:cxn modelId="{53FF8F9A-90F3-4209-9DA1-B7CF42FF6300}" type="presParOf" srcId="{7B6D35E6-14FC-460A-BFCD-18027F77E34D}" destId="{4573CE03-A660-44F7-B0C8-0BF6532B8A05}" srcOrd="2" destOrd="0" presId="urn:microsoft.com/office/officeart/2005/8/layout/default"/>
    <dgm:cxn modelId="{3BAFE57D-08DD-4E5D-8113-54A16021D1D5}" type="presParOf" srcId="{7B6D35E6-14FC-460A-BFCD-18027F77E34D}" destId="{C2F10033-87C7-49C0-930D-446DCB2C20C3}" srcOrd="3" destOrd="0" presId="urn:microsoft.com/office/officeart/2005/8/layout/default"/>
    <dgm:cxn modelId="{0AEEB2C3-B9E7-47B4-B1CE-D0BE9D962CFD}" type="presParOf" srcId="{7B6D35E6-14FC-460A-BFCD-18027F77E34D}" destId="{7D292785-63DD-40E5-BF38-3BDE0B2D1FB7}" srcOrd="4" destOrd="0" presId="urn:microsoft.com/office/officeart/2005/8/layout/default"/>
    <dgm:cxn modelId="{AF57E6DD-7D55-477F-9066-0B783948D734}" type="presParOf" srcId="{7B6D35E6-14FC-460A-BFCD-18027F77E34D}" destId="{9833DF5B-68D5-41F6-A523-9A5678394E58}" srcOrd="5" destOrd="0" presId="urn:microsoft.com/office/officeart/2005/8/layout/default"/>
    <dgm:cxn modelId="{B44E3B61-E134-4E7F-BA68-68F69757DC0B}" type="presParOf" srcId="{7B6D35E6-14FC-460A-BFCD-18027F77E34D}" destId="{8E5F5894-71D7-4AD0-AB3F-825397E67428}" srcOrd="6" destOrd="0" presId="urn:microsoft.com/office/officeart/2005/8/layout/default"/>
    <dgm:cxn modelId="{11477564-80C6-4CFD-B258-C81B5E667DC2}" type="presParOf" srcId="{7B6D35E6-14FC-460A-BFCD-18027F77E34D}" destId="{8ABC1043-C70B-4802-972F-E92D28931A33}" srcOrd="7" destOrd="0" presId="urn:microsoft.com/office/officeart/2005/8/layout/default"/>
    <dgm:cxn modelId="{B1C92BF9-126E-4832-9C9C-3AE44DFF03BA}" type="presParOf" srcId="{7B6D35E6-14FC-460A-BFCD-18027F77E34D}" destId="{41438514-9CE3-4267-8433-2A509C733917}" srcOrd="8" destOrd="0" presId="urn:microsoft.com/office/officeart/2005/8/layout/default"/>
    <dgm:cxn modelId="{A487FE7D-7F35-4ACC-BD60-AEA05DAC9D13}" type="presParOf" srcId="{7B6D35E6-14FC-460A-BFCD-18027F77E34D}" destId="{64659242-38B6-43C3-988D-CA767345F9FA}" srcOrd="9" destOrd="0" presId="urn:microsoft.com/office/officeart/2005/8/layout/default"/>
    <dgm:cxn modelId="{FB54186A-C36D-412D-9921-D83404032254}" type="presParOf" srcId="{7B6D35E6-14FC-460A-BFCD-18027F77E34D}" destId="{CD7FF0B3-454C-4F5A-9542-9E88E96578B7}"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main"/>
    </a:ext>
  </dgm:extLst>
</dgm:dataModel>
</file>

<file path=ppt/diagrams/data8.xml><?xml version="1.0" encoding="utf-8"?>
<dgm:dataModel xmlns:dgm="http://schemas.openxmlformats.org/drawingml/2006/diagram" xmlns:a="http://schemas.openxmlformats.org/drawingml/2006/main">
  <dgm:ptLst>
    <dgm:pt modelId="{0C05A7D9-4B26-493B-AD17-CF6F474D2605}"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953147A8-9B94-4655-872A-C321ED63F359}" type="parTrans" cxnId="{A8BE1CB3-9C97-438F-957E-A41F7F581F90}">
      <dgm:prSet/>
      <dgm:spPr/>
      <dgm:t>
        <a:bodyPr/>
        <a:lstStyle/>
        <a:p>
          <a:endParaRPr lang="en-US"/>
        </a:p>
      </dgm:t>
    </dgm:pt>
    <dgm:pt modelId="{D1140553-0F2C-4E08-A6D7-E96957698816}">
      <dgm:prSet phldrT="[Text]" custT="1"/>
      <dgm:spPr>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dgm:spPr>
      <dgm:t>
        <a:bodyPr/>
        <a:lstStyle/>
        <a:p>
          <a:r>
            <a:rPr lang="nl-BE" sz="1600" b="0" i="0" strike="noStrike" cap="none" spc="0" baseline="0">
              <a:solidFill>
                <a:srgbClr val="FFFFFF"/>
              </a:solidFill>
              <a:effectLst/>
              <a:latin typeface="Calibri"/>
              <a:ea typeface="Calibri"/>
              <a:cs typeface="Calibri"/>
            </a:rPr>
            <a:t>Visueel gedrag </a:t>
          </a:r>
        </a:p>
      </dgm:t>
    </dgm:pt>
    <dgm:pt modelId="{6EE0849C-BC16-44AE-B4F4-4E3885699EAF}" type="parTrans" cxnId="{4A61A6DF-BBD9-46FD-B2A8-46CC43E30F54}">
      <dgm:prSet/>
      <dgm:spPr/>
      <dgm:t>
        <a:bodyPr/>
        <a:lstStyle/>
        <a:p>
          <a:endParaRPr lang="en-US"/>
        </a:p>
      </dgm:t>
    </dgm:pt>
    <dgm:pt modelId="{7AD47BAE-9CB4-432C-9257-ACCCDE15C002}">
      <dgm:prSet phldrT="[Text]" custT="1"/>
      <dgm:spPr>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dgm:spPr>
      <dgm:t>
        <a:bodyPr/>
        <a:lstStyle/>
        <a:p>
          <a:r>
            <a:rPr lang="nl-BE" sz="1600" b="0" i="0" strike="noStrike" cap="none" spc="0" baseline="0">
              <a:solidFill>
                <a:srgbClr val="FFFFFF"/>
              </a:solidFill>
              <a:effectLst/>
              <a:latin typeface="Calibri"/>
              <a:ea typeface="Calibri"/>
              <a:cs typeface="Calibri"/>
            </a:rPr>
            <a:t>Leren, seksuele gebaren maken</a:t>
          </a:r>
        </a:p>
      </dgm:t>
    </dgm:pt>
    <dgm:pt modelId="{B2C67109-4C19-4CF1-A362-DDEA36B3260E}" type="sibTrans" cxnId="{4A61A6DF-BBD9-46FD-B2A8-46CC43E30F54}">
      <dgm:prSet/>
      <dgm:spPr/>
      <dgm:t>
        <a:bodyPr/>
        <a:lstStyle/>
        <a:p>
          <a:endParaRPr lang="en-US"/>
        </a:p>
      </dgm:t>
    </dgm:pt>
    <dgm:pt modelId="{B0B1209E-36A1-4E04-98E3-7E1EE65124D5}" type="parTrans" cxnId="{95BF211D-7F21-4B5C-BCC7-07B0B0D4957F}">
      <dgm:prSet/>
      <dgm:spPr/>
      <dgm:t>
        <a:bodyPr/>
        <a:lstStyle/>
        <a:p>
          <a:endParaRPr lang="en-US"/>
        </a:p>
      </dgm:t>
    </dgm:pt>
    <dgm:pt modelId="{424F1DCF-E6C8-484E-BBFE-3FD4CF2C4D50}">
      <dgm:prSet phldrT="[Text]" custT="1"/>
      <dgm:spPr>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dgm:spPr>
      <dgm:t>
        <a:bodyPr/>
        <a:lstStyle/>
        <a:p>
          <a:r>
            <a:rPr lang="nl-BE" sz="1600" b="0" i="0" strike="noStrike" cap="none" spc="0" baseline="0">
              <a:solidFill>
                <a:srgbClr val="FFFFFF"/>
              </a:solidFill>
              <a:effectLst/>
              <a:latin typeface="Calibri"/>
              <a:ea typeface="Calibri"/>
              <a:cs typeface="Calibri"/>
            </a:rPr>
            <a:t>Weergave van suggestieve objecten, foto's, cartoons of posters in gedrukte vorm of digitaal</a:t>
          </a:r>
        </a:p>
      </dgm:t>
    </dgm:pt>
    <dgm:pt modelId="{5519A9E2-41C9-4E39-8BED-4C67155F3D79}" type="sibTrans" cxnId="{95BF211D-7F21-4B5C-BCC7-07B0B0D4957F}">
      <dgm:prSet/>
      <dgm:spPr/>
      <dgm:t>
        <a:bodyPr/>
        <a:lstStyle/>
        <a:p>
          <a:endParaRPr lang="en-US"/>
        </a:p>
      </dgm:t>
    </dgm:pt>
    <dgm:pt modelId="{7317062B-F1CA-45AF-ACEC-CF8A4966C4E7}" type="sibTrans" cxnId="{A8BE1CB3-9C97-438F-957E-A41F7F581F90}">
      <dgm:prSet/>
      <dgm:spPr/>
      <dgm:t>
        <a:bodyPr/>
        <a:lstStyle/>
        <a:p>
          <a:endParaRPr lang="en-US"/>
        </a:p>
      </dgm:t>
    </dgm:pt>
    <dgm:pt modelId="{01509BDB-23A7-4E1A-8EE1-9B1BA783FFD5}" type="parTrans" cxnId="{8387E50A-A7B4-41B3-8717-DA05E204EFBF}">
      <dgm:prSet/>
      <dgm:spPr/>
      <dgm:t>
        <a:bodyPr/>
        <a:lstStyle/>
        <a:p>
          <a:endParaRPr lang="en-US"/>
        </a:p>
      </dgm:t>
    </dgm:pt>
    <dgm:pt modelId="{03ADAECB-047A-46F4-9200-A29E2B53805A}">
      <dgm:prSet phldrT="[Text]" custT="1"/>
      <dgm:spPr>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dgm:spPr>
      <dgm:t>
        <a:bodyPr/>
        <a:lstStyle/>
        <a:p>
          <a:r>
            <a:rPr lang="nl-BE" sz="1600" b="0" i="0" strike="noStrike" cap="none" spc="0" baseline="0">
              <a:solidFill>
                <a:srgbClr val="FFFFFF"/>
              </a:solidFill>
              <a:effectLst/>
              <a:latin typeface="Calibri"/>
              <a:ea typeface="Calibri"/>
              <a:cs typeface="Calibri"/>
            </a:rPr>
            <a:t>Fysiek gedrag</a:t>
          </a:r>
        </a:p>
      </dgm:t>
    </dgm:pt>
    <dgm:pt modelId="{7D4D8014-F1DB-411D-A99F-000FBF67510A}" type="parTrans" cxnId="{CEDA2189-CCCF-4F5C-B4FF-5F56CB16A139}">
      <dgm:prSet/>
      <dgm:spPr/>
      <dgm:t>
        <a:bodyPr/>
        <a:lstStyle/>
        <a:p>
          <a:endParaRPr lang="en-US"/>
        </a:p>
      </dgm:t>
    </dgm:pt>
    <dgm:pt modelId="{700502CC-08DF-4A38-B06C-7BAE4529CD04}">
      <dgm:prSet phldrT="[Text]" custT="1"/>
      <dgm:spPr>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dgm:spPr>
      <dgm:t>
        <a:bodyPr/>
        <a:lstStyle/>
        <a:p>
          <a:r>
            <a:rPr lang="nl-BE" sz="1600" b="0" i="0" strike="noStrike" cap="none" spc="0" baseline="0">
              <a:solidFill>
                <a:srgbClr val="FFFFFF"/>
              </a:solidFill>
              <a:effectLst/>
              <a:latin typeface="Calibri"/>
              <a:ea typeface="Calibri"/>
              <a:cs typeface="Calibri"/>
            </a:rPr>
            <a:t>Aanraken, omhelzen of massages</a:t>
          </a:r>
        </a:p>
      </dgm:t>
    </dgm:pt>
    <dgm:pt modelId="{3AA66E2B-C7F4-4738-B0C6-89117339686D}" type="sibTrans" cxnId="{CEDA2189-CCCF-4F5C-B4FF-5F56CB16A139}">
      <dgm:prSet/>
      <dgm:spPr/>
      <dgm:t>
        <a:bodyPr/>
        <a:lstStyle/>
        <a:p>
          <a:endParaRPr lang="en-US"/>
        </a:p>
      </dgm:t>
    </dgm:pt>
    <dgm:pt modelId="{9B816D66-BCA5-4EB0-97D2-6A6E68BCB7D8}" type="parTrans" cxnId="{4C98CD07-A86A-449A-97C7-B2EC40180E82}">
      <dgm:prSet/>
      <dgm:spPr/>
      <dgm:t>
        <a:bodyPr/>
        <a:lstStyle/>
        <a:p>
          <a:endParaRPr lang="en-US"/>
        </a:p>
      </dgm:t>
    </dgm:pt>
    <dgm:pt modelId="{AAABA161-B816-48FE-9FF6-403447916EF6}">
      <dgm:prSet phldrT="[Text]" custT="1"/>
      <dgm:spPr>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dgm:spPr>
      <dgm:t>
        <a:bodyPr/>
        <a:lstStyle/>
        <a:p>
          <a:r>
            <a:rPr lang="nl-BE" sz="1600" b="0" i="0" strike="noStrike" cap="none" spc="0" baseline="0">
              <a:solidFill>
                <a:srgbClr val="FFFFFF"/>
              </a:solidFill>
              <a:effectLst/>
              <a:latin typeface="Calibri"/>
              <a:ea typeface="Calibri"/>
              <a:cs typeface="Calibri"/>
            </a:rPr>
            <a:t>Aanranding</a:t>
          </a:r>
        </a:p>
      </dgm:t>
    </dgm:pt>
    <dgm:pt modelId="{CAF8154D-B656-4A60-911E-7D35FB8AFDAF}" type="sibTrans" cxnId="{4C98CD07-A86A-449A-97C7-B2EC40180E82}">
      <dgm:prSet/>
      <dgm:spPr/>
      <dgm:t>
        <a:bodyPr/>
        <a:lstStyle/>
        <a:p>
          <a:endParaRPr lang="en-US"/>
        </a:p>
      </dgm:t>
    </dgm:pt>
    <dgm:pt modelId="{7136BF63-0206-4684-85AB-24B66306CC42}" type="parTrans" cxnId="{9B1E0D65-A2DD-4531-9357-91328CD00ED4}">
      <dgm:prSet/>
      <dgm:spPr/>
      <dgm:t>
        <a:bodyPr/>
        <a:lstStyle/>
        <a:p>
          <a:endParaRPr lang="en-US"/>
        </a:p>
      </dgm:t>
    </dgm:pt>
    <dgm:pt modelId="{6145CC65-493A-459B-864E-BE0291E3B59B}">
      <dgm:prSet phldrT="[Text]" custT="1"/>
      <dgm:spPr>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dgm:spPr>
      <dgm:t>
        <a:bodyPr/>
        <a:lstStyle/>
        <a:p>
          <a:r>
            <a:rPr lang="nl-BE" sz="1600" b="0" i="0" strike="noStrike" cap="none" spc="0" baseline="0">
              <a:solidFill>
                <a:srgbClr val="FFFFFF"/>
              </a:solidFill>
              <a:effectLst/>
              <a:latin typeface="Calibri"/>
              <a:ea typeface="Calibri"/>
              <a:cs typeface="Calibri"/>
            </a:rPr>
            <a:t>Beweging belemmeren of blokkeren </a:t>
          </a:r>
        </a:p>
      </dgm:t>
    </dgm:pt>
    <dgm:pt modelId="{72680BB3-04FA-41D0-987B-EFEBFE9E86BA}" type="sibTrans" cxnId="{9B1E0D65-A2DD-4531-9357-91328CD00ED4}">
      <dgm:prSet/>
      <dgm:spPr/>
      <dgm:t>
        <a:bodyPr/>
        <a:lstStyle/>
        <a:p>
          <a:endParaRPr lang="en-US"/>
        </a:p>
      </dgm:t>
    </dgm:pt>
    <dgm:pt modelId="{CDCDB1D1-BFA5-4418-9B98-B885AF47B3A5}" type="sibTrans" cxnId="{8387E50A-A7B4-41B3-8717-DA05E204EFBF}">
      <dgm:prSet/>
      <dgm:spPr/>
      <dgm:t>
        <a:bodyPr/>
        <a:lstStyle/>
        <a:p>
          <a:endParaRPr lang="en-US"/>
        </a:p>
      </dgm:t>
    </dgm:pt>
    <dgm:pt modelId="{998E800D-ECE1-4951-9960-7BDD393DF063}" type="parTrans" cxnId="{AFFCAD8F-E00B-4D4C-96C9-B379F82EE29E}">
      <dgm:prSet/>
      <dgm:spPr/>
      <dgm:t>
        <a:bodyPr/>
        <a:lstStyle/>
        <a:p>
          <a:endParaRPr lang="en-US"/>
        </a:p>
      </dgm:t>
    </dgm:pt>
    <dgm:pt modelId="{E826FA2F-8DF9-4F84-A929-4F0DA138E063}">
      <dgm:prSet phldrT="[Text]" custT="1"/>
      <dgm:spPr>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dgm:spPr>
      <dgm:t>
        <a:bodyPr/>
        <a:lstStyle/>
        <a:p>
          <a:r>
            <a:rPr lang="nl-BE" sz="1600" b="0" i="0" strike="noStrike" cap="none" spc="0" baseline="0">
              <a:solidFill>
                <a:srgbClr val="FFFFFF"/>
              </a:solidFill>
              <a:effectLst/>
              <a:latin typeface="Calibri"/>
              <a:ea typeface="Calibri"/>
              <a:cs typeface="Calibri"/>
            </a:rPr>
            <a:t>Verbaal gedrag </a:t>
          </a:r>
        </a:p>
      </dgm:t>
    </dgm:pt>
    <dgm:pt modelId="{E1A01D08-2A2A-4288-9A6B-4683DB5B102E}" type="parTrans" cxnId="{D3D71B92-2FE8-4D3B-AA5A-057A9A93370E}">
      <dgm:prSet/>
      <dgm:spPr/>
      <dgm:t>
        <a:bodyPr/>
        <a:lstStyle/>
        <a:p>
          <a:endParaRPr lang="en-US"/>
        </a:p>
      </dgm:t>
    </dgm:pt>
    <dgm:pt modelId="{9BBEF1E3-0CAD-46F1-A1A7-FDD1D2E9A001}">
      <dgm:prSet phldrT="[Text]" custT="1"/>
      <dgm:spPr>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dgm:spPr>
      <dgm:t>
        <a:bodyPr/>
        <a:lstStyle/>
        <a:p>
          <a:r>
            <a:rPr lang="nl-BE" sz="1600" b="0" i="0" strike="noStrike" cap="none" spc="0" baseline="0">
              <a:solidFill>
                <a:srgbClr val="FFFFFF"/>
              </a:solidFill>
              <a:effectLst/>
              <a:latin typeface="Calibri"/>
              <a:ea typeface="Calibri"/>
              <a:cs typeface="Calibri"/>
            </a:rPr>
            <a:t>Denigrerende opmerkingen, laster of grappen maken of gebruiken, persoonlijk of via teksten, e-mails of berichten</a:t>
          </a:r>
        </a:p>
      </dgm:t>
    </dgm:pt>
    <dgm:pt modelId="{2F4CA838-9D64-4D04-B928-E4E177D2EFFC}" type="sibTrans" cxnId="{D3D71B92-2FE8-4D3B-AA5A-057A9A93370E}">
      <dgm:prSet/>
      <dgm:spPr/>
      <dgm:t>
        <a:bodyPr/>
        <a:lstStyle/>
        <a:p>
          <a:endParaRPr lang="en-US"/>
        </a:p>
      </dgm:t>
    </dgm:pt>
    <dgm:pt modelId="{8014555A-0CB7-4C34-ACAE-613E5E6AC076}" type="parTrans" cxnId="{66AA9EB6-1089-4CC7-8BCF-82787EA51E7B}">
      <dgm:prSet/>
      <dgm:spPr/>
      <dgm:t>
        <a:bodyPr/>
        <a:lstStyle/>
        <a:p>
          <a:endParaRPr lang="en-US"/>
        </a:p>
      </dgm:t>
    </dgm:pt>
    <dgm:pt modelId="{D83BCC78-D56C-40B2-A4E9-119D217BB84C}">
      <dgm:prSet phldrT="[Text]" custT="1"/>
      <dgm:spPr>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dgm:spPr>
      <dgm:t>
        <a:bodyPr/>
        <a:lstStyle/>
        <a:p>
          <a:r>
            <a:rPr lang="nl-BE" sz="1600" b="0" i="0" strike="noStrike" cap="none" spc="0" baseline="0">
              <a:solidFill>
                <a:srgbClr val="FFFFFF"/>
              </a:solidFill>
              <a:effectLst/>
              <a:latin typeface="Calibri"/>
              <a:ea typeface="Calibri"/>
              <a:cs typeface="Calibri"/>
            </a:rPr>
            <a:t>Verbale seksuele avances of voorstellen</a:t>
          </a:r>
        </a:p>
      </dgm:t>
    </dgm:pt>
    <dgm:pt modelId="{42890CFE-C418-459F-93F0-D743808833AF}" type="sibTrans" cxnId="{66AA9EB6-1089-4CC7-8BCF-82787EA51E7B}">
      <dgm:prSet/>
      <dgm:spPr/>
      <dgm:t>
        <a:bodyPr/>
        <a:lstStyle/>
        <a:p>
          <a:endParaRPr lang="en-US"/>
        </a:p>
      </dgm:t>
    </dgm:pt>
    <dgm:pt modelId="{D17DCF28-A149-41C4-8F81-35A18B015B57}" type="parTrans" cxnId="{BD9FC5F0-7E5B-4F86-8247-882ABAD653FB}">
      <dgm:prSet/>
      <dgm:spPr/>
      <dgm:t>
        <a:bodyPr/>
        <a:lstStyle/>
        <a:p>
          <a:endParaRPr lang="en-US"/>
        </a:p>
      </dgm:t>
    </dgm:pt>
    <dgm:pt modelId="{C15B46CF-86A6-42D1-A495-80BDE3CACF54}">
      <dgm:prSet phldrT="[Text]" custT="1"/>
      <dgm:spPr>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dgm:spPr>
      <dgm:t>
        <a:bodyPr/>
        <a:lstStyle/>
        <a:p>
          <a:r>
            <a:rPr lang="nl-BE" sz="1600" b="0" i="0" strike="noStrike" cap="none" spc="0" baseline="0">
              <a:solidFill>
                <a:srgbClr val="FFFFFF"/>
              </a:solidFill>
              <a:effectLst/>
              <a:latin typeface="Calibri"/>
              <a:ea typeface="Calibri"/>
              <a:cs typeface="Calibri"/>
            </a:rPr>
            <a:t>Verbaal misbruik van seksuele aard</a:t>
          </a:r>
        </a:p>
      </dgm:t>
    </dgm:pt>
    <dgm:pt modelId="{04EE481C-7495-40CE-950B-C4EB510C5DC1}" type="sibTrans" cxnId="{BD9FC5F0-7E5B-4F86-8247-882ABAD653FB}">
      <dgm:prSet/>
      <dgm:spPr/>
      <dgm:t>
        <a:bodyPr/>
        <a:lstStyle/>
        <a:p>
          <a:endParaRPr lang="en-US"/>
        </a:p>
      </dgm:t>
    </dgm:pt>
    <dgm:pt modelId="{1C4B42A5-C5B7-4CE0-B56D-8D3A89CD9A8B}" type="parTrans" cxnId="{E8D7BEB6-ECBA-4FE1-9057-E4C24F283BC6}">
      <dgm:prSet/>
      <dgm:spPr/>
      <dgm:t>
        <a:bodyPr/>
        <a:lstStyle/>
        <a:p>
          <a:endParaRPr lang="en-US"/>
        </a:p>
      </dgm:t>
    </dgm:pt>
    <dgm:pt modelId="{9318EE55-3B8D-40BB-B3DD-40119884117B}">
      <dgm:prSet phldrT="[Text]" custT="1"/>
      <dgm:spPr>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dgm:spPr>
      <dgm:t>
        <a:bodyPr/>
        <a:lstStyle/>
        <a:p>
          <a:r>
            <a:rPr lang="nl-BE" sz="1600" b="0" i="0" strike="noStrike" cap="none" spc="0" baseline="0">
              <a:solidFill>
                <a:srgbClr val="FFFFFF"/>
              </a:solidFill>
              <a:effectLst/>
              <a:latin typeface="Calibri"/>
              <a:ea typeface="Calibri"/>
              <a:cs typeface="Calibri"/>
            </a:rPr>
            <a:t>Grafische verbale opmerkingen over iemands lichaam</a:t>
          </a:r>
        </a:p>
      </dgm:t>
    </dgm:pt>
    <dgm:pt modelId="{56FEB4AC-12D6-48A4-92FD-11F459ACEE29}" type="sibTrans" cxnId="{E8D7BEB6-ECBA-4FE1-9057-E4C24F283BC6}">
      <dgm:prSet/>
      <dgm:spPr/>
      <dgm:t>
        <a:bodyPr/>
        <a:lstStyle/>
        <a:p>
          <a:endParaRPr lang="en-US"/>
        </a:p>
      </dgm:t>
    </dgm:pt>
    <dgm:pt modelId="{544ED2F1-447B-4D28-B908-B8AA40785393}" type="parTrans" cxnId="{867CD098-E000-4EFB-9357-454A740FDD1E}">
      <dgm:prSet/>
      <dgm:spPr/>
      <dgm:t>
        <a:bodyPr/>
        <a:lstStyle/>
        <a:p>
          <a:endParaRPr lang="en-US"/>
        </a:p>
      </dgm:t>
    </dgm:pt>
    <dgm:pt modelId="{70B2DF44-34FC-4788-9FB5-6B334345058D}">
      <dgm:prSet phldrT="[Text]" custT="1"/>
      <dgm:spPr>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dgm:spPr>
      <dgm:t>
        <a:bodyPr/>
        <a:lstStyle/>
        <a:p>
          <a:r>
            <a:rPr lang="nl-BE" sz="1600" b="0" i="0" strike="noStrike" cap="none" spc="0" baseline="0" dirty="0">
              <a:solidFill>
                <a:srgbClr val="FFFFFF"/>
              </a:solidFill>
              <a:effectLst/>
              <a:latin typeface="Calibri"/>
              <a:ea typeface="Calibri"/>
              <a:cs typeface="Calibri"/>
            </a:rPr>
            <a:t>Seksueel vernederende woorden die worden gebruikt om een persoon, suggestieve of obscene letters, notities of uitnodigingen te beschrijven</a:t>
          </a:r>
        </a:p>
      </dgm:t>
    </dgm:pt>
    <dgm:pt modelId="{FBB0510E-F978-4063-8359-F3B0AA0F5613}" type="sibTrans" cxnId="{867CD098-E000-4EFB-9357-454A740FDD1E}">
      <dgm:prSet/>
      <dgm:spPr/>
      <dgm:t>
        <a:bodyPr/>
        <a:lstStyle/>
        <a:p>
          <a:endParaRPr lang="en-US"/>
        </a:p>
      </dgm:t>
    </dgm:pt>
    <dgm:pt modelId="{ADE3DF73-07D5-4C55-842D-35766D1190D0}" type="sibTrans" cxnId="{AFFCAD8F-E00B-4D4C-96C9-B379F82EE29E}">
      <dgm:prSet/>
      <dgm:spPr/>
      <dgm:t>
        <a:bodyPr/>
        <a:lstStyle/>
        <a:p>
          <a:endParaRPr lang="en-US"/>
        </a:p>
      </dgm:t>
    </dgm:pt>
    <dgm:pt modelId="{4C92CBA6-378A-4AC4-8B81-EBCFC25998B5}" type="pres">
      <dgm:prSet presAssocID="{0C05A7D9-4B26-493B-AD17-CF6F474D2605}" presName="diagram" presStyleCnt="0">
        <dgm:presLayoutVars>
          <dgm:dir/>
          <dgm:resizeHandles val="exact"/>
        </dgm:presLayoutVars>
      </dgm:prSet>
      <dgm:spPr/>
    </dgm:pt>
    <dgm:pt modelId="{EA286E4F-7206-4C05-AD55-DC212A1A5DC4}" type="pres">
      <dgm:prSet presAssocID="{D1140553-0F2C-4E08-A6D7-E96957698816}" presName="node" presStyleLbl="node1" presStyleIdx="0" presStyleCnt="3" custScaleY="72244">
        <dgm:presLayoutVars>
          <dgm:bulletEnabled val="1"/>
        </dgm:presLayoutVars>
      </dgm:prSet>
      <dgm:spPr/>
    </dgm:pt>
    <dgm:pt modelId="{F80C4730-0173-4C1A-9B71-4C9F48B5C63F}" type="pres">
      <dgm:prSet presAssocID="{7317062B-F1CA-45AF-ACEC-CF8A4966C4E7}" presName="sibTrans" presStyleCnt="0"/>
      <dgm:spPr/>
    </dgm:pt>
    <dgm:pt modelId="{988B99C9-8C3B-43DD-B195-DE7699CD3887}" type="pres">
      <dgm:prSet presAssocID="{03ADAECB-047A-46F4-9200-A29E2B53805A}" presName="node" presStyleLbl="node1" presStyleIdx="1" presStyleCnt="3" custScaleY="72244">
        <dgm:presLayoutVars>
          <dgm:bulletEnabled val="1"/>
        </dgm:presLayoutVars>
      </dgm:prSet>
      <dgm:spPr/>
    </dgm:pt>
    <dgm:pt modelId="{8757694E-B58D-42BB-9481-BBB0585FB9A2}" type="pres">
      <dgm:prSet presAssocID="{CDCDB1D1-BFA5-4418-9B98-B885AF47B3A5}" presName="sibTrans" presStyleCnt="0"/>
      <dgm:spPr/>
    </dgm:pt>
    <dgm:pt modelId="{66092D74-200C-439C-BC45-FB0319721481}" type="pres">
      <dgm:prSet presAssocID="{E826FA2F-8DF9-4F84-A929-4F0DA138E063}" presName="node" presStyleLbl="node1" presStyleIdx="2" presStyleCnt="3" custScaleX="181097" custScaleY="118279">
        <dgm:presLayoutVars>
          <dgm:bulletEnabled val="1"/>
        </dgm:presLayoutVars>
      </dgm:prSet>
      <dgm:spPr/>
    </dgm:pt>
  </dgm:ptLst>
  <dgm:cxnLst>
    <dgm:cxn modelId="{4C98CD07-A86A-449A-97C7-B2EC40180E82}" srcId="{03ADAECB-047A-46F4-9200-A29E2B53805A}" destId="{AAABA161-B816-48FE-9FF6-403447916EF6}" srcOrd="1" destOrd="0" parTransId="{9B816D66-BCA5-4EB0-97D2-6A6E68BCB7D8}" sibTransId="{CAF8154D-B656-4A60-911E-7D35FB8AFDAF}"/>
    <dgm:cxn modelId="{8387E50A-A7B4-41B3-8717-DA05E204EFBF}" srcId="{0C05A7D9-4B26-493B-AD17-CF6F474D2605}" destId="{03ADAECB-047A-46F4-9200-A29E2B53805A}" srcOrd="1" destOrd="0" parTransId="{01509BDB-23A7-4E1A-8EE1-9B1BA783FFD5}" sibTransId="{CDCDB1D1-BFA5-4418-9B98-B885AF47B3A5}"/>
    <dgm:cxn modelId="{BF5DDC1A-FBDA-45A2-BA17-E6F795822589}" type="presOf" srcId="{9BBEF1E3-0CAD-46F1-A1A7-FDD1D2E9A001}" destId="{66092D74-200C-439C-BC45-FB0319721481}" srcOrd="0" destOrd="1" presId="urn:microsoft.com/office/officeart/2005/8/layout/default"/>
    <dgm:cxn modelId="{95BF211D-7F21-4B5C-BCC7-07B0B0D4957F}" srcId="{D1140553-0F2C-4E08-A6D7-E96957698816}" destId="{424F1DCF-E6C8-484E-BBFE-3FD4CF2C4D50}" srcOrd="1" destOrd="0" parTransId="{B0B1209E-36A1-4E04-98E3-7E1EE65124D5}" sibTransId="{5519A9E2-41C9-4E39-8BED-4C67155F3D79}"/>
    <dgm:cxn modelId="{8341152B-9F4D-45B7-918D-CFDD6ABAF69B}" type="presOf" srcId="{6145CC65-493A-459B-864E-BE0291E3B59B}" destId="{988B99C9-8C3B-43DD-B195-DE7699CD3887}" srcOrd="0" destOrd="3" presId="urn:microsoft.com/office/officeart/2005/8/layout/default"/>
    <dgm:cxn modelId="{BAEC282C-5B3D-41FE-9CA1-98B91D332B6D}" type="presOf" srcId="{0C05A7D9-4B26-493B-AD17-CF6F474D2605}" destId="{4C92CBA6-378A-4AC4-8B81-EBCFC25998B5}" srcOrd="0" destOrd="0" presId="urn:microsoft.com/office/officeart/2005/8/layout/default"/>
    <dgm:cxn modelId="{C4DE345C-1A84-4D62-8654-2D3347EF634B}" type="presOf" srcId="{700502CC-08DF-4A38-B06C-7BAE4529CD04}" destId="{988B99C9-8C3B-43DD-B195-DE7699CD3887}" srcOrd="0" destOrd="1" presId="urn:microsoft.com/office/officeart/2005/8/layout/default"/>
    <dgm:cxn modelId="{BF491C60-9DC1-4746-8630-3119BB4D7AD7}" type="presOf" srcId="{7AD47BAE-9CB4-432C-9257-ACCCDE15C002}" destId="{EA286E4F-7206-4C05-AD55-DC212A1A5DC4}" srcOrd="0" destOrd="1" presId="urn:microsoft.com/office/officeart/2005/8/layout/default"/>
    <dgm:cxn modelId="{95673062-2483-4B80-84E8-291F36D37D02}" type="presOf" srcId="{424F1DCF-E6C8-484E-BBFE-3FD4CF2C4D50}" destId="{EA286E4F-7206-4C05-AD55-DC212A1A5DC4}" srcOrd="0" destOrd="2" presId="urn:microsoft.com/office/officeart/2005/8/layout/default"/>
    <dgm:cxn modelId="{9B1E0D65-A2DD-4531-9357-91328CD00ED4}" srcId="{03ADAECB-047A-46F4-9200-A29E2B53805A}" destId="{6145CC65-493A-459B-864E-BE0291E3B59B}" srcOrd="2" destOrd="0" parTransId="{7136BF63-0206-4684-85AB-24B66306CC42}" sibTransId="{72680BB3-04FA-41D0-987B-EFEBFE9E86BA}"/>
    <dgm:cxn modelId="{5EFDF745-0D97-4B26-AFF0-1400DACA6CBF}" type="presOf" srcId="{D1140553-0F2C-4E08-A6D7-E96957698816}" destId="{EA286E4F-7206-4C05-AD55-DC212A1A5DC4}" srcOrd="0" destOrd="0" presId="urn:microsoft.com/office/officeart/2005/8/layout/default"/>
    <dgm:cxn modelId="{4F562771-96D5-45F1-8507-7321FA83C5C0}" type="presOf" srcId="{AAABA161-B816-48FE-9FF6-403447916EF6}" destId="{988B99C9-8C3B-43DD-B195-DE7699CD3887}" srcOrd="0" destOrd="2" presId="urn:microsoft.com/office/officeart/2005/8/layout/default"/>
    <dgm:cxn modelId="{A5A95B72-6717-4267-85FF-D76DEF293AFB}" type="presOf" srcId="{03ADAECB-047A-46F4-9200-A29E2B53805A}" destId="{988B99C9-8C3B-43DD-B195-DE7699CD3887}" srcOrd="0" destOrd="0" presId="urn:microsoft.com/office/officeart/2005/8/layout/default"/>
    <dgm:cxn modelId="{CEDA2189-CCCF-4F5C-B4FF-5F56CB16A139}" srcId="{03ADAECB-047A-46F4-9200-A29E2B53805A}" destId="{700502CC-08DF-4A38-B06C-7BAE4529CD04}" srcOrd="0" destOrd="0" parTransId="{7D4D8014-F1DB-411D-A99F-000FBF67510A}" sibTransId="{3AA66E2B-C7F4-4738-B0C6-89117339686D}"/>
    <dgm:cxn modelId="{AFFCAD8F-E00B-4D4C-96C9-B379F82EE29E}" srcId="{0C05A7D9-4B26-493B-AD17-CF6F474D2605}" destId="{E826FA2F-8DF9-4F84-A929-4F0DA138E063}" srcOrd="2" destOrd="0" parTransId="{998E800D-ECE1-4951-9960-7BDD393DF063}" sibTransId="{ADE3DF73-07D5-4C55-842D-35766D1190D0}"/>
    <dgm:cxn modelId="{D3D71B92-2FE8-4D3B-AA5A-057A9A93370E}" srcId="{E826FA2F-8DF9-4F84-A929-4F0DA138E063}" destId="{9BBEF1E3-0CAD-46F1-A1A7-FDD1D2E9A001}" srcOrd="0" destOrd="0" parTransId="{E1A01D08-2A2A-4288-9A6B-4683DB5B102E}" sibTransId="{2F4CA838-9D64-4D04-B928-E4E177D2EFFC}"/>
    <dgm:cxn modelId="{867CD098-E000-4EFB-9357-454A740FDD1E}" srcId="{E826FA2F-8DF9-4F84-A929-4F0DA138E063}" destId="{70B2DF44-34FC-4788-9FB5-6B334345058D}" srcOrd="4" destOrd="0" parTransId="{544ED2F1-447B-4D28-B908-B8AA40785393}" sibTransId="{FBB0510E-F978-4063-8359-F3B0AA0F5613}"/>
    <dgm:cxn modelId="{DD7A529C-CCC7-42A1-829B-2051A7A6A1CB}" type="presOf" srcId="{D83BCC78-D56C-40B2-A4E9-119D217BB84C}" destId="{66092D74-200C-439C-BC45-FB0319721481}" srcOrd="0" destOrd="2" presId="urn:microsoft.com/office/officeart/2005/8/layout/default"/>
    <dgm:cxn modelId="{C73913A0-AA4A-49F3-950A-EFDBDFF56ED6}" type="presOf" srcId="{E826FA2F-8DF9-4F84-A929-4F0DA138E063}" destId="{66092D74-200C-439C-BC45-FB0319721481}" srcOrd="0" destOrd="0" presId="urn:microsoft.com/office/officeart/2005/8/layout/default"/>
    <dgm:cxn modelId="{A8BE1CB3-9C97-438F-957E-A41F7F581F90}" srcId="{0C05A7D9-4B26-493B-AD17-CF6F474D2605}" destId="{D1140553-0F2C-4E08-A6D7-E96957698816}" srcOrd="0" destOrd="0" parTransId="{953147A8-9B94-4655-872A-C321ED63F359}" sibTransId="{7317062B-F1CA-45AF-ACEC-CF8A4966C4E7}"/>
    <dgm:cxn modelId="{66AA9EB6-1089-4CC7-8BCF-82787EA51E7B}" srcId="{E826FA2F-8DF9-4F84-A929-4F0DA138E063}" destId="{D83BCC78-D56C-40B2-A4E9-119D217BB84C}" srcOrd="1" destOrd="0" parTransId="{8014555A-0CB7-4C34-ACAE-613E5E6AC076}" sibTransId="{42890CFE-C418-459F-93F0-D743808833AF}"/>
    <dgm:cxn modelId="{E8D7BEB6-ECBA-4FE1-9057-E4C24F283BC6}" srcId="{E826FA2F-8DF9-4F84-A929-4F0DA138E063}" destId="{9318EE55-3B8D-40BB-B3DD-40119884117B}" srcOrd="3" destOrd="0" parTransId="{1C4B42A5-C5B7-4CE0-B56D-8D3A89CD9A8B}" sibTransId="{56FEB4AC-12D6-48A4-92FD-11F459ACEE29}"/>
    <dgm:cxn modelId="{631B79D5-2D6C-42DE-911C-F1BD960B0D6D}" type="presOf" srcId="{C15B46CF-86A6-42D1-A495-80BDE3CACF54}" destId="{66092D74-200C-439C-BC45-FB0319721481}" srcOrd="0" destOrd="3" presId="urn:microsoft.com/office/officeart/2005/8/layout/default"/>
    <dgm:cxn modelId="{9C28F8D7-11BF-46EE-AEBF-86A6A3D3C3BD}" type="presOf" srcId="{9318EE55-3B8D-40BB-B3DD-40119884117B}" destId="{66092D74-200C-439C-BC45-FB0319721481}" srcOrd="0" destOrd="4" presId="urn:microsoft.com/office/officeart/2005/8/layout/default"/>
    <dgm:cxn modelId="{4A61A6DF-BBD9-46FD-B2A8-46CC43E30F54}" srcId="{D1140553-0F2C-4E08-A6D7-E96957698816}" destId="{7AD47BAE-9CB4-432C-9257-ACCCDE15C002}" srcOrd="0" destOrd="0" parTransId="{6EE0849C-BC16-44AE-B4F4-4E3885699EAF}" sibTransId="{B2C67109-4C19-4CF1-A362-DDEA36B3260E}"/>
    <dgm:cxn modelId="{BD9FC5F0-7E5B-4F86-8247-882ABAD653FB}" srcId="{E826FA2F-8DF9-4F84-A929-4F0DA138E063}" destId="{C15B46CF-86A6-42D1-A495-80BDE3CACF54}" srcOrd="2" destOrd="0" parTransId="{D17DCF28-A149-41C4-8F81-35A18B015B57}" sibTransId="{04EE481C-7495-40CE-950B-C4EB510C5DC1}"/>
    <dgm:cxn modelId="{C54AC3F6-E54F-4789-B105-2D8C65BD34BA}" type="presOf" srcId="{70B2DF44-34FC-4788-9FB5-6B334345058D}" destId="{66092D74-200C-439C-BC45-FB0319721481}" srcOrd="0" destOrd="5" presId="urn:microsoft.com/office/officeart/2005/8/layout/default"/>
    <dgm:cxn modelId="{325B0CD9-4735-4328-B86A-31BB404C9EC2}" type="presParOf" srcId="{4C92CBA6-378A-4AC4-8B81-EBCFC25998B5}" destId="{EA286E4F-7206-4C05-AD55-DC212A1A5DC4}" srcOrd="0" destOrd="0" presId="urn:microsoft.com/office/officeart/2005/8/layout/default"/>
    <dgm:cxn modelId="{58710120-F1CF-4B74-90C4-DCEDFF0D4993}" type="presParOf" srcId="{4C92CBA6-378A-4AC4-8B81-EBCFC25998B5}" destId="{F80C4730-0173-4C1A-9B71-4C9F48B5C63F}" srcOrd="1" destOrd="0" presId="urn:microsoft.com/office/officeart/2005/8/layout/default"/>
    <dgm:cxn modelId="{939BE2DA-A169-4D93-9C58-9C1F915F2262}" type="presParOf" srcId="{4C92CBA6-378A-4AC4-8B81-EBCFC25998B5}" destId="{988B99C9-8C3B-43DD-B195-DE7699CD3887}" srcOrd="2" destOrd="0" presId="urn:microsoft.com/office/officeart/2005/8/layout/default"/>
    <dgm:cxn modelId="{04297708-AEAB-4AA6-9991-2131BEA91D96}" type="presParOf" srcId="{4C92CBA6-378A-4AC4-8B81-EBCFC25998B5}" destId="{8757694E-B58D-42BB-9481-BBB0585FB9A2}" srcOrd="3" destOrd="0" presId="urn:microsoft.com/office/officeart/2005/8/layout/default"/>
    <dgm:cxn modelId="{D51F5BB6-A96F-4B39-A35A-9580ED4D6DDB}" type="presParOf" srcId="{4C92CBA6-378A-4AC4-8B81-EBCFC25998B5}" destId="{66092D74-200C-439C-BC45-FB0319721481}"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main"/>
    </a:ext>
  </dgm:extLst>
</dgm:dataModel>
</file>

<file path=ppt/diagrams/data9.xml><?xml version="1.0" encoding="utf-8"?>
<dgm:dataModel xmlns:dgm="http://schemas.openxmlformats.org/drawingml/2006/diagram" xmlns:a="http://schemas.openxmlformats.org/drawingml/2006/main">
  <dgm:ptLst>
    <dgm:pt modelId="{3F388ED1-67EA-4C52-A4EF-B33800D3CCFC}" type="doc">
      <dgm:prSet loTypeId="urn:microsoft.com/office/officeart/2018/2/layout/IconLabelList" loCatId="icon" qsTypeId="urn:microsoft.com/office/officeart/2005/8/quickstyle/simple1" qsCatId="simple" csTypeId="urn:microsoft.com/office/officeart/2005/8/colors/accent2_2" csCatId="accent2" phldr="1"/>
      <dgm:spPr/>
      <dgm:t>
        <a:bodyPr/>
        <a:lstStyle/>
        <a:p>
          <a:endParaRPr lang="en-US"/>
        </a:p>
      </dgm:t>
    </dgm:pt>
    <dgm:pt modelId="{24C96D5D-A300-45E1-8162-B0468AA37BF6}" type="parTrans" cxnId="{4CE928A5-68A4-4FB8-8015-26E740C877BD}">
      <dgm:prSet/>
      <dgm:spPr/>
      <dgm:t>
        <a:bodyPr/>
        <a:lstStyle/>
        <a:p>
          <a:endParaRPr lang="en-US"/>
        </a:p>
      </dgm:t>
    </dgm:pt>
    <dgm:pt modelId="{6765D87C-7CC0-41A0-B409-35F7C6713B98}">
      <dgm:prSet custT="1"/>
      <dgm:spPr>
        <a:noFill/>
        <a:ln>
          <a:noFill/>
        </a:ln>
      </dgm:spPr>
      <dgm:t>
        <a:bodyPr/>
        <a:lstStyle/>
        <a:p>
          <a:pPr>
            <a:lnSpc>
              <a:spcPct val="100000"/>
            </a:lnSpc>
          </a:pPr>
          <a:r>
            <a:rPr lang="nl-BE" sz="1700" b="0" i="0" strike="noStrike" cap="none" spc="0" baseline="0">
              <a:solidFill>
                <a:srgbClr val="000000"/>
              </a:solidFill>
              <a:effectLst/>
              <a:latin typeface="Calibri"/>
              <a:ea typeface="Calibri"/>
              <a:cs typeface="Calibri"/>
            </a:rPr>
            <a:t>Virtuele interacties</a:t>
          </a:r>
          <a:endParaRPr lang="en-US"/>
        </a:p>
      </dgm:t>
    </dgm:pt>
    <dgm:pt modelId="{4C6C75F7-926F-45DD-9F25-3A9FC1E581A0}" type="sibTrans" cxnId="{4CE928A5-68A4-4FB8-8015-26E740C877BD}">
      <dgm:prSet/>
      <dgm:spPr/>
      <dgm:t>
        <a:bodyPr/>
        <a:lstStyle/>
        <a:p>
          <a:endParaRPr lang="en-US"/>
        </a:p>
      </dgm:t>
    </dgm:pt>
    <dgm:pt modelId="{40235C9D-7692-4244-97C2-DBBB4D4D2FF7}" type="parTrans" cxnId="{6973C483-279A-40B3-A309-26BE7F735830}">
      <dgm:prSet/>
      <dgm:spPr/>
      <dgm:t>
        <a:bodyPr/>
        <a:lstStyle/>
        <a:p>
          <a:endParaRPr lang="en-US"/>
        </a:p>
      </dgm:t>
    </dgm:pt>
    <dgm:pt modelId="{6231BEAF-70FD-4AEB-A281-E1C3F7CDE657}">
      <dgm:prSet custT="1"/>
      <dgm:spPr>
        <a:noFill/>
        <a:ln>
          <a:noFill/>
        </a:ln>
      </dgm:spPr>
      <dgm:t>
        <a:bodyPr/>
        <a:lstStyle/>
        <a:p>
          <a:pPr>
            <a:lnSpc>
              <a:spcPct val="100000"/>
            </a:lnSpc>
          </a:pPr>
          <a:r>
            <a:rPr lang="nl-BE" sz="1700" b="0" i="0" strike="noStrike" cap="none" spc="0" baseline="0">
              <a:solidFill>
                <a:srgbClr val="000000"/>
              </a:solidFill>
              <a:effectLst/>
              <a:latin typeface="Calibri"/>
              <a:ea typeface="Calibri"/>
              <a:cs typeface="Calibri"/>
            </a:rPr>
            <a:t>Feestdagen</a:t>
          </a:r>
          <a:endParaRPr lang="en-US"/>
        </a:p>
      </dgm:t>
    </dgm:pt>
    <dgm:pt modelId="{D81DA91B-005B-4E14-AFDF-C8B3B3160C6B}" type="sibTrans" cxnId="{6973C483-279A-40B3-A309-26BE7F735830}">
      <dgm:prSet/>
      <dgm:spPr/>
      <dgm:t>
        <a:bodyPr/>
        <a:lstStyle/>
        <a:p>
          <a:endParaRPr lang="en-US"/>
        </a:p>
      </dgm:t>
    </dgm:pt>
    <dgm:pt modelId="{D5730169-979E-469C-ABDC-5BB87EC4A7D0}" type="parTrans" cxnId="{8BB99E70-AAA2-4C2A-8BD8-7DD387D2B9AC}">
      <dgm:prSet/>
      <dgm:spPr/>
      <dgm:t>
        <a:bodyPr/>
        <a:lstStyle/>
        <a:p>
          <a:endParaRPr lang="en-US"/>
        </a:p>
      </dgm:t>
    </dgm:pt>
    <dgm:pt modelId="{27B0C93C-65AD-44AE-BD1D-79565B1AB665}">
      <dgm:prSet custT="1"/>
      <dgm:spPr>
        <a:noFill/>
        <a:ln>
          <a:noFill/>
        </a:ln>
      </dgm:spPr>
      <dgm:t>
        <a:bodyPr/>
        <a:lstStyle/>
        <a:p>
          <a:pPr>
            <a:lnSpc>
              <a:spcPct val="100000"/>
            </a:lnSpc>
          </a:pPr>
          <a:r>
            <a:rPr lang="nl-BE" sz="1700" b="0" i="0" strike="noStrike" cap="none" spc="0" baseline="0">
              <a:solidFill>
                <a:srgbClr val="000000"/>
              </a:solidFill>
              <a:effectLst/>
              <a:latin typeface="Calibri"/>
              <a:ea typeface="Calibri"/>
              <a:cs typeface="Calibri"/>
            </a:rPr>
            <a:t>Maaltijden</a:t>
          </a:r>
          <a:endParaRPr lang="en-US"/>
        </a:p>
      </dgm:t>
    </dgm:pt>
    <dgm:pt modelId="{FFF4DE70-A941-428D-AD23-FDC4AC01E7E7}" type="sibTrans" cxnId="{8BB99E70-AAA2-4C2A-8BD8-7DD387D2B9AC}">
      <dgm:prSet/>
      <dgm:spPr/>
      <dgm:t>
        <a:bodyPr/>
        <a:lstStyle/>
        <a:p>
          <a:endParaRPr lang="en-US"/>
        </a:p>
      </dgm:t>
    </dgm:pt>
    <dgm:pt modelId="{6BBA676C-6505-47E3-B24D-7F015100F287}" type="parTrans" cxnId="{16CBB8E5-4EFA-4167-8EED-576D6104FBD2}">
      <dgm:prSet/>
      <dgm:spPr/>
      <dgm:t>
        <a:bodyPr/>
        <a:lstStyle/>
        <a:p>
          <a:endParaRPr lang="en-US"/>
        </a:p>
      </dgm:t>
    </dgm:pt>
    <dgm:pt modelId="{97980F97-FD8E-4850-8583-B12FD0A71EDD}">
      <dgm:prSet custT="1"/>
      <dgm:spPr>
        <a:noFill/>
        <a:ln>
          <a:noFill/>
        </a:ln>
      </dgm:spPr>
      <dgm:t>
        <a:bodyPr/>
        <a:lstStyle/>
        <a:p>
          <a:pPr>
            <a:lnSpc>
              <a:spcPct val="100000"/>
            </a:lnSpc>
          </a:pPr>
          <a:r>
            <a:rPr lang="nl-BE" sz="1700" b="0" i="0" strike="noStrike" cap="none" spc="0" baseline="0">
              <a:solidFill>
                <a:srgbClr val="000000"/>
              </a:solidFill>
              <a:effectLst/>
              <a:latin typeface="Calibri"/>
              <a:ea typeface="Calibri"/>
              <a:cs typeface="Calibri"/>
            </a:rPr>
            <a:t>Conferenties en beurzen</a:t>
          </a:r>
          <a:endParaRPr lang="en-US"/>
        </a:p>
      </dgm:t>
    </dgm:pt>
    <dgm:pt modelId="{07441A10-64D9-4416-B8F3-0938FE902A71}" type="sibTrans" cxnId="{16CBB8E5-4EFA-4167-8EED-576D6104FBD2}">
      <dgm:prSet/>
      <dgm:spPr/>
      <dgm:t>
        <a:bodyPr/>
        <a:lstStyle/>
        <a:p>
          <a:endParaRPr lang="en-US"/>
        </a:p>
      </dgm:t>
    </dgm:pt>
    <dgm:pt modelId="{DFC14506-07D7-4BAC-AF9E-C1E3B04DA640}" type="parTrans" cxnId="{2A5A3E37-5C03-43A8-BE50-48307AD848D2}">
      <dgm:prSet/>
      <dgm:spPr/>
      <dgm:t>
        <a:bodyPr/>
        <a:lstStyle/>
        <a:p>
          <a:endParaRPr lang="en-US"/>
        </a:p>
      </dgm:t>
    </dgm:pt>
    <dgm:pt modelId="{349FD996-44AE-4207-8571-5AD7FE467F82}">
      <dgm:prSet custT="1"/>
      <dgm:spPr>
        <a:noFill/>
        <a:ln>
          <a:noFill/>
        </a:ln>
      </dgm:spPr>
      <dgm:t>
        <a:bodyPr/>
        <a:lstStyle/>
        <a:p>
          <a:pPr>
            <a:lnSpc>
              <a:spcPct val="100000"/>
            </a:lnSpc>
          </a:pPr>
          <a:r>
            <a:rPr lang="nl-BE" sz="1700" b="0" i="0" strike="noStrike" cap="none" spc="0" baseline="0">
              <a:solidFill>
                <a:srgbClr val="000000"/>
              </a:solidFill>
              <a:effectLst/>
              <a:latin typeface="Calibri"/>
              <a:ea typeface="Calibri"/>
              <a:cs typeface="Calibri"/>
            </a:rPr>
            <a:t>Zakenreizen</a:t>
          </a:r>
          <a:endParaRPr lang="en-US"/>
        </a:p>
      </dgm:t>
    </dgm:pt>
    <dgm:pt modelId="{429D8192-9264-4781-9A0B-4D8DF4D0516E}" type="sibTrans" cxnId="{2A5A3E37-5C03-43A8-BE50-48307AD848D2}">
      <dgm:prSet/>
      <dgm:spPr/>
      <dgm:t>
        <a:bodyPr/>
        <a:lstStyle/>
        <a:p>
          <a:endParaRPr lang="en-US"/>
        </a:p>
      </dgm:t>
    </dgm:pt>
    <dgm:pt modelId="{5955E5F5-4EA7-43CB-959C-41431C3D878F}" type="parTrans" cxnId="{CCA830C9-7504-41D3-ACE9-AA96D433D535}">
      <dgm:prSet/>
      <dgm:spPr/>
      <dgm:t>
        <a:bodyPr/>
        <a:lstStyle/>
        <a:p>
          <a:endParaRPr lang="en-US"/>
        </a:p>
      </dgm:t>
    </dgm:pt>
    <dgm:pt modelId="{253C37E7-9A9E-4D16-802A-A24456CEAAE1}">
      <dgm:prSet custT="1"/>
      <dgm:spPr>
        <a:noFill/>
        <a:ln>
          <a:noFill/>
        </a:ln>
      </dgm:spPr>
      <dgm:t>
        <a:bodyPr/>
        <a:lstStyle/>
        <a:p>
          <a:pPr>
            <a:lnSpc>
              <a:spcPct val="100000"/>
            </a:lnSpc>
          </a:pPr>
          <a:r>
            <a:rPr lang="nl-BE" sz="1700" b="0" i="0" strike="noStrike" cap="none" spc="0" baseline="0">
              <a:solidFill>
                <a:srgbClr val="000000"/>
              </a:solidFill>
              <a:effectLst/>
              <a:latin typeface="Calibri"/>
              <a:ea typeface="Calibri"/>
              <a:cs typeface="Calibri"/>
            </a:rPr>
            <a:t>Medewerkers op afstand en thuiswerkers</a:t>
          </a:r>
          <a:endParaRPr lang="en-US"/>
        </a:p>
      </dgm:t>
    </dgm:pt>
    <dgm:pt modelId="{FE96DB33-C5B7-4DEB-82B2-0B1CE90A4D2B}" type="sibTrans" cxnId="{CCA830C9-7504-41D3-ACE9-AA96D433D535}">
      <dgm:prSet/>
      <dgm:spPr/>
      <dgm:t>
        <a:bodyPr/>
        <a:lstStyle/>
        <a:p>
          <a:endParaRPr lang="en-US"/>
        </a:p>
      </dgm:t>
    </dgm:pt>
    <dgm:pt modelId="{C3088A38-995F-4EC6-9F78-BAFAEAF4162C}" type="pres">
      <dgm:prSet presAssocID="{3F388ED1-67EA-4C52-A4EF-B33800D3CCFC}" presName="root" presStyleCnt="0">
        <dgm:presLayoutVars>
          <dgm:dir/>
          <dgm:resizeHandles val="exact"/>
        </dgm:presLayoutVars>
      </dgm:prSet>
      <dgm:spPr/>
    </dgm:pt>
    <dgm:pt modelId="{D05E4E73-9587-4A56-B8AA-2D6161B9C368}" type="pres">
      <dgm:prSet presAssocID="{6765D87C-7CC0-41A0-B409-35F7C6713B98}" presName="compNode" presStyleCnt="0"/>
      <dgm:spPr/>
    </dgm:pt>
    <dgm:pt modelId="{D99A27DE-1A9D-4CFC-BE2E-D6325D4C73B2}" type="pres">
      <dgm:prSet presAssocID="{6765D87C-7CC0-41A0-B409-35F7C6713B98}"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all center"/>
        </a:ext>
      </dgm:extLst>
    </dgm:pt>
    <dgm:pt modelId="{8667B507-D177-4EC0-A407-1521B796D904}" type="pres">
      <dgm:prSet presAssocID="{6765D87C-7CC0-41A0-B409-35F7C6713B98}" presName="spaceRect" presStyleCnt="0"/>
      <dgm:spPr/>
    </dgm:pt>
    <dgm:pt modelId="{79FCE879-EDA8-4A56-B9E8-3934B4682EB9}" type="pres">
      <dgm:prSet presAssocID="{6765D87C-7CC0-41A0-B409-35F7C6713B98}" presName="textRect" presStyleLbl="revTx" presStyleIdx="0" presStyleCnt="6">
        <dgm:presLayoutVars>
          <dgm:chMax val="1"/>
          <dgm:chPref val="1"/>
        </dgm:presLayoutVars>
      </dgm:prSet>
      <dgm:spPr/>
    </dgm:pt>
    <dgm:pt modelId="{6E752127-53E6-4E86-8330-1CDB423EB111}" type="pres">
      <dgm:prSet presAssocID="{4C6C75F7-926F-45DD-9F25-3A9FC1E581A0}" presName="sibTrans" presStyleCnt="0"/>
      <dgm:spPr/>
    </dgm:pt>
    <dgm:pt modelId="{4425BB72-67F0-47AF-9B82-CA0521543AF0}" type="pres">
      <dgm:prSet presAssocID="{6231BEAF-70FD-4AEB-A281-E1C3F7CDE657}" presName="compNode" presStyleCnt="0"/>
      <dgm:spPr/>
    </dgm:pt>
    <dgm:pt modelId="{B02E9D7E-F6E6-43AD-AAC9-B8DAE5007E4C}" type="pres">
      <dgm:prSet presAssocID="{6231BEAF-70FD-4AEB-A281-E1C3F7CDE657}"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resent"/>
        </a:ext>
      </dgm:extLst>
    </dgm:pt>
    <dgm:pt modelId="{47A43DDC-EDCF-451A-BC7A-3BA7127C9D9D}" type="pres">
      <dgm:prSet presAssocID="{6231BEAF-70FD-4AEB-A281-E1C3F7CDE657}" presName="spaceRect" presStyleCnt="0"/>
      <dgm:spPr/>
    </dgm:pt>
    <dgm:pt modelId="{C645D0FB-691D-4DD1-A770-EFD951B22D94}" type="pres">
      <dgm:prSet presAssocID="{6231BEAF-70FD-4AEB-A281-E1C3F7CDE657}" presName="textRect" presStyleLbl="revTx" presStyleIdx="1" presStyleCnt="6">
        <dgm:presLayoutVars>
          <dgm:chMax val="1"/>
          <dgm:chPref val="1"/>
        </dgm:presLayoutVars>
      </dgm:prSet>
      <dgm:spPr/>
    </dgm:pt>
    <dgm:pt modelId="{81722C06-5ED7-488E-B671-DA04CF4D005E}" type="pres">
      <dgm:prSet presAssocID="{D81DA91B-005B-4E14-AFDF-C8B3B3160C6B}" presName="sibTrans" presStyleCnt="0"/>
      <dgm:spPr/>
    </dgm:pt>
    <dgm:pt modelId="{492226F2-ECB5-4A9A-83B3-1D3658F8ECC7}" type="pres">
      <dgm:prSet presAssocID="{27B0C93C-65AD-44AE-BD1D-79565B1AB665}" presName="compNode" presStyleCnt="0"/>
      <dgm:spPr/>
    </dgm:pt>
    <dgm:pt modelId="{4E3EF8FC-D81C-4C6A-806C-EA4743F4BA77}" type="pres">
      <dgm:prSet presAssocID="{27B0C93C-65AD-44AE-BD1D-79565B1AB665}"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Fork and knife"/>
        </a:ext>
      </dgm:extLst>
    </dgm:pt>
    <dgm:pt modelId="{28B72FB2-153D-41A2-BD5A-3D59DFAA907C}" type="pres">
      <dgm:prSet presAssocID="{27B0C93C-65AD-44AE-BD1D-79565B1AB665}" presName="spaceRect" presStyleCnt="0"/>
      <dgm:spPr/>
    </dgm:pt>
    <dgm:pt modelId="{055E8662-2533-42D8-B4B8-521917D7DEAC}" type="pres">
      <dgm:prSet presAssocID="{27B0C93C-65AD-44AE-BD1D-79565B1AB665}" presName="textRect" presStyleLbl="revTx" presStyleIdx="2" presStyleCnt="6">
        <dgm:presLayoutVars>
          <dgm:chMax val="1"/>
          <dgm:chPref val="1"/>
        </dgm:presLayoutVars>
      </dgm:prSet>
      <dgm:spPr/>
    </dgm:pt>
    <dgm:pt modelId="{F24FB88B-8951-44CD-B4BE-2C3E45E0842B}" type="pres">
      <dgm:prSet presAssocID="{FFF4DE70-A941-428D-AD23-FDC4AC01E7E7}" presName="sibTrans" presStyleCnt="0"/>
      <dgm:spPr/>
    </dgm:pt>
    <dgm:pt modelId="{01DDB054-2946-4508-A072-B38236E42C83}" type="pres">
      <dgm:prSet presAssocID="{97980F97-FD8E-4850-8583-B12FD0A71EDD}" presName="compNode" presStyleCnt="0"/>
      <dgm:spPr/>
    </dgm:pt>
    <dgm:pt modelId="{57CC4C62-BD4B-45BD-83D8-0A29B71FFADD}" type="pres">
      <dgm:prSet presAssocID="{97980F97-FD8E-4850-8583-B12FD0A71EDD}" presName="iconRect" presStyleLbl="node1" presStyleIdx="3" presStyleCnt="6" custLinFactNeighborX="9279" custLinFactNeighborY="1136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andshake"/>
        </a:ext>
      </dgm:extLst>
    </dgm:pt>
    <dgm:pt modelId="{86E0AAC4-6666-4366-86EF-3252C8C6CA8F}" type="pres">
      <dgm:prSet presAssocID="{97980F97-FD8E-4850-8583-B12FD0A71EDD}" presName="spaceRect" presStyleCnt="0"/>
      <dgm:spPr/>
    </dgm:pt>
    <dgm:pt modelId="{C247C313-91DA-4206-839D-B34E91EFC201}" type="pres">
      <dgm:prSet presAssocID="{97980F97-FD8E-4850-8583-B12FD0A71EDD}" presName="textRect" presStyleLbl="revTx" presStyleIdx="3" presStyleCnt="6" custLinFactNeighborX="3574" custLinFactNeighborY="-6017">
        <dgm:presLayoutVars>
          <dgm:chMax val="1"/>
          <dgm:chPref val="1"/>
        </dgm:presLayoutVars>
      </dgm:prSet>
      <dgm:spPr/>
    </dgm:pt>
    <dgm:pt modelId="{C71F7B83-B8BC-43D9-B497-AE47E4C88717}" type="pres">
      <dgm:prSet presAssocID="{07441A10-64D9-4416-B8F3-0938FE902A71}" presName="sibTrans" presStyleCnt="0"/>
      <dgm:spPr/>
    </dgm:pt>
    <dgm:pt modelId="{5695538A-F7DD-43EC-A3B0-2C1F8C3AF035}" type="pres">
      <dgm:prSet presAssocID="{349FD996-44AE-4207-8571-5AD7FE467F82}" presName="compNode" presStyleCnt="0"/>
      <dgm:spPr/>
    </dgm:pt>
    <dgm:pt modelId="{E86A0C04-E9B4-4015-A6A8-3FB1046B29CE}" type="pres">
      <dgm:prSet presAssocID="{349FD996-44AE-4207-8571-5AD7FE467F82}"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Airplane"/>
        </a:ext>
      </dgm:extLst>
    </dgm:pt>
    <dgm:pt modelId="{D2D79CFB-0CF4-4C0C-BEB0-EA6D92F581EA}" type="pres">
      <dgm:prSet presAssocID="{349FD996-44AE-4207-8571-5AD7FE467F82}" presName="spaceRect" presStyleCnt="0"/>
      <dgm:spPr/>
    </dgm:pt>
    <dgm:pt modelId="{4218699A-9F44-43C4-BACD-AFA07472911A}" type="pres">
      <dgm:prSet presAssocID="{349FD996-44AE-4207-8571-5AD7FE467F82}" presName="textRect" presStyleLbl="revTx" presStyleIdx="4" presStyleCnt="6">
        <dgm:presLayoutVars>
          <dgm:chMax val="1"/>
          <dgm:chPref val="1"/>
        </dgm:presLayoutVars>
      </dgm:prSet>
      <dgm:spPr/>
    </dgm:pt>
    <dgm:pt modelId="{0054ECED-2F46-4FA7-AC87-F6DA2C7F139B}" type="pres">
      <dgm:prSet presAssocID="{429D8192-9264-4781-9A0B-4D8DF4D0516E}" presName="sibTrans" presStyleCnt="0"/>
      <dgm:spPr/>
    </dgm:pt>
    <dgm:pt modelId="{07CB86F6-7387-449F-BCEA-84E42CC7E22F}" type="pres">
      <dgm:prSet presAssocID="{253C37E7-9A9E-4D16-802A-A24456CEAAE1}" presName="compNode" presStyleCnt="0"/>
      <dgm:spPr/>
    </dgm:pt>
    <dgm:pt modelId="{5421B5D6-8F0B-4CBE-B7B3-DBCDD202F370}" type="pres">
      <dgm:prSet presAssocID="{253C37E7-9A9E-4D16-802A-A24456CEAAE1}"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Monitor"/>
        </a:ext>
      </dgm:extLst>
    </dgm:pt>
    <dgm:pt modelId="{EBBF4D40-2EF1-4012-ABEC-74915D189F7E}" type="pres">
      <dgm:prSet presAssocID="{253C37E7-9A9E-4D16-802A-A24456CEAAE1}" presName="spaceRect" presStyleCnt="0"/>
      <dgm:spPr/>
    </dgm:pt>
    <dgm:pt modelId="{F8CD23AD-0F84-4328-BCA7-961CDC0F9CC6}" type="pres">
      <dgm:prSet presAssocID="{253C37E7-9A9E-4D16-802A-A24456CEAAE1}" presName="textRect" presStyleLbl="revTx" presStyleIdx="5" presStyleCnt="6">
        <dgm:presLayoutVars>
          <dgm:chMax val="1"/>
          <dgm:chPref val="1"/>
        </dgm:presLayoutVars>
      </dgm:prSet>
      <dgm:spPr/>
    </dgm:pt>
  </dgm:ptLst>
  <dgm:cxnLst>
    <dgm:cxn modelId="{53A7100B-1F6B-4EB9-A3F0-1ED8A7B2FFB6}" type="presOf" srcId="{3F388ED1-67EA-4C52-A4EF-B33800D3CCFC}" destId="{C3088A38-995F-4EC6-9F78-BAFAEAF4162C}" srcOrd="0" destOrd="0" presId="urn:microsoft.com/office/officeart/2018/2/layout/IconLabelList"/>
    <dgm:cxn modelId="{19D44B12-650D-4B2A-AD2F-F3B10A332714}" type="presOf" srcId="{27B0C93C-65AD-44AE-BD1D-79565B1AB665}" destId="{055E8662-2533-42D8-B4B8-521917D7DEAC}" srcOrd="0" destOrd="0" presId="urn:microsoft.com/office/officeart/2018/2/layout/IconLabelList"/>
    <dgm:cxn modelId="{9298D512-50E6-4328-9D6B-019521D28727}" type="presOf" srcId="{97980F97-FD8E-4850-8583-B12FD0A71EDD}" destId="{C247C313-91DA-4206-839D-B34E91EFC201}" srcOrd="0" destOrd="0" presId="urn:microsoft.com/office/officeart/2018/2/layout/IconLabelList"/>
    <dgm:cxn modelId="{2A5A3E37-5C03-43A8-BE50-48307AD848D2}" srcId="{3F388ED1-67EA-4C52-A4EF-B33800D3CCFC}" destId="{349FD996-44AE-4207-8571-5AD7FE467F82}" srcOrd="4" destOrd="0" parTransId="{DFC14506-07D7-4BAC-AF9E-C1E3B04DA640}" sibTransId="{429D8192-9264-4781-9A0B-4D8DF4D0516E}"/>
    <dgm:cxn modelId="{8BB99E70-AAA2-4C2A-8BD8-7DD387D2B9AC}" srcId="{3F388ED1-67EA-4C52-A4EF-B33800D3CCFC}" destId="{27B0C93C-65AD-44AE-BD1D-79565B1AB665}" srcOrd="2" destOrd="0" parTransId="{D5730169-979E-469C-ABDC-5BB87EC4A7D0}" sibTransId="{FFF4DE70-A941-428D-AD23-FDC4AC01E7E7}"/>
    <dgm:cxn modelId="{A265C855-F647-4C18-9122-D8A4E1157A6E}" type="presOf" srcId="{253C37E7-9A9E-4D16-802A-A24456CEAAE1}" destId="{F8CD23AD-0F84-4328-BCA7-961CDC0F9CC6}" srcOrd="0" destOrd="0" presId="urn:microsoft.com/office/officeart/2018/2/layout/IconLabelList"/>
    <dgm:cxn modelId="{6973C483-279A-40B3-A309-26BE7F735830}" srcId="{3F388ED1-67EA-4C52-A4EF-B33800D3CCFC}" destId="{6231BEAF-70FD-4AEB-A281-E1C3F7CDE657}" srcOrd="1" destOrd="0" parTransId="{40235C9D-7692-4244-97C2-DBBB4D4D2FF7}" sibTransId="{D81DA91B-005B-4E14-AFDF-C8B3B3160C6B}"/>
    <dgm:cxn modelId="{4CE928A5-68A4-4FB8-8015-26E740C877BD}" srcId="{3F388ED1-67EA-4C52-A4EF-B33800D3CCFC}" destId="{6765D87C-7CC0-41A0-B409-35F7C6713B98}" srcOrd="0" destOrd="0" parTransId="{24C96D5D-A300-45E1-8162-B0468AA37BF6}" sibTransId="{4C6C75F7-926F-45DD-9F25-3A9FC1E581A0}"/>
    <dgm:cxn modelId="{E51114A6-4198-4E84-9022-B21F2C2E9CD4}" type="presOf" srcId="{6231BEAF-70FD-4AEB-A281-E1C3F7CDE657}" destId="{C645D0FB-691D-4DD1-A770-EFD951B22D94}" srcOrd="0" destOrd="0" presId="urn:microsoft.com/office/officeart/2018/2/layout/IconLabelList"/>
    <dgm:cxn modelId="{98BE0CC7-7560-4746-86E2-20E4E8E9B71B}" type="presOf" srcId="{349FD996-44AE-4207-8571-5AD7FE467F82}" destId="{4218699A-9F44-43C4-BACD-AFA07472911A}" srcOrd="0" destOrd="0" presId="urn:microsoft.com/office/officeart/2018/2/layout/IconLabelList"/>
    <dgm:cxn modelId="{CCA830C9-7504-41D3-ACE9-AA96D433D535}" srcId="{3F388ED1-67EA-4C52-A4EF-B33800D3CCFC}" destId="{253C37E7-9A9E-4D16-802A-A24456CEAAE1}" srcOrd="5" destOrd="0" parTransId="{5955E5F5-4EA7-43CB-959C-41431C3D878F}" sibTransId="{FE96DB33-C5B7-4DEB-82B2-0B1CE90A4D2B}"/>
    <dgm:cxn modelId="{16CBB8E5-4EFA-4167-8EED-576D6104FBD2}" srcId="{3F388ED1-67EA-4C52-A4EF-B33800D3CCFC}" destId="{97980F97-FD8E-4850-8583-B12FD0A71EDD}" srcOrd="3" destOrd="0" parTransId="{6BBA676C-6505-47E3-B24D-7F015100F287}" sibTransId="{07441A10-64D9-4416-B8F3-0938FE902A71}"/>
    <dgm:cxn modelId="{4507EDE8-EC21-474B-914A-E82704758806}" type="presOf" srcId="{6765D87C-7CC0-41A0-B409-35F7C6713B98}" destId="{79FCE879-EDA8-4A56-B9E8-3934B4682EB9}" srcOrd="0" destOrd="0" presId="urn:microsoft.com/office/officeart/2018/2/layout/IconLabelList"/>
    <dgm:cxn modelId="{4DC3E514-0C5B-48CC-9CEF-9B4FF7F0B7AA}" type="presParOf" srcId="{C3088A38-995F-4EC6-9F78-BAFAEAF4162C}" destId="{D05E4E73-9587-4A56-B8AA-2D6161B9C368}" srcOrd="0" destOrd="0" presId="urn:microsoft.com/office/officeart/2018/2/layout/IconLabelList"/>
    <dgm:cxn modelId="{FB334990-5BB8-4928-894E-02F5586BBD91}" type="presParOf" srcId="{D05E4E73-9587-4A56-B8AA-2D6161B9C368}" destId="{D99A27DE-1A9D-4CFC-BE2E-D6325D4C73B2}" srcOrd="0" destOrd="0" presId="urn:microsoft.com/office/officeart/2018/2/layout/IconLabelList"/>
    <dgm:cxn modelId="{8E76E415-F1D4-426F-84C6-A4F070FD045F}" type="presParOf" srcId="{D05E4E73-9587-4A56-B8AA-2D6161B9C368}" destId="{8667B507-D177-4EC0-A407-1521B796D904}" srcOrd="1" destOrd="0" presId="urn:microsoft.com/office/officeart/2018/2/layout/IconLabelList"/>
    <dgm:cxn modelId="{BF624E25-D5AF-4A9C-A9B5-2EC85CF64FDE}" type="presParOf" srcId="{D05E4E73-9587-4A56-B8AA-2D6161B9C368}" destId="{79FCE879-EDA8-4A56-B9E8-3934B4682EB9}" srcOrd="2" destOrd="0" presId="urn:microsoft.com/office/officeart/2018/2/layout/IconLabelList"/>
    <dgm:cxn modelId="{43F57483-A6F9-4122-AD92-2CC167D15BFC}" type="presParOf" srcId="{C3088A38-995F-4EC6-9F78-BAFAEAF4162C}" destId="{6E752127-53E6-4E86-8330-1CDB423EB111}" srcOrd="1" destOrd="0" presId="urn:microsoft.com/office/officeart/2018/2/layout/IconLabelList"/>
    <dgm:cxn modelId="{8E5B103E-55FF-4226-85E7-C4C91B56F5E5}" type="presParOf" srcId="{C3088A38-995F-4EC6-9F78-BAFAEAF4162C}" destId="{4425BB72-67F0-47AF-9B82-CA0521543AF0}" srcOrd="2" destOrd="0" presId="urn:microsoft.com/office/officeart/2018/2/layout/IconLabelList"/>
    <dgm:cxn modelId="{31543BC4-8708-42FB-B8C9-6624606FBA2F}" type="presParOf" srcId="{4425BB72-67F0-47AF-9B82-CA0521543AF0}" destId="{B02E9D7E-F6E6-43AD-AAC9-B8DAE5007E4C}" srcOrd="0" destOrd="0" presId="urn:microsoft.com/office/officeart/2018/2/layout/IconLabelList"/>
    <dgm:cxn modelId="{9BB630DF-E4DB-4249-9C12-E32775BF0619}" type="presParOf" srcId="{4425BB72-67F0-47AF-9B82-CA0521543AF0}" destId="{47A43DDC-EDCF-451A-BC7A-3BA7127C9D9D}" srcOrd="1" destOrd="0" presId="urn:microsoft.com/office/officeart/2018/2/layout/IconLabelList"/>
    <dgm:cxn modelId="{00E0760A-8A16-45B1-8E6B-282E106F4AC5}" type="presParOf" srcId="{4425BB72-67F0-47AF-9B82-CA0521543AF0}" destId="{C645D0FB-691D-4DD1-A770-EFD951B22D94}" srcOrd="2" destOrd="0" presId="urn:microsoft.com/office/officeart/2018/2/layout/IconLabelList"/>
    <dgm:cxn modelId="{ACFE49B3-6185-47BC-8F6B-338FFE4F5168}" type="presParOf" srcId="{C3088A38-995F-4EC6-9F78-BAFAEAF4162C}" destId="{81722C06-5ED7-488E-B671-DA04CF4D005E}" srcOrd="3" destOrd="0" presId="urn:microsoft.com/office/officeart/2018/2/layout/IconLabelList"/>
    <dgm:cxn modelId="{58A53AF3-3922-43B9-81BC-39E8E563DAFF}" type="presParOf" srcId="{C3088A38-995F-4EC6-9F78-BAFAEAF4162C}" destId="{492226F2-ECB5-4A9A-83B3-1D3658F8ECC7}" srcOrd="4" destOrd="0" presId="urn:microsoft.com/office/officeart/2018/2/layout/IconLabelList"/>
    <dgm:cxn modelId="{3EA7E50C-6D8C-4ED8-8A27-30D6CB66B010}" type="presParOf" srcId="{492226F2-ECB5-4A9A-83B3-1D3658F8ECC7}" destId="{4E3EF8FC-D81C-4C6A-806C-EA4743F4BA77}" srcOrd="0" destOrd="0" presId="urn:microsoft.com/office/officeart/2018/2/layout/IconLabelList"/>
    <dgm:cxn modelId="{5FA87A63-4383-4935-9258-1D1B1906CF33}" type="presParOf" srcId="{492226F2-ECB5-4A9A-83B3-1D3658F8ECC7}" destId="{28B72FB2-153D-41A2-BD5A-3D59DFAA907C}" srcOrd="1" destOrd="0" presId="urn:microsoft.com/office/officeart/2018/2/layout/IconLabelList"/>
    <dgm:cxn modelId="{ADE92178-6AFB-49E4-9741-DAF5DD2674A1}" type="presParOf" srcId="{492226F2-ECB5-4A9A-83B3-1D3658F8ECC7}" destId="{055E8662-2533-42D8-B4B8-521917D7DEAC}" srcOrd="2" destOrd="0" presId="urn:microsoft.com/office/officeart/2018/2/layout/IconLabelList"/>
    <dgm:cxn modelId="{DD09B0B9-7407-4190-AC6D-E67A604B1B96}" type="presParOf" srcId="{C3088A38-995F-4EC6-9F78-BAFAEAF4162C}" destId="{F24FB88B-8951-44CD-B4BE-2C3E45E0842B}" srcOrd="5" destOrd="0" presId="urn:microsoft.com/office/officeart/2018/2/layout/IconLabelList"/>
    <dgm:cxn modelId="{BF5D2A2A-9CFC-4218-B575-30F2BEADF47E}" type="presParOf" srcId="{C3088A38-995F-4EC6-9F78-BAFAEAF4162C}" destId="{01DDB054-2946-4508-A072-B38236E42C83}" srcOrd="6" destOrd="0" presId="urn:microsoft.com/office/officeart/2018/2/layout/IconLabelList"/>
    <dgm:cxn modelId="{AFA4AA49-B00D-42AA-879D-1BE0D071F083}" type="presParOf" srcId="{01DDB054-2946-4508-A072-B38236E42C83}" destId="{57CC4C62-BD4B-45BD-83D8-0A29B71FFADD}" srcOrd="0" destOrd="0" presId="urn:microsoft.com/office/officeart/2018/2/layout/IconLabelList"/>
    <dgm:cxn modelId="{B73114E7-0ED6-498D-88FC-9A0654AF101B}" type="presParOf" srcId="{01DDB054-2946-4508-A072-B38236E42C83}" destId="{86E0AAC4-6666-4366-86EF-3252C8C6CA8F}" srcOrd="1" destOrd="0" presId="urn:microsoft.com/office/officeart/2018/2/layout/IconLabelList"/>
    <dgm:cxn modelId="{528337C6-49C0-4314-AA12-7230A2BE4EBE}" type="presParOf" srcId="{01DDB054-2946-4508-A072-B38236E42C83}" destId="{C247C313-91DA-4206-839D-B34E91EFC201}" srcOrd="2" destOrd="0" presId="urn:microsoft.com/office/officeart/2018/2/layout/IconLabelList"/>
    <dgm:cxn modelId="{B9CE6095-2CD4-4417-A286-9C267DB7206C}" type="presParOf" srcId="{C3088A38-995F-4EC6-9F78-BAFAEAF4162C}" destId="{C71F7B83-B8BC-43D9-B497-AE47E4C88717}" srcOrd="7" destOrd="0" presId="urn:microsoft.com/office/officeart/2018/2/layout/IconLabelList"/>
    <dgm:cxn modelId="{EDFF59D4-21FA-4AF3-A7B0-9A0F0F334F6C}" type="presParOf" srcId="{C3088A38-995F-4EC6-9F78-BAFAEAF4162C}" destId="{5695538A-F7DD-43EC-A3B0-2C1F8C3AF035}" srcOrd="8" destOrd="0" presId="urn:microsoft.com/office/officeart/2018/2/layout/IconLabelList"/>
    <dgm:cxn modelId="{F4F5021B-3747-49A1-AB8C-FB04014A3AE1}" type="presParOf" srcId="{5695538A-F7DD-43EC-A3B0-2C1F8C3AF035}" destId="{E86A0C04-E9B4-4015-A6A8-3FB1046B29CE}" srcOrd="0" destOrd="0" presId="urn:microsoft.com/office/officeart/2018/2/layout/IconLabelList"/>
    <dgm:cxn modelId="{87B448B3-7B7A-4585-AB8E-672B1E6B31A0}" type="presParOf" srcId="{5695538A-F7DD-43EC-A3B0-2C1F8C3AF035}" destId="{D2D79CFB-0CF4-4C0C-BEB0-EA6D92F581EA}" srcOrd="1" destOrd="0" presId="urn:microsoft.com/office/officeart/2018/2/layout/IconLabelList"/>
    <dgm:cxn modelId="{59E2DA4E-0698-49A8-96C4-A23472E5CA38}" type="presParOf" srcId="{5695538A-F7DD-43EC-A3B0-2C1F8C3AF035}" destId="{4218699A-9F44-43C4-BACD-AFA07472911A}" srcOrd="2" destOrd="0" presId="urn:microsoft.com/office/officeart/2018/2/layout/IconLabelList"/>
    <dgm:cxn modelId="{C64ABA01-E530-4E66-A7C1-1E38E8ED7DCE}" type="presParOf" srcId="{C3088A38-995F-4EC6-9F78-BAFAEAF4162C}" destId="{0054ECED-2F46-4FA7-AC87-F6DA2C7F139B}" srcOrd="9" destOrd="0" presId="urn:microsoft.com/office/officeart/2018/2/layout/IconLabelList"/>
    <dgm:cxn modelId="{DDF02BF3-F602-4B6E-AB03-4D9742DCF633}" type="presParOf" srcId="{C3088A38-995F-4EC6-9F78-BAFAEAF4162C}" destId="{07CB86F6-7387-449F-BCEA-84E42CC7E22F}" srcOrd="10" destOrd="0" presId="urn:microsoft.com/office/officeart/2018/2/layout/IconLabelList"/>
    <dgm:cxn modelId="{3DA13F3A-849F-4FA2-8DBD-24B2A78F9025}" type="presParOf" srcId="{07CB86F6-7387-449F-BCEA-84E42CC7E22F}" destId="{5421B5D6-8F0B-4CBE-B7B3-DBCDD202F370}" srcOrd="0" destOrd="0" presId="urn:microsoft.com/office/officeart/2018/2/layout/IconLabelList"/>
    <dgm:cxn modelId="{A4BBA02D-0D00-4ED2-8892-7EE806FF1E0C}" type="presParOf" srcId="{07CB86F6-7387-449F-BCEA-84E42CC7E22F}" destId="{EBBF4D40-2EF1-4012-ABEC-74915D189F7E}" srcOrd="1" destOrd="0" presId="urn:microsoft.com/office/officeart/2018/2/layout/IconLabelList"/>
    <dgm:cxn modelId="{DCB92356-AEB2-4B9D-9E12-1E7EE17D646A}" type="presParOf" srcId="{07CB86F6-7387-449F-BCEA-84E42CC7E22F}" destId="{F8CD23AD-0F84-4328-BCA7-961CDC0F9CC6}"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main"/>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BCA4F3-8F30-418C-9B3B-9FAE6FBB2AFD}">
      <dsp:nvSpPr>
        <dsp:cNvPr id="0" name=""/>
        <dsp:cNvSpPr/>
      </dsp:nvSpPr>
      <dsp:spPr>
        <a:xfrm>
          <a:off x="0" y="2009"/>
          <a:ext cx="8074836" cy="101853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E1DE14D-271D-4E48-A734-F66D4AA6B04D}">
      <dsp:nvSpPr>
        <dsp:cNvPr id="0" name=""/>
        <dsp:cNvSpPr/>
      </dsp:nvSpPr>
      <dsp:spPr>
        <a:xfrm>
          <a:off x="308107" y="231180"/>
          <a:ext cx="560195" cy="56019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0EBE8A2-D7D4-4676-91C2-0669EA92AE50}">
      <dsp:nvSpPr>
        <dsp:cNvPr id="0" name=""/>
        <dsp:cNvSpPr/>
      </dsp:nvSpPr>
      <dsp:spPr>
        <a:xfrm>
          <a:off x="1176411" y="2009"/>
          <a:ext cx="6898424" cy="10185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795" tIns="107795" rIns="107795" bIns="107795" numCol="1" spcCol="1270" anchor="ctr" anchorCtr="0">
          <a:noAutofit/>
        </a:bodyPr>
        <a:lstStyle/>
        <a:p>
          <a:pPr marL="0" lvl="0" indent="0" algn="l" defTabSz="844550">
            <a:lnSpc>
              <a:spcPct val="90000"/>
            </a:lnSpc>
            <a:spcBef>
              <a:spcPct val="0"/>
            </a:spcBef>
            <a:spcAft>
              <a:spcPct val="35000"/>
            </a:spcAft>
            <a:buNone/>
          </a:pPr>
          <a:r>
            <a:rPr lang="nl-BE" sz="1900" b="0" i="0" strike="noStrike" kern="1200" cap="none" spc="0" baseline="0">
              <a:solidFill>
                <a:srgbClr val="000000"/>
              </a:solidFill>
              <a:effectLst/>
              <a:latin typeface="Calibri"/>
              <a:ea typeface="Calibri"/>
              <a:cs typeface="Calibri"/>
            </a:rPr>
            <a:t>Iedereen wil deel uitmaken van een team dat respectvol en succesvol is</a:t>
          </a:r>
          <a:endParaRPr lang="en-US" kern="1200"/>
        </a:p>
      </dsp:txBody>
      <dsp:txXfrm>
        <a:off x="1176411" y="2009"/>
        <a:ext cx="6898424" cy="1018537"/>
      </dsp:txXfrm>
    </dsp:sp>
    <dsp:sp modelId="{62399D1D-6A37-4655-9B96-57525ECC5F52}">
      <dsp:nvSpPr>
        <dsp:cNvPr id="0" name=""/>
        <dsp:cNvSpPr/>
      </dsp:nvSpPr>
      <dsp:spPr>
        <a:xfrm>
          <a:off x="0" y="1275181"/>
          <a:ext cx="8074836" cy="101853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81AAD55-36A6-40B9-B55F-EEF840079F1A}">
      <dsp:nvSpPr>
        <dsp:cNvPr id="0" name=""/>
        <dsp:cNvSpPr/>
      </dsp:nvSpPr>
      <dsp:spPr>
        <a:xfrm>
          <a:off x="308107" y="1504352"/>
          <a:ext cx="560195" cy="56019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09238B2-9DB9-4BD7-8219-1D04AF10EADE}">
      <dsp:nvSpPr>
        <dsp:cNvPr id="0" name=""/>
        <dsp:cNvSpPr/>
      </dsp:nvSpPr>
      <dsp:spPr>
        <a:xfrm>
          <a:off x="1176411" y="1275181"/>
          <a:ext cx="6898424" cy="10185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795" tIns="107795" rIns="107795" bIns="107795" numCol="1" spcCol="1270" anchor="ctr" anchorCtr="0">
          <a:noAutofit/>
        </a:bodyPr>
        <a:lstStyle/>
        <a:p>
          <a:pPr marL="0" lvl="0" indent="0" algn="l" defTabSz="844550">
            <a:lnSpc>
              <a:spcPct val="90000"/>
            </a:lnSpc>
            <a:spcBef>
              <a:spcPct val="0"/>
            </a:spcBef>
            <a:spcAft>
              <a:spcPct val="35000"/>
            </a:spcAft>
            <a:buNone/>
          </a:pPr>
          <a:r>
            <a:rPr lang="nl-BE" sz="1900" b="0" i="0" strike="noStrike" kern="1200" cap="none" spc="0" baseline="0">
              <a:solidFill>
                <a:srgbClr val="000000"/>
              </a:solidFill>
              <a:effectLst/>
              <a:latin typeface="Calibri"/>
              <a:ea typeface="Calibri"/>
              <a:cs typeface="Calibri"/>
            </a:rPr>
            <a:t>De V&amp;E van 168 handhaaft de principes van het voorkomen van discriminatie en intimidatie, wat betrokkenheid van iedereen vereist</a:t>
          </a:r>
          <a:endParaRPr lang="en-US" kern="1200"/>
        </a:p>
      </dsp:txBody>
      <dsp:txXfrm>
        <a:off x="1176411" y="1275181"/>
        <a:ext cx="6898424" cy="1018537"/>
      </dsp:txXfrm>
    </dsp:sp>
    <dsp:sp modelId="{2194DC87-0EB3-47A9-A710-50B67ABE9595}">
      <dsp:nvSpPr>
        <dsp:cNvPr id="0" name=""/>
        <dsp:cNvSpPr/>
      </dsp:nvSpPr>
      <dsp:spPr>
        <a:xfrm>
          <a:off x="0" y="2548354"/>
          <a:ext cx="8074836" cy="101853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7043F58-D2C7-4873-8DE7-E85D1568F29E}">
      <dsp:nvSpPr>
        <dsp:cNvPr id="0" name=""/>
        <dsp:cNvSpPr/>
      </dsp:nvSpPr>
      <dsp:spPr>
        <a:xfrm>
          <a:off x="308107" y="2777525"/>
          <a:ext cx="560195" cy="56019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61693E8-D0B4-4833-BD20-F0400943806F}">
      <dsp:nvSpPr>
        <dsp:cNvPr id="0" name=""/>
        <dsp:cNvSpPr/>
      </dsp:nvSpPr>
      <dsp:spPr>
        <a:xfrm>
          <a:off x="1176411" y="2548354"/>
          <a:ext cx="6898424" cy="10185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795" tIns="107795" rIns="107795" bIns="107795" numCol="1" spcCol="1270" anchor="ctr" anchorCtr="0">
          <a:noAutofit/>
        </a:bodyPr>
        <a:lstStyle/>
        <a:p>
          <a:pPr marL="0" lvl="0" indent="0" algn="l" defTabSz="844550">
            <a:lnSpc>
              <a:spcPct val="90000"/>
            </a:lnSpc>
            <a:spcBef>
              <a:spcPct val="0"/>
            </a:spcBef>
            <a:spcAft>
              <a:spcPct val="35000"/>
            </a:spcAft>
            <a:buNone/>
          </a:pPr>
          <a:r>
            <a:rPr lang="nl-BE" sz="1900" b="0" i="0" strike="noStrike" kern="1200" cap="none" spc="0" baseline="0">
              <a:solidFill>
                <a:srgbClr val="000000"/>
              </a:solidFill>
              <a:effectLst/>
              <a:latin typeface="Calibri"/>
              <a:ea typeface="Calibri"/>
              <a:cs typeface="Calibri"/>
            </a:rPr>
            <a:t>RPM tolereert geen enkele vorm van respectloosheid, intimidatie of discriminatie</a:t>
          </a:r>
          <a:endParaRPr lang="en-US" kern="1200"/>
        </a:p>
      </dsp:txBody>
      <dsp:txXfrm>
        <a:off x="1176411" y="2548354"/>
        <a:ext cx="6898424" cy="1018537"/>
      </dsp:txXfrm>
    </dsp:sp>
    <dsp:sp modelId="{AEF938DC-0277-4425-B5AA-B6E145ABDF3E}">
      <dsp:nvSpPr>
        <dsp:cNvPr id="0" name=""/>
        <dsp:cNvSpPr/>
      </dsp:nvSpPr>
      <dsp:spPr>
        <a:xfrm>
          <a:off x="0" y="3821526"/>
          <a:ext cx="8074836" cy="101853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E8DF815-E4EC-4C8B-89A3-02381B28C402}">
      <dsp:nvSpPr>
        <dsp:cNvPr id="0" name=""/>
        <dsp:cNvSpPr/>
      </dsp:nvSpPr>
      <dsp:spPr>
        <a:xfrm>
          <a:off x="308107" y="4050697"/>
          <a:ext cx="560195" cy="56019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4931F5D-5E16-4A87-A9D2-51F34F2AEE47}">
      <dsp:nvSpPr>
        <dsp:cNvPr id="0" name=""/>
        <dsp:cNvSpPr/>
      </dsp:nvSpPr>
      <dsp:spPr>
        <a:xfrm>
          <a:off x="1176411" y="3821526"/>
          <a:ext cx="6898424" cy="10185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795" tIns="107795" rIns="107795" bIns="107795" numCol="1" spcCol="1270" anchor="ctr" anchorCtr="0">
          <a:noAutofit/>
        </a:bodyPr>
        <a:lstStyle/>
        <a:p>
          <a:pPr marL="0" lvl="0" indent="0" algn="l" defTabSz="844550">
            <a:lnSpc>
              <a:spcPct val="90000"/>
            </a:lnSpc>
            <a:spcBef>
              <a:spcPct val="0"/>
            </a:spcBef>
            <a:spcAft>
              <a:spcPct val="35000"/>
            </a:spcAft>
            <a:buNone/>
          </a:pPr>
          <a:r>
            <a:rPr lang="nl-BE" sz="1900" b="0" i="0" strike="noStrike" kern="1200" cap="none" spc="0" baseline="0">
              <a:solidFill>
                <a:srgbClr val="000000"/>
              </a:solidFill>
              <a:effectLst/>
              <a:latin typeface="Calibri"/>
              <a:ea typeface="Calibri"/>
              <a:cs typeface="Calibri"/>
            </a:rPr>
            <a:t>We moeten er allemaal voor zorgen dat ons gedrag de waarden van RPM weerspiegelt en we moeten actie ondernemen als we ongepast gedrag zien</a:t>
          </a:r>
          <a:endParaRPr lang="en-US" kern="1200"/>
        </a:p>
      </dsp:txBody>
      <dsp:txXfrm>
        <a:off x="1176411" y="3821526"/>
        <a:ext cx="6898424" cy="101853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F8FA57-199B-4FDE-9C3F-99E925313025}">
      <dsp:nvSpPr>
        <dsp:cNvPr id="0" name=""/>
        <dsp:cNvSpPr/>
      </dsp:nvSpPr>
      <dsp:spPr>
        <a:xfrm>
          <a:off x="129323" y="1740"/>
          <a:ext cx="3721994" cy="223319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GB" sz="2500" b="0" i="0" strike="noStrike" kern="1200" cap="none" spc="0" baseline="0">
              <a:solidFill>
                <a:srgbClr val="FFFFFF"/>
              </a:solidFill>
              <a:effectLst/>
              <a:latin typeface="Calibri"/>
              <a:ea typeface="Calibri"/>
              <a:cs typeface="Calibri"/>
            </a:rPr>
            <a:t>Maakt uw gedrag mensen ongemakkelijk of creëert u onnodige conflicten?</a:t>
          </a:r>
          <a:endParaRPr lang="en-GB" sz="2500" kern="1200"/>
        </a:p>
      </dsp:txBody>
      <dsp:txXfrm>
        <a:off x="129323" y="1740"/>
        <a:ext cx="3721994" cy="2233196"/>
      </dsp:txXfrm>
    </dsp:sp>
    <dsp:sp modelId="{8E972E1B-CF68-4A49-915B-097B6B17B149}">
      <dsp:nvSpPr>
        <dsp:cNvPr id="0" name=""/>
        <dsp:cNvSpPr/>
      </dsp:nvSpPr>
      <dsp:spPr>
        <a:xfrm>
          <a:off x="4223517" y="1740"/>
          <a:ext cx="3721994" cy="223319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GB" sz="2500" b="0" i="0" strike="noStrike" kern="1200" cap="none" spc="0" baseline="0">
              <a:solidFill>
                <a:srgbClr val="FFFFFF"/>
              </a:solidFill>
              <a:effectLst/>
              <a:latin typeface="Calibri"/>
              <a:ea typeface="Calibri"/>
              <a:cs typeface="Calibri"/>
            </a:rPr>
            <a:t>Zou u zich schamen als uw vrienden, familie of gemeenschapsleiders over uw gedrag zouden leren?</a:t>
          </a:r>
          <a:endParaRPr lang="en-GB" sz="2500" kern="1200"/>
        </a:p>
      </dsp:txBody>
      <dsp:txXfrm>
        <a:off x="4223517" y="1740"/>
        <a:ext cx="3721994" cy="2233196"/>
      </dsp:txXfrm>
    </dsp:sp>
    <dsp:sp modelId="{243CC102-BC16-4CF6-99B1-D3653BCF54DD}">
      <dsp:nvSpPr>
        <dsp:cNvPr id="0" name=""/>
        <dsp:cNvSpPr/>
      </dsp:nvSpPr>
      <dsp:spPr>
        <a:xfrm>
          <a:off x="129323" y="2607136"/>
          <a:ext cx="3721994" cy="223319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GB" sz="2500" b="0" i="0" strike="noStrike" kern="1200" cap="none" spc="0" baseline="0">
              <a:solidFill>
                <a:srgbClr val="FFFFFF"/>
              </a:solidFill>
              <a:effectLst/>
              <a:latin typeface="Calibri"/>
              <a:ea typeface="Calibri"/>
              <a:cs typeface="Calibri"/>
            </a:rPr>
            <a:t>Is uw gedrag relevant of noodzakelijk voor uw werk of prestaties?</a:t>
          </a:r>
          <a:endParaRPr lang="en-GB" sz="2500" kern="1200"/>
        </a:p>
      </dsp:txBody>
      <dsp:txXfrm>
        <a:off x="129323" y="2607136"/>
        <a:ext cx="3721994" cy="2233196"/>
      </dsp:txXfrm>
    </dsp:sp>
    <dsp:sp modelId="{3345AED3-E8AE-40AD-B56E-281783EF31F5}">
      <dsp:nvSpPr>
        <dsp:cNvPr id="0" name=""/>
        <dsp:cNvSpPr/>
      </dsp:nvSpPr>
      <dsp:spPr>
        <a:xfrm>
          <a:off x="4223517" y="2607136"/>
          <a:ext cx="3721994" cy="223319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GB" sz="2500" b="0" i="0" strike="noStrike" kern="1200" cap="none" spc="0" baseline="0">
              <a:solidFill>
                <a:srgbClr val="FFFFFF"/>
              </a:solidFill>
              <a:effectLst/>
              <a:latin typeface="Calibri"/>
              <a:ea typeface="Calibri"/>
              <a:cs typeface="Calibri"/>
            </a:rPr>
            <a:t>Als u een van deze vragen met ja beantwoordt, bedenk dan of wat u doet of zegt gepast is.</a:t>
          </a:r>
          <a:endParaRPr lang="en-GB" sz="2500" kern="1200"/>
        </a:p>
      </dsp:txBody>
      <dsp:txXfrm>
        <a:off x="4223517" y="2607136"/>
        <a:ext cx="3721994" cy="223319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F51E0D-D045-4E2B-AB0C-4F2EC15C2742}">
      <dsp:nvSpPr>
        <dsp:cNvPr id="0" name=""/>
        <dsp:cNvSpPr/>
      </dsp:nvSpPr>
      <dsp:spPr>
        <a:xfrm>
          <a:off x="0" y="1779"/>
          <a:ext cx="1524000" cy="5649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45720" rIns="128016" bIns="45720" numCol="1" spcCol="1270" anchor="ctr" anchorCtr="0">
          <a:noAutofit/>
        </a:bodyPr>
        <a:lstStyle/>
        <a:p>
          <a:pPr marL="0" lvl="0" indent="0" algn="r" defTabSz="800100">
            <a:lnSpc>
              <a:spcPct val="90000"/>
            </a:lnSpc>
            <a:spcBef>
              <a:spcPct val="0"/>
            </a:spcBef>
            <a:spcAft>
              <a:spcPct val="35000"/>
            </a:spcAft>
            <a:buNone/>
          </a:pPr>
          <a:r>
            <a:rPr lang="nl-BE" sz="1800" b="0" i="0" strike="noStrike" kern="1200" cap="none" spc="0" baseline="0">
              <a:solidFill>
                <a:srgbClr val="000000"/>
              </a:solidFill>
              <a:effectLst/>
              <a:latin typeface="Calibri"/>
              <a:ea typeface="Calibri"/>
              <a:cs typeface="Calibri"/>
            </a:rPr>
            <a:t>Contact met de ogen</a:t>
          </a:r>
        </a:p>
      </dsp:txBody>
      <dsp:txXfrm>
        <a:off x="0" y="1779"/>
        <a:ext cx="1524000" cy="564996"/>
      </dsp:txXfrm>
    </dsp:sp>
    <dsp:sp modelId="{FC80247D-E118-4105-90BF-F29AB52D411B}">
      <dsp:nvSpPr>
        <dsp:cNvPr id="0" name=""/>
        <dsp:cNvSpPr/>
      </dsp:nvSpPr>
      <dsp:spPr>
        <a:xfrm>
          <a:off x="1523999" y="1779"/>
          <a:ext cx="304800" cy="564996"/>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5929079-7C2E-4F45-A6B9-1B7792F83AEF}">
      <dsp:nvSpPr>
        <dsp:cNvPr id="0" name=""/>
        <dsp:cNvSpPr/>
      </dsp:nvSpPr>
      <dsp:spPr>
        <a:xfrm>
          <a:off x="1950719" y="1779"/>
          <a:ext cx="4145280" cy="56499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nl-BE" sz="1600" b="0" i="0" strike="noStrike" kern="1200" cap="none" spc="0" baseline="0">
              <a:solidFill>
                <a:srgbClr val="FFFFFF"/>
              </a:solidFill>
              <a:effectLst/>
              <a:latin typeface="Calibri"/>
              <a:ea typeface="Calibri"/>
              <a:cs typeface="Calibri"/>
            </a:rPr>
            <a:t>Is de persoon die oogcontact maakt? Of vermijden ze het?</a:t>
          </a:r>
        </a:p>
      </dsp:txBody>
      <dsp:txXfrm>
        <a:off x="1950719" y="1779"/>
        <a:ext cx="4145280" cy="564996"/>
      </dsp:txXfrm>
    </dsp:sp>
    <dsp:sp modelId="{33D9AD84-C2DD-43AA-B8C0-6E15771BE78B}">
      <dsp:nvSpPr>
        <dsp:cNvPr id="0" name=""/>
        <dsp:cNvSpPr/>
      </dsp:nvSpPr>
      <dsp:spPr>
        <a:xfrm>
          <a:off x="0" y="886073"/>
          <a:ext cx="1524000" cy="1559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45720" rIns="128016" bIns="45720" numCol="1" spcCol="1270" anchor="ctr" anchorCtr="0">
          <a:noAutofit/>
        </a:bodyPr>
        <a:lstStyle/>
        <a:p>
          <a:pPr marL="0" lvl="0" indent="0" algn="r" defTabSz="800100">
            <a:lnSpc>
              <a:spcPct val="90000"/>
            </a:lnSpc>
            <a:spcBef>
              <a:spcPct val="0"/>
            </a:spcBef>
            <a:spcAft>
              <a:spcPct val="35000"/>
            </a:spcAft>
            <a:buNone/>
          </a:pPr>
          <a:r>
            <a:rPr lang="nl-BE" sz="1800" b="0" i="0" strike="noStrike" kern="1200" cap="none" spc="0" baseline="0">
              <a:solidFill>
                <a:srgbClr val="000000"/>
              </a:solidFill>
              <a:effectLst/>
              <a:latin typeface="Calibri"/>
              <a:ea typeface="Calibri"/>
              <a:cs typeface="Calibri"/>
            </a:rPr>
            <a:t>Gezichtsuitdrukkingen</a:t>
          </a:r>
        </a:p>
      </dsp:txBody>
      <dsp:txXfrm>
        <a:off x="0" y="886073"/>
        <a:ext cx="1524000" cy="155962"/>
      </dsp:txXfrm>
    </dsp:sp>
    <dsp:sp modelId="{9117B35D-C06B-428F-8A45-50C11E8FFA23}">
      <dsp:nvSpPr>
        <dsp:cNvPr id="0" name=""/>
        <dsp:cNvSpPr/>
      </dsp:nvSpPr>
      <dsp:spPr>
        <a:xfrm>
          <a:off x="1524000" y="583896"/>
          <a:ext cx="304800" cy="760317"/>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4E5CFAF-7A5E-4128-8997-A5651A906319}">
      <dsp:nvSpPr>
        <dsp:cNvPr id="0" name=""/>
        <dsp:cNvSpPr/>
      </dsp:nvSpPr>
      <dsp:spPr>
        <a:xfrm>
          <a:off x="1950720" y="583896"/>
          <a:ext cx="4145280" cy="76031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nl-BE" sz="1600" b="0" i="0" strike="noStrike" kern="1200" cap="none" spc="0" baseline="0">
              <a:solidFill>
                <a:srgbClr val="FFFFFF"/>
              </a:solidFill>
              <a:effectLst/>
              <a:latin typeface="Calibri"/>
              <a:ea typeface="Calibri"/>
              <a:cs typeface="Calibri"/>
            </a:rPr>
            <a:t>Toont het gezicht van de persoon warmte en interesse? Of is het leeg of toont het ongemak?</a:t>
          </a:r>
        </a:p>
      </dsp:txBody>
      <dsp:txXfrm>
        <a:off x="1950720" y="583896"/>
        <a:ext cx="4145280" cy="760317"/>
      </dsp:txXfrm>
    </dsp:sp>
    <dsp:sp modelId="{5400C3F5-CC03-4C92-9C64-BD6ED3005EC2}">
      <dsp:nvSpPr>
        <dsp:cNvPr id="0" name=""/>
        <dsp:cNvSpPr/>
      </dsp:nvSpPr>
      <dsp:spPr>
        <a:xfrm>
          <a:off x="0" y="1361334"/>
          <a:ext cx="1524000" cy="5649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45720" rIns="128016" bIns="45720" numCol="1" spcCol="1270" anchor="ctr" anchorCtr="0">
          <a:noAutofit/>
        </a:bodyPr>
        <a:lstStyle/>
        <a:p>
          <a:pPr marL="0" lvl="0" indent="0" algn="r" defTabSz="800100">
            <a:lnSpc>
              <a:spcPct val="90000"/>
            </a:lnSpc>
            <a:spcBef>
              <a:spcPct val="0"/>
            </a:spcBef>
            <a:spcAft>
              <a:spcPct val="35000"/>
            </a:spcAft>
            <a:buNone/>
          </a:pPr>
          <a:r>
            <a:rPr lang="nl-BE" sz="1800" b="0" i="0" strike="noStrike" kern="1200" cap="none" spc="0" baseline="0">
              <a:solidFill>
                <a:srgbClr val="000000"/>
              </a:solidFill>
              <a:effectLst/>
              <a:latin typeface="Calibri"/>
              <a:ea typeface="Calibri"/>
              <a:cs typeface="Calibri"/>
            </a:rPr>
            <a:t>Toon van de stem</a:t>
          </a:r>
        </a:p>
      </dsp:txBody>
      <dsp:txXfrm>
        <a:off x="0" y="1361334"/>
        <a:ext cx="1524000" cy="564996"/>
      </dsp:txXfrm>
    </dsp:sp>
    <dsp:sp modelId="{C3AF3EC1-996A-46C1-B710-476892751235}">
      <dsp:nvSpPr>
        <dsp:cNvPr id="0" name=""/>
        <dsp:cNvSpPr/>
      </dsp:nvSpPr>
      <dsp:spPr>
        <a:xfrm>
          <a:off x="1524000" y="1361334"/>
          <a:ext cx="304800" cy="564996"/>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A87B468-0784-4F3F-9515-BBB3492CC8A0}">
      <dsp:nvSpPr>
        <dsp:cNvPr id="0" name=""/>
        <dsp:cNvSpPr/>
      </dsp:nvSpPr>
      <dsp:spPr>
        <a:xfrm>
          <a:off x="1950720" y="1361334"/>
          <a:ext cx="4145280" cy="56499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nl-BE" sz="1600" b="0" i="0" strike="noStrike" kern="1200" cap="none" spc="0" baseline="0">
              <a:solidFill>
                <a:srgbClr val="FFFFFF"/>
              </a:solidFill>
              <a:effectLst/>
              <a:latin typeface="Calibri"/>
              <a:ea typeface="Calibri"/>
              <a:cs typeface="Calibri"/>
            </a:rPr>
            <a:t>Is de stem van de persoon comfortabel of geïnteresseerd? Of is het gespannen?</a:t>
          </a:r>
        </a:p>
      </dsp:txBody>
      <dsp:txXfrm>
        <a:off x="1950720" y="1361334"/>
        <a:ext cx="4145280" cy="564996"/>
      </dsp:txXfrm>
    </dsp:sp>
    <dsp:sp modelId="{85BD6EBC-B7BD-4283-9195-03758FD188DF}">
      <dsp:nvSpPr>
        <dsp:cNvPr id="0" name=""/>
        <dsp:cNvSpPr/>
      </dsp:nvSpPr>
      <dsp:spPr>
        <a:xfrm>
          <a:off x="0" y="1943451"/>
          <a:ext cx="1524000" cy="5649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45720" rIns="128016" bIns="45720" numCol="1" spcCol="1270" anchor="ctr" anchorCtr="0">
          <a:noAutofit/>
        </a:bodyPr>
        <a:lstStyle/>
        <a:p>
          <a:pPr marL="0" lvl="0" indent="0" algn="r" defTabSz="800100">
            <a:lnSpc>
              <a:spcPct val="90000"/>
            </a:lnSpc>
            <a:spcBef>
              <a:spcPct val="0"/>
            </a:spcBef>
            <a:spcAft>
              <a:spcPct val="35000"/>
            </a:spcAft>
            <a:buNone/>
          </a:pPr>
          <a:r>
            <a:rPr lang="nl-BE" sz="1800" b="0" i="0" strike="noStrike" kern="1200" cap="none" spc="0" baseline="0">
              <a:solidFill>
                <a:srgbClr val="000000"/>
              </a:solidFill>
              <a:effectLst/>
              <a:latin typeface="Calibri"/>
              <a:ea typeface="Calibri"/>
              <a:cs typeface="Calibri"/>
            </a:rPr>
            <a:t>Houding en gebaar</a:t>
          </a:r>
        </a:p>
      </dsp:txBody>
      <dsp:txXfrm>
        <a:off x="0" y="1943451"/>
        <a:ext cx="1524000" cy="564996"/>
      </dsp:txXfrm>
    </dsp:sp>
    <dsp:sp modelId="{E0FC9C9B-F53E-4A4C-8BA2-1529EE697C2B}">
      <dsp:nvSpPr>
        <dsp:cNvPr id="0" name=""/>
        <dsp:cNvSpPr/>
      </dsp:nvSpPr>
      <dsp:spPr>
        <a:xfrm>
          <a:off x="1524000" y="1943451"/>
          <a:ext cx="304800" cy="564996"/>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ECD8488-674C-4C0C-9655-2C89CD3ACFBA}">
      <dsp:nvSpPr>
        <dsp:cNvPr id="0" name=""/>
        <dsp:cNvSpPr/>
      </dsp:nvSpPr>
      <dsp:spPr>
        <a:xfrm>
          <a:off x="1950720" y="1943451"/>
          <a:ext cx="4145280" cy="56499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nl-BE" sz="1600" b="0" i="0" strike="noStrike" kern="1200" cap="none" spc="0" baseline="0">
              <a:solidFill>
                <a:srgbClr val="FFFFFF"/>
              </a:solidFill>
              <a:effectLst/>
              <a:latin typeface="Calibri"/>
              <a:ea typeface="Calibri"/>
              <a:cs typeface="Calibri"/>
            </a:rPr>
            <a:t>Is het lichaam van de persoon ontspannen? Of is het stijf en immobiel?</a:t>
          </a:r>
        </a:p>
      </dsp:txBody>
      <dsp:txXfrm>
        <a:off x="1950720" y="1943451"/>
        <a:ext cx="4145280" cy="564996"/>
      </dsp:txXfrm>
    </dsp:sp>
    <dsp:sp modelId="{A3CD7AA6-38F4-4A44-AF0C-AA53CC2A4238}">
      <dsp:nvSpPr>
        <dsp:cNvPr id="0" name=""/>
        <dsp:cNvSpPr/>
      </dsp:nvSpPr>
      <dsp:spPr>
        <a:xfrm>
          <a:off x="0" y="2622677"/>
          <a:ext cx="1524000" cy="5649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45720" rIns="128016" bIns="45720" numCol="1" spcCol="1270" anchor="ctr" anchorCtr="0">
          <a:noAutofit/>
        </a:bodyPr>
        <a:lstStyle/>
        <a:p>
          <a:pPr marL="0" lvl="0" indent="0" algn="r" defTabSz="800100">
            <a:lnSpc>
              <a:spcPct val="90000"/>
            </a:lnSpc>
            <a:spcBef>
              <a:spcPct val="0"/>
            </a:spcBef>
            <a:spcAft>
              <a:spcPct val="35000"/>
            </a:spcAft>
            <a:buNone/>
          </a:pPr>
          <a:r>
            <a:rPr lang="nl-BE" sz="1800" b="0" i="0" strike="noStrike" kern="1200" cap="none" spc="0" baseline="0">
              <a:solidFill>
                <a:srgbClr val="000000"/>
              </a:solidFill>
              <a:effectLst/>
              <a:latin typeface="Calibri"/>
              <a:ea typeface="Calibri"/>
              <a:cs typeface="Calibri"/>
            </a:rPr>
            <a:t>Timing en plaats</a:t>
          </a:r>
        </a:p>
      </dsp:txBody>
      <dsp:txXfrm>
        <a:off x="0" y="2622677"/>
        <a:ext cx="1524000" cy="564996"/>
      </dsp:txXfrm>
    </dsp:sp>
    <dsp:sp modelId="{A0BBA243-A395-4F9E-9DD5-840A3D69F33B}">
      <dsp:nvSpPr>
        <dsp:cNvPr id="0" name=""/>
        <dsp:cNvSpPr/>
      </dsp:nvSpPr>
      <dsp:spPr>
        <a:xfrm>
          <a:off x="1524000" y="2525569"/>
          <a:ext cx="304800" cy="759213"/>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6AAEBA6-B695-4691-8B00-49D1E4CA4B7B}">
      <dsp:nvSpPr>
        <dsp:cNvPr id="0" name=""/>
        <dsp:cNvSpPr/>
      </dsp:nvSpPr>
      <dsp:spPr>
        <a:xfrm>
          <a:off x="1950720" y="2525569"/>
          <a:ext cx="4145280" cy="75921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nl-BE" sz="1600" b="0" i="0" strike="noStrike" kern="1200" cap="none" spc="0" baseline="0">
              <a:solidFill>
                <a:srgbClr val="FFFFFF"/>
              </a:solidFill>
              <a:effectLst/>
              <a:latin typeface="Calibri"/>
              <a:ea typeface="Calibri"/>
              <a:cs typeface="Calibri"/>
            </a:rPr>
            <a:t>Is er een gemakkelijke stroom van informatie heen en weer? Of is het grotendeels een eenrichtingsgesprek?</a:t>
          </a:r>
        </a:p>
      </dsp:txBody>
      <dsp:txXfrm>
        <a:off x="1950720" y="2525569"/>
        <a:ext cx="4145280" cy="759213"/>
      </dsp:txXfrm>
    </dsp:sp>
    <dsp:sp modelId="{1165B149-41F8-4D08-BA1A-5857706E9CDE}">
      <dsp:nvSpPr>
        <dsp:cNvPr id="0" name=""/>
        <dsp:cNvSpPr/>
      </dsp:nvSpPr>
      <dsp:spPr>
        <a:xfrm>
          <a:off x="0" y="3604080"/>
          <a:ext cx="1524000" cy="1559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45720" rIns="128016" bIns="45720" numCol="1" spcCol="1270" anchor="ctr" anchorCtr="0">
          <a:noAutofit/>
        </a:bodyPr>
        <a:lstStyle/>
        <a:p>
          <a:pPr marL="0" lvl="0" indent="0" algn="r" defTabSz="800100">
            <a:lnSpc>
              <a:spcPct val="90000"/>
            </a:lnSpc>
            <a:spcBef>
              <a:spcPct val="0"/>
            </a:spcBef>
            <a:spcAft>
              <a:spcPct val="35000"/>
            </a:spcAft>
            <a:buNone/>
          </a:pPr>
          <a:r>
            <a:rPr lang="nl-BE" sz="1800" b="0" i="0" strike="noStrike" kern="1200" cap="none" spc="0" baseline="0">
              <a:solidFill>
                <a:srgbClr val="000000"/>
              </a:solidFill>
              <a:effectLst/>
              <a:latin typeface="Calibri"/>
              <a:ea typeface="Calibri"/>
              <a:cs typeface="Calibri"/>
            </a:rPr>
            <a:t>Betrokkenheid</a:t>
          </a:r>
        </a:p>
      </dsp:txBody>
      <dsp:txXfrm>
        <a:off x="0" y="3604080"/>
        <a:ext cx="1524000" cy="155962"/>
      </dsp:txXfrm>
    </dsp:sp>
    <dsp:sp modelId="{0A6E157B-C627-4B14-8B26-59B96448430A}">
      <dsp:nvSpPr>
        <dsp:cNvPr id="0" name=""/>
        <dsp:cNvSpPr/>
      </dsp:nvSpPr>
      <dsp:spPr>
        <a:xfrm>
          <a:off x="1524000" y="3301903"/>
          <a:ext cx="304800" cy="760317"/>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846999F-8B22-4EFB-AAE0-C9D0AFC0A833}">
      <dsp:nvSpPr>
        <dsp:cNvPr id="0" name=""/>
        <dsp:cNvSpPr/>
      </dsp:nvSpPr>
      <dsp:spPr>
        <a:xfrm>
          <a:off x="1950720" y="3301903"/>
          <a:ext cx="4145280" cy="76031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nl-BE" sz="1600" b="0" i="0" strike="noStrike" kern="1200" cap="none" spc="0" baseline="0">
              <a:solidFill>
                <a:srgbClr val="FFFFFF"/>
              </a:solidFill>
              <a:effectLst/>
              <a:latin typeface="Calibri"/>
              <a:ea typeface="Calibri"/>
              <a:cs typeface="Calibri"/>
            </a:rPr>
            <a:t>Lijkt de persoon van het gesprek te genieten? Of zijn ze op zoek naar een exit naar de interactie?</a:t>
          </a:r>
        </a:p>
      </dsp:txBody>
      <dsp:txXfrm>
        <a:off x="1950720" y="3301903"/>
        <a:ext cx="4145280" cy="760317"/>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3D0F38-1697-4DDF-87B5-31AB4FDDCA6E}">
      <dsp:nvSpPr>
        <dsp:cNvPr id="0" name=""/>
        <dsp:cNvSpPr/>
      </dsp:nvSpPr>
      <dsp:spPr>
        <a:xfrm>
          <a:off x="349150" y="134372"/>
          <a:ext cx="1089421" cy="1089421"/>
        </a:xfrm>
        <a:prstGeom prst="round2DiagRect">
          <a:avLst>
            <a:gd name="adj1" fmla="val 29727"/>
            <a:gd name="adj2" fmla="val 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72CB9A9-E8F4-48A6-863C-3857BF4A1898}">
      <dsp:nvSpPr>
        <dsp:cNvPr id="0" name=""/>
        <dsp:cNvSpPr/>
      </dsp:nvSpPr>
      <dsp:spPr>
        <a:xfrm>
          <a:off x="581322" y="366544"/>
          <a:ext cx="625078" cy="62507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AA18965-2D4D-4724-835A-2A765ACE07BF}">
      <dsp:nvSpPr>
        <dsp:cNvPr id="0" name=""/>
        <dsp:cNvSpPr/>
      </dsp:nvSpPr>
      <dsp:spPr>
        <a:xfrm>
          <a:off x="892" y="1563122"/>
          <a:ext cx="1785937" cy="7813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93395">
            <a:lnSpc>
              <a:spcPct val="90000"/>
            </a:lnSpc>
            <a:spcBef>
              <a:spcPct val="0"/>
            </a:spcBef>
            <a:spcAft>
              <a:spcPct val="35000"/>
            </a:spcAft>
            <a:buNone/>
            <a:defRPr cap="all"/>
          </a:pPr>
          <a:r>
            <a:rPr lang="nl-BE" sz="1110" b="0" i="0" strike="noStrike" kern="1200" cap="all" spc="0" baseline="0">
              <a:solidFill>
                <a:srgbClr val="000000"/>
              </a:solidFill>
              <a:effectLst/>
              <a:latin typeface="Calibri"/>
              <a:ea typeface="Calibri"/>
              <a:cs typeface="Calibri"/>
            </a:rPr>
            <a:t>Verstoor, confronteer, ondersteun – maar alleen iF is geschikt!</a:t>
          </a:r>
          <a:endParaRPr lang="en-US" kern="1200"/>
        </a:p>
      </dsp:txBody>
      <dsp:txXfrm>
        <a:off x="892" y="1563122"/>
        <a:ext cx="1785937" cy="781347"/>
      </dsp:txXfrm>
    </dsp:sp>
    <dsp:sp modelId="{71CADC7A-C1B0-44C3-93BB-21CE4C51B4F2}">
      <dsp:nvSpPr>
        <dsp:cNvPr id="0" name=""/>
        <dsp:cNvSpPr/>
      </dsp:nvSpPr>
      <dsp:spPr>
        <a:xfrm>
          <a:off x="2447627" y="134372"/>
          <a:ext cx="1089421" cy="1089421"/>
        </a:xfrm>
        <a:prstGeom prst="round2DiagRect">
          <a:avLst>
            <a:gd name="adj1" fmla="val 29727"/>
            <a:gd name="adj2" fmla="val 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E7A4B8A-9FB1-49BB-AD5F-E16F4D6B1202}">
      <dsp:nvSpPr>
        <dsp:cNvPr id="0" name=""/>
        <dsp:cNvSpPr/>
      </dsp:nvSpPr>
      <dsp:spPr>
        <a:xfrm>
          <a:off x="2679799" y="366544"/>
          <a:ext cx="625078" cy="62507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FF8B6D1-5618-4F35-9FB1-447D4C8D3EB4}">
      <dsp:nvSpPr>
        <dsp:cNvPr id="0" name=""/>
        <dsp:cNvSpPr/>
      </dsp:nvSpPr>
      <dsp:spPr>
        <a:xfrm>
          <a:off x="2099369" y="1563122"/>
          <a:ext cx="1785937" cy="7813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93395">
            <a:lnSpc>
              <a:spcPct val="90000"/>
            </a:lnSpc>
            <a:spcBef>
              <a:spcPct val="0"/>
            </a:spcBef>
            <a:spcAft>
              <a:spcPct val="35000"/>
            </a:spcAft>
            <a:buNone/>
            <a:defRPr cap="all"/>
          </a:pPr>
          <a:r>
            <a:rPr lang="nl-BE" sz="1110" b="0" i="0" strike="noStrike" kern="1200" cap="all" spc="0" baseline="0">
              <a:solidFill>
                <a:srgbClr val="000000"/>
              </a:solidFill>
              <a:effectLst/>
              <a:latin typeface="Calibri"/>
              <a:ea typeface="Calibri"/>
              <a:cs typeface="Calibri"/>
            </a:rPr>
            <a:t>We willen weten of u denkt dat iemands gedrag ongepast of onwettig is. </a:t>
          </a:r>
          <a:endParaRPr lang="en-US" kern="1200"/>
        </a:p>
      </dsp:txBody>
      <dsp:txXfrm>
        <a:off x="2099369" y="1563122"/>
        <a:ext cx="1785937" cy="781347"/>
      </dsp:txXfrm>
    </dsp:sp>
    <dsp:sp modelId="{1FE7E204-545F-440C-8C97-4A51872D9726}">
      <dsp:nvSpPr>
        <dsp:cNvPr id="0" name=""/>
        <dsp:cNvSpPr/>
      </dsp:nvSpPr>
      <dsp:spPr>
        <a:xfrm>
          <a:off x="349150" y="2790954"/>
          <a:ext cx="1089421" cy="1089421"/>
        </a:xfrm>
        <a:prstGeom prst="round2DiagRect">
          <a:avLst>
            <a:gd name="adj1" fmla="val 29727"/>
            <a:gd name="adj2" fmla="val 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5FF4209-844A-4978-977D-D9B2596F75E9}">
      <dsp:nvSpPr>
        <dsp:cNvPr id="0" name=""/>
        <dsp:cNvSpPr/>
      </dsp:nvSpPr>
      <dsp:spPr>
        <a:xfrm>
          <a:off x="581322" y="3023126"/>
          <a:ext cx="625078" cy="62507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0BC5A38-EAF4-4B1E-9660-0ECB3613D90C}">
      <dsp:nvSpPr>
        <dsp:cNvPr id="0" name=""/>
        <dsp:cNvSpPr/>
      </dsp:nvSpPr>
      <dsp:spPr>
        <a:xfrm>
          <a:off x="892" y="4219704"/>
          <a:ext cx="1785937" cy="7813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93395">
            <a:lnSpc>
              <a:spcPct val="90000"/>
            </a:lnSpc>
            <a:spcBef>
              <a:spcPct val="0"/>
            </a:spcBef>
            <a:spcAft>
              <a:spcPct val="35000"/>
            </a:spcAft>
            <a:buNone/>
            <a:defRPr cap="all"/>
          </a:pPr>
          <a:r>
            <a:rPr lang="nl-BE" sz="1110" b="0" i="0" strike="noStrike" kern="1200" cap="all" spc="0" baseline="0">
              <a:solidFill>
                <a:srgbClr val="000000"/>
              </a:solidFill>
              <a:effectLst/>
              <a:latin typeface="Calibri"/>
              <a:ea typeface="Calibri"/>
              <a:cs typeface="Calibri"/>
            </a:rPr>
            <a:t>Alle klachten zullen serieus worden genomen, worden onderzocht en waar nodig worden behandeld. </a:t>
          </a:r>
          <a:endParaRPr lang="en-US" kern="1200"/>
        </a:p>
      </dsp:txBody>
      <dsp:txXfrm>
        <a:off x="892" y="4219704"/>
        <a:ext cx="1785937" cy="781347"/>
      </dsp:txXfrm>
    </dsp:sp>
    <dsp:sp modelId="{10143779-9C38-42BF-84D1-1850484485B4}">
      <dsp:nvSpPr>
        <dsp:cNvPr id="0" name=""/>
        <dsp:cNvSpPr/>
      </dsp:nvSpPr>
      <dsp:spPr>
        <a:xfrm>
          <a:off x="2447627" y="2790954"/>
          <a:ext cx="1089421" cy="1089421"/>
        </a:xfrm>
        <a:prstGeom prst="round2DiagRect">
          <a:avLst>
            <a:gd name="adj1" fmla="val 29727"/>
            <a:gd name="adj2" fmla="val 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37D5008-931D-4678-B3D6-809AC5E131FA}">
      <dsp:nvSpPr>
        <dsp:cNvPr id="0" name=""/>
        <dsp:cNvSpPr/>
      </dsp:nvSpPr>
      <dsp:spPr>
        <a:xfrm>
          <a:off x="2679799" y="3023126"/>
          <a:ext cx="625078" cy="62507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CB0CDB9-D0AE-470D-ABFC-DED3FE7A9B30}">
      <dsp:nvSpPr>
        <dsp:cNvPr id="0" name=""/>
        <dsp:cNvSpPr/>
      </dsp:nvSpPr>
      <dsp:spPr>
        <a:xfrm>
          <a:off x="2099369" y="4219704"/>
          <a:ext cx="1785937" cy="7813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93395">
            <a:lnSpc>
              <a:spcPct val="90000"/>
            </a:lnSpc>
            <a:spcBef>
              <a:spcPct val="0"/>
            </a:spcBef>
            <a:spcAft>
              <a:spcPct val="35000"/>
            </a:spcAft>
            <a:buNone/>
            <a:defRPr cap="all"/>
          </a:pPr>
          <a:r>
            <a:rPr lang="nl-BE" sz="1110" b="0" i="0" strike="noStrike" kern="1200" cap="all" spc="0" baseline="0">
              <a:solidFill>
                <a:srgbClr val="000000"/>
              </a:solidFill>
              <a:effectLst/>
              <a:latin typeface="Calibri"/>
              <a:ea typeface="Calibri"/>
              <a:cs typeface="Calibri"/>
            </a:rPr>
            <a:t>Neem contact op met uw manager, lokale hr, het nalevingsteam van rpm of de hotline</a:t>
          </a:r>
          <a:endParaRPr lang="en-US" kern="1200"/>
        </a:p>
      </dsp:txBody>
      <dsp:txXfrm>
        <a:off x="2099369" y="4219704"/>
        <a:ext cx="1785937" cy="781347"/>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A512D9-B40D-47F9-A846-C726F51B1EC6}">
      <dsp:nvSpPr>
        <dsp:cNvPr id="0" name=""/>
        <dsp:cNvSpPr/>
      </dsp:nvSpPr>
      <dsp:spPr>
        <a:xfrm>
          <a:off x="0" y="74030"/>
          <a:ext cx="8074836" cy="37314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A508474-D63E-4A16-9167-594C791466C4}">
      <dsp:nvSpPr>
        <dsp:cNvPr id="0" name=""/>
        <dsp:cNvSpPr/>
      </dsp:nvSpPr>
      <dsp:spPr>
        <a:xfrm>
          <a:off x="112877" y="157988"/>
          <a:ext cx="205432" cy="20523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CAD54F1-4A2A-422E-A86B-590182CAB8AA}">
      <dsp:nvSpPr>
        <dsp:cNvPr id="0" name=""/>
        <dsp:cNvSpPr/>
      </dsp:nvSpPr>
      <dsp:spPr>
        <a:xfrm>
          <a:off x="431187" y="74030"/>
          <a:ext cx="7579229" cy="4897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1833" tIns="51833" rIns="51833" bIns="51833" numCol="1" spcCol="1270" anchor="ctr" anchorCtr="0">
          <a:noAutofit/>
        </a:bodyPr>
        <a:lstStyle/>
        <a:p>
          <a:pPr marL="0" lvl="0" indent="0" algn="l" defTabSz="711200">
            <a:lnSpc>
              <a:spcPct val="100000"/>
            </a:lnSpc>
            <a:spcBef>
              <a:spcPct val="0"/>
            </a:spcBef>
            <a:spcAft>
              <a:spcPct val="35000"/>
            </a:spcAft>
            <a:buNone/>
          </a:pPr>
          <a:r>
            <a:rPr lang="nl-BE" sz="1600" b="0" i="0" strike="noStrike" kern="1200" cap="none" spc="0" baseline="0">
              <a:solidFill>
                <a:srgbClr val="000000"/>
              </a:solidFill>
              <a:effectLst/>
              <a:latin typeface="Calibri"/>
              <a:ea typeface="Calibri"/>
              <a:cs typeface="Calibri"/>
            </a:rPr>
            <a:t>Ontslag</a:t>
          </a:r>
          <a:endParaRPr lang="en-US" kern="1200"/>
        </a:p>
      </dsp:txBody>
      <dsp:txXfrm>
        <a:off x="431187" y="74030"/>
        <a:ext cx="7579229" cy="489758"/>
      </dsp:txXfrm>
    </dsp:sp>
    <dsp:sp modelId="{02EE004D-26FC-47D1-8269-69D20901CA23}">
      <dsp:nvSpPr>
        <dsp:cNvPr id="0" name=""/>
        <dsp:cNvSpPr/>
      </dsp:nvSpPr>
      <dsp:spPr>
        <a:xfrm>
          <a:off x="0" y="686228"/>
          <a:ext cx="8074836" cy="37314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E412361-0DD8-455E-ABDC-E515BF65EB9D}">
      <dsp:nvSpPr>
        <dsp:cNvPr id="0" name=""/>
        <dsp:cNvSpPr/>
      </dsp:nvSpPr>
      <dsp:spPr>
        <a:xfrm>
          <a:off x="112877" y="770186"/>
          <a:ext cx="205432" cy="20523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97B8EB0-C577-4054-84C1-818EA38BF5B9}">
      <dsp:nvSpPr>
        <dsp:cNvPr id="0" name=""/>
        <dsp:cNvSpPr/>
      </dsp:nvSpPr>
      <dsp:spPr>
        <a:xfrm>
          <a:off x="431187" y="686228"/>
          <a:ext cx="7579229" cy="4897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1833" tIns="51833" rIns="51833" bIns="51833" numCol="1" spcCol="1270" anchor="ctr" anchorCtr="0">
          <a:noAutofit/>
        </a:bodyPr>
        <a:lstStyle/>
        <a:p>
          <a:pPr marL="0" lvl="0" indent="0" algn="l" defTabSz="711200">
            <a:lnSpc>
              <a:spcPct val="100000"/>
            </a:lnSpc>
            <a:spcBef>
              <a:spcPct val="0"/>
            </a:spcBef>
            <a:spcAft>
              <a:spcPct val="35000"/>
            </a:spcAft>
            <a:buNone/>
          </a:pPr>
          <a:r>
            <a:rPr lang="nl-BE" sz="1600" b="0" i="0" strike="noStrike" kern="1200" cap="none" spc="0" baseline="0">
              <a:solidFill>
                <a:srgbClr val="000000"/>
              </a:solidFill>
              <a:effectLst/>
              <a:latin typeface="Calibri"/>
              <a:ea typeface="Calibri"/>
              <a:cs typeface="Calibri"/>
            </a:rPr>
            <a:t>Demotie</a:t>
          </a:r>
          <a:endParaRPr lang="en-US" kern="1200"/>
        </a:p>
      </dsp:txBody>
      <dsp:txXfrm>
        <a:off x="431187" y="686228"/>
        <a:ext cx="7579229" cy="489758"/>
      </dsp:txXfrm>
    </dsp:sp>
    <dsp:sp modelId="{3951A61D-F069-4616-989D-20A828000FE1}">
      <dsp:nvSpPr>
        <dsp:cNvPr id="0" name=""/>
        <dsp:cNvSpPr/>
      </dsp:nvSpPr>
      <dsp:spPr>
        <a:xfrm>
          <a:off x="0" y="1298426"/>
          <a:ext cx="8074836" cy="37314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2C44930-8854-438D-90B1-22C51B82B008}">
      <dsp:nvSpPr>
        <dsp:cNvPr id="0" name=""/>
        <dsp:cNvSpPr/>
      </dsp:nvSpPr>
      <dsp:spPr>
        <a:xfrm>
          <a:off x="112877" y="1382384"/>
          <a:ext cx="205432" cy="20523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35091B8-29C0-4ABE-8DEC-334A61052E0C}">
      <dsp:nvSpPr>
        <dsp:cNvPr id="0" name=""/>
        <dsp:cNvSpPr/>
      </dsp:nvSpPr>
      <dsp:spPr>
        <a:xfrm>
          <a:off x="431187" y="1298426"/>
          <a:ext cx="7579229" cy="4897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1833" tIns="51833" rIns="51833" bIns="51833" numCol="1" spcCol="1270" anchor="ctr" anchorCtr="0">
          <a:noAutofit/>
        </a:bodyPr>
        <a:lstStyle/>
        <a:p>
          <a:pPr marL="0" lvl="0" indent="0" algn="l" defTabSz="711200">
            <a:lnSpc>
              <a:spcPct val="100000"/>
            </a:lnSpc>
            <a:spcBef>
              <a:spcPct val="0"/>
            </a:spcBef>
            <a:spcAft>
              <a:spcPct val="35000"/>
            </a:spcAft>
            <a:buNone/>
          </a:pPr>
          <a:r>
            <a:rPr lang="nl-BE" sz="1600" b="0" i="0" strike="noStrike" kern="1200" cap="none" spc="0" baseline="0">
              <a:solidFill>
                <a:srgbClr val="000000"/>
              </a:solidFill>
              <a:effectLst/>
              <a:latin typeface="Calibri"/>
              <a:ea typeface="Calibri"/>
              <a:cs typeface="Calibri"/>
            </a:rPr>
            <a:t>Overdracht</a:t>
          </a:r>
          <a:endParaRPr lang="en-US" kern="1200"/>
        </a:p>
      </dsp:txBody>
      <dsp:txXfrm>
        <a:off x="431187" y="1298426"/>
        <a:ext cx="7579229" cy="489758"/>
      </dsp:txXfrm>
    </dsp:sp>
    <dsp:sp modelId="{2B9FBFC2-2DA2-4537-8E9D-0102188BB8DA}">
      <dsp:nvSpPr>
        <dsp:cNvPr id="0" name=""/>
        <dsp:cNvSpPr/>
      </dsp:nvSpPr>
      <dsp:spPr>
        <a:xfrm>
          <a:off x="0" y="1910624"/>
          <a:ext cx="8074836" cy="37314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98824A6-FCA5-4A1B-9C93-02EBF6CE40C2}">
      <dsp:nvSpPr>
        <dsp:cNvPr id="0" name=""/>
        <dsp:cNvSpPr/>
      </dsp:nvSpPr>
      <dsp:spPr>
        <a:xfrm>
          <a:off x="112877" y="1994582"/>
          <a:ext cx="205432" cy="20523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DB89971-F98F-4B5E-A3E6-D8B427874E72}">
      <dsp:nvSpPr>
        <dsp:cNvPr id="0" name=""/>
        <dsp:cNvSpPr/>
      </dsp:nvSpPr>
      <dsp:spPr>
        <a:xfrm>
          <a:off x="431187" y="1910624"/>
          <a:ext cx="7579229" cy="4897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1833" tIns="51833" rIns="51833" bIns="51833" numCol="1" spcCol="1270" anchor="ctr" anchorCtr="0">
          <a:noAutofit/>
        </a:bodyPr>
        <a:lstStyle/>
        <a:p>
          <a:pPr marL="0" lvl="0" indent="0" algn="l" defTabSz="711200">
            <a:lnSpc>
              <a:spcPct val="100000"/>
            </a:lnSpc>
            <a:spcBef>
              <a:spcPct val="0"/>
            </a:spcBef>
            <a:spcAft>
              <a:spcPct val="35000"/>
            </a:spcAft>
            <a:buNone/>
          </a:pPr>
          <a:r>
            <a:rPr lang="nl-BE" sz="1600" b="0" i="0" strike="noStrike" kern="1200" cap="none" spc="0" baseline="0">
              <a:solidFill>
                <a:srgbClr val="000000"/>
              </a:solidFill>
              <a:effectLst/>
              <a:latin typeface="Calibri"/>
              <a:ea typeface="Calibri"/>
              <a:cs typeface="Calibri"/>
            </a:rPr>
            <a:t>Minder gunstige opdrachten of werkrooster</a:t>
          </a:r>
          <a:endParaRPr lang="en-US" kern="1200"/>
        </a:p>
      </dsp:txBody>
      <dsp:txXfrm>
        <a:off x="431187" y="1910624"/>
        <a:ext cx="7579229" cy="489758"/>
      </dsp:txXfrm>
    </dsp:sp>
    <dsp:sp modelId="{5A0D2530-66A5-456F-BF2D-18FEAD527C88}">
      <dsp:nvSpPr>
        <dsp:cNvPr id="0" name=""/>
        <dsp:cNvSpPr/>
      </dsp:nvSpPr>
      <dsp:spPr>
        <a:xfrm>
          <a:off x="0" y="2522822"/>
          <a:ext cx="8074836" cy="54663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114D602-97C4-4F4E-85C6-8EC0B97D38A5}">
      <dsp:nvSpPr>
        <dsp:cNvPr id="0" name=""/>
        <dsp:cNvSpPr/>
      </dsp:nvSpPr>
      <dsp:spPr>
        <a:xfrm>
          <a:off x="112877" y="2693521"/>
          <a:ext cx="205432" cy="205232"/>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1E7E8D9-EBEA-4B3C-B1F3-7D20DA711A7B}">
      <dsp:nvSpPr>
        <dsp:cNvPr id="0" name=""/>
        <dsp:cNvSpPr/>
      </dsp:nvSpPr>
      <dsp:spPr>
        <a:xfrm>
          <a:off x="431187" y="2609562"/>
          <a:ext cx="7579229" cy="4897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1833" tIns="51833" rIns="51833" bIns="51833" numCol="1" spcCol="1270" anchor="ctr" anchorCtr="0">
          <a:noAutofit/>
        </a:bodyPr>
        <a:lstStyle/>
        <a:p>
          <a:pPr marL="0" lvl="0" indent="0" algn="l" defTabSz="711200">
            <a:lnSpc>
              <a:spcPct val="100000"/>
            </a:lnSpc>
            <a:spcBef>
              <a:spcPct val="0"/>
            </a:spcBef>
            <a:spcAft>
              <a:spcPct val="35000"/>
            </a:spcAft>
            <a:buNone/>
          </a:pPr>
          <a:r>
            <a:rPr lang="nl-BE" sz="1600" b="0" i="0" strike="noStrike" kern="1200" cap="none" spc="0" baseline="0" dirty="0">
              <a:solidFill>
                <a:srgbClr val="000000"/>
              </a:solidFill>
              <a:effectLst/>
              <a:latin typeface="Calibri"/>
              <a:ea typeface="Calibri"/>
              <a:cs typeface="Calibri"/>
            </a:rPr>
            <a:t>Lekkende personeelsdossiers om een slachtoffer of getuige van discriminatie in diskrediet te brengen of in diskrediet te brengen</a:t>
          </a:r>
          <a:endParaRPr lang="en-US" kern="1200" dirty="0"/>
        </a:p>
      </dsp:txBody>
      <dsp:txXfrm>
        <a:off x="431187" y="2609562"/>
        <a:ext cx="7579229" cy="489758"/>
      </dsp:txXfrm>
    </dsp:sp>
    <dsp:sp modelId="{82650058-36C7-4EF2-A510-6B2A3BC56CBA}">
      <dsp:nvSpPr>
        <dsp:cNvPr id="0" name=""/>
        <dsp:cNvSpPr/>
      </dsp:nvSpPr>
      <dsp:spPr>
        <a:xfrm>
          <a:off x="0" y="3221760"/>
          <a:ext cx="8074836" cy="37314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72EC3DD-4747-4D08-8080-FEFD01566235}">
      <dsp:nvSpPr>
        <dsp:cNvPr id="0" name=""/>
        <dsp:cNvSpPr/>
      </dsp:nvSpPr>
      <dsp:spPr>
        <a:xfrm>
          <a:off x="112877" y="3305719"/>
          <a:ext cx="205432" cy="205232"/>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D5AEC99-75BD-4251-A255-724AD0F0A785}">
      <dsp:nvSpPr>
        <dsp:cNvPr id="0" name=""/>
        <dsp:cNvSpPr/>
      </dsp:nvSpPr>
      <dsp:spPr>
        <a:xfrm>
          <a:off x="431187" y="3221760"/>
          <a:ext cx="7579229" cy="4897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1833" tIns="51833" rIns="51833" bIns="51833" numCol="1" spcCol="1270" anchor="ctr" anchorCtr="0">
          <a:noAutofit/>
        </a:bodyPr>
        <a:lstStyle/>
        <a:p>
          <a:pPr marL="0" lvl="0" indent="0" algn="l" defTabSz="711200">
            <a:lnSpc>
              <a:spcPct val="100000"/>
            </a:lnSpc>
            <a:spcBef>
              <a:spcPct val="0"/>
            </a:spcBef>
            <a:spcAft>
              <a:spcPct val="35000"/>
            </a:spcAft>
            <a:buNone/>
          </a:pPr>
          <a:r>
            <a:rPr lang="nl-BE" sz="1600" b="0" i="0" strike="noStrike" kern="1200" cap="none" spc="0" baseline="0">
              <a:solidFill>
                <a:srgbClr val="000000"/>
              </a:solidFill>
              <a:effectLst/>
              <a:latin typeface="Calibri"/>
              <a:ea typeface="Calibri"/>
              <a:cs typeface="Calibri"/>
            </a:rPr>
            <a:t>Worden geschokt of geëxtraheerd door collega's</a:t>
          </a:r>
          <a:endParaRPr lang="en-US" kern="1200"/>
        </a:p>
      </dsp:txBody>
      <dsp:txXfrm>
        <a:off x="431187" y="3221760"/>
        <a:ext cx="7579229" cy="489758"/>
      </dsp:txXfrm>
    </dsp:sp>
    <dsp:sp modelId="{BE66F222-4B7E-4DCF-98CD-4A27921714C6}">
      <dsp:nvSpPr>
        <dsp:cNvPr id="0" name=""/>
        <dsp:cNvSpPr/>
      </dsp:nvSpPr>
      <dsp:spPr>
        <a:xfrm>
          <a:off x="0" y="3833958"/>
          <a:ext cx="8074836" cy="37314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BDFA904-3FD3-466E-BD6D-472D480E10CF}">
      <dsp:nvSpPr>
        <dsp:cNvPr id="0" name=""/>
        <dsp:cNvSpPr/>
      </dsp:nvSpPr>
      <dsp:spPr>
        <a:xfrm>
          <a:off x="112877" y="3917917"/>
          <a:ext cx="205432" cy="205232"/>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7759015-1B81-45A3-B24B-BC9FC83003A9}">
      <dsp:nvSpPr>
        <dsp:cNvPr id="0" name=""/>
        <dsp:cNvSpPr/>
      </dsp:nvSpPr>
      <dsp:spPr>
        <a:xfrm>
          <a:off x="431187" y="3833958"/>
          <a:ext cx="7579229" cy="4897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1833" tIns="51833" rIns="51833" bIns="51833" numCol="1" spcCol="1270" anchor="ctr" anchorCtr="0">
          <a:noAutofit/>
        </a:bodyPr>
        <a:lstStyle/>
        <a:p>
          <a:pPr marL="0" lvl="0" indent="0" algn="l" defTabSz="711200">
            <a:lnSpc>
              <a:spcPct val="100000"/>
            </a:lnSpc>
            <a:spcBef>
              <a:spcPct val="0"/>
            </a:spcBef>
            <a:spcAft>
              <a:spcPct val="35000"/>
            </a:spcAft>
            <a:buNone/>
          </a:pPr>
          <a:r>
            <a:rPr lang="nl-BE" sz="1600" b="0" i="0" strike="noStrike" kern="1200" cap="none" spc="0" baseline="0">
              <a:solidFill>
                <a:srgbClr val="000000"/>
              </a:solidFill>
              <a:effectLst/>
              <a:latin typeface="Calibri"/>
              <a:ea typeface="Calibri"/>
              <a:cs typeface="Calibri"/>
            </a:rPr>
            <a:t>Gesaboteerd worden door collega's</a:t>
          </a:r>
          <a:endParaRPr lang="en-US" kern="1200"/>
        </a:p>
      </dsp:txBody>
      <dsp:txXfrm>
        <a:off x="431187" y="3833958"/>
        <a:ext cx="7579229" cy="48975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7136BE-66B6-43CA-ABD3-5EC058011C77}">
      <dsp:nvSpPr>
        <dsp:cNvPr id="0" name=""/>
        <dsp:cNvSpPr/>
      </dsp:nvSpPr>
      <dsp:spPr>
        <a:xfrm>
          <a:off x="2523" y="55514"/>
          <a:ext cx="2460301" cy="98412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nl-BE" sz="2100" b="0" i="0" strike="noStrike" kern="1200" cap="none" spc="0" baseline="0">
              <a:solidFill>
                <a:srgbClr val="FFFFFF"/>
              </a:solidFill>
              <a:effectLst/>
              <a:latin typeface="Calibri"/>
              <a:ea typeface="Calibri"/>
              <a:cs typeface="Calibri"/>
            </a:rPr>
            <a:t>Intimidatie op de werkplek</a:t>
          </a:r>
          <a:endParaRPr lang="en-GB" kern="1200"/>
        </a:p>
      </dsp:txBody>
      <dsp:txXfrm>
        <a:off x="2523" y="55514"/>
        <a:ext cx="2460301" cy="984120"/>
      </dsp:txXfrm>
    </dsp:sp>
    <dsp:sp modelId="{5A01AD50-A4BE-433F-882C-7262AEE7DECE}">
      <dsp:nvSpPr>
        <dsp:cNvPr id="0" name=""/>
        <dsp:cNvSpPr/>
      </dsp:nvSpPr>
      <dsp:spPr>
        <a:xfrm>
          <a:off x="2523" y="1039634"/>
          <a:ext cx="2460301" cy="3746924"/>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ctr" anchorCtr="0">
          <a:noAutofit/>
        </a:bodyPr>
        <a:lstStyle/>
        <a:p>
          <a:pPr marL="228600" lvl="1" indent="-228600" algn="l" defTabSz="933450">
            <a:lnSpc>
              <a:spcPct val="90000"/>
            </a:lnSpc>
            <a:spcBef>
              <a:spcPct val="0"/>
            </a:spcBef>
            <a:spcAft>
              <a:spcPct val="15000"/>
            </a:spcAft>
            <a:buFont typeface="Arial" panose="020B0604020202020204" pitchFamily="34" charset="0"/>
            <a:buChar char="•"/>
          </a:pPr>
          <a:r>
            <a:rPr lang="nl-BE" sz="2100" b="0" i="0" strike="noStrike" kern="1200" cap="none" spc="0" baseline="0">
              <a:solidFill>
                <a:srgbClr val="000000"/>
              </a:solidFill>
              <a:effectLst/>
              <a:latin typeface="Calibri"/>
              <a:ea typeface="Calibri"/>
              <a:cs typeface="Calibri"/>
            </a:rPr>
            <a:t>Ongewenst of aanstootgevend gedrag dat is gebaseerd op </a:t>
          </a:r>
          <a:r>
            <a:rPr lang="nl-BE" sz="2100" b="0" i="1" strike="noStrike" kern="1200" cap="none" spc="0" baseline="0">
              <a:solidFill>
                <a:srgbClr val="000000"/>
              </a:solidFill>
              <a:effectLst/>
              <a:latin typeface="Calibri"/>
              <a:ea typeface="Calibri"/>
              <a:cs typeface="Calibri"/>
            </a:rPr>
            <a:t>een </a:t>
          </a:r>
          <a:r>
            <a:rPr lang="nl-BE" sz="2100" b="0" i="0" strike="noStrike" kern="1200" cap="none" spc="0" baseline="0">
              <a:solidFill>
                <a:srgbClr val="000000"/>
              </a:solidFill>
              <a:effectLst/>
              <a:latin typeface="Calibri"/>
              <a:ea typeface="Calibri"/>
              <a:cs typeface="Calibri"/>
            </a:rPr>
            <a:t>beschermde grond.</a:t>
          </a:r>
        </a:p>
      </dsp:txBody>
      <dsp:txXfrm>
        <a:off x="2523" y="1039634"/>
        <a:ext cx="2460301" cy="3746924"/>
      </dsp:txXfrm>
    </dsp:sp>
    <dsp:sp modelId="{88EAAD68-E779-4ABE-A5DA-0983BBEBC27F}">
      <dsp:nvSpPr>
        <dsp:cNvPr id="0" name=""/>
        <dsp:cNvSpPr/>
      </dsp:nvSpPr>
      <dsp:spPr>
        <a:xfrm>
          <a:off x="2807267" y="55514"/>
          <a:ext cx="2460301" cy="98412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nl-BE" sz="2100" b="0" i="0" strike="noStrike" kern="1200" cap="none" spc="0" baseline="0">
              <a:solidFill>
                <a:srgbClr val="FFFFFF"/>
              </a:solidFill>
              <a:effectLst/>
              <a:latin typeface="Calibri"/>
              <a:ea typeface="Calibri"/>
              <a:cs typeface="Calibri"/>
            </a:rPr>
            <a:t>Beschermde aardingen</a:t>
          </a:r>
          <a:endParaRPr lang="en-GB" kern="1200"/>
        </a:p>
      </dsp:txBody>
      <dsp:txXfrm>
        <a:off x="2807267" y="55514"/>
        <a:ext cx="2460301" cy="984120"/>
      </dsp:txXfrm>
    </dsp:sp>
    <dsp:sp modelId="{E09FF709-B9A1-467B-BBF8-2127A63B2EF3}">
      <dsp:nvSpPr>
        <dsp:cNvPr id="0" name=""/>
        <dsp:cNvSpPr/>
      </dsp:nvSpPr>
      <dsp:spPr>
        <a:xfrm>
          <a:off x="2807267" y="1039634"/>
          <a:ext cx="2460301" cy="3746924"/>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ctr" anchorCtr="0">
          <a:noAutofit/>
        </a:bodyPr>
        <a:lstStyle/>
        <a:p>
          <a:pPr marL="228600" lvl="1" indent="-228600" algn="l" defTabSz="933450">
            <a:lnSpc>
              <a:spcPct val="90000"/>
            </a:lnSpc>
            <a:spcBef>
              <a:spcPct val="0"/>
            </a:spcBef>
            <a:spcAft>
              <a:spcPct val="15000"/>
            </a:spcAft>
            <a:buFont typeface="Arial" panose="020B0604020202020204" pitchFamily="34" charset="0"/>
            <a:buChar char="•"/>
          </a:pPr>
          <a:r>
            <a:rPr lang="nl-BE" sz="2100" b="0" i="0" strike="noStrike" kern="1200" cap="none" spc="0" baseline="0">
              <a:solidFill>
                <a:srgbClr val="000000"/>
              </a:solidFill>
              <a:effectLst/>
              <a:latin typeface="Calibri"/>
              <a:ea typeface="Calibri"/>
              <a:cs typeface="Calibri"/>
            </a:rPr>
            <a:t>Persoonlijke eigenschappen die geen invloed mogen hebben op beslissingen in verband met werk of werk. </a:t>
          </a:r>
        </a:p>
        <a:p>
          <a:pPr marL="228600" lvl="1" indent="-228600" algn="l" defTabSz="933450">
            <a:lnSpc>
              <a:spcPct val="100000"/>
            </a:lnSpc>
            <a:spcBef>
              <a:spcPct val="0"/>
            </a:spcBef>
            <a:spcAft>
              <a:spcPct val="15000"/>
            </a:spcAft>
            <a:buChar char="•"/>
          </a:pPr>
          <a:r>
            <a:rPr lang="nl-BE" sz="2100" b="0" i="0" strike="noStrike" kern="1200" cap="none" spc="0" baseline="0">
              <a:solidFill>
                <a:srgbClr val="000000"/>
              </a:solidFill>
              <a:effectLst/>
              <a:latin typeface="Calibri"/>
              <a:ea typeface="Calibri"/>
              <a:cs typeface="Calibri"/>
            </a:rPr>
            <a:t>Mensen kunnen meer dan één beschermde grond hebben</a:t>
          </a:r>
        </a:p>
      </dsp:txBody>
      <dsp:txXfrm>
        <a:off x="2807267" y="1039634"/>
        <a:ext cx="2460301" cy="3746924"/>
      </dsp:txXfrm>
    </dsp:sp>
    <dsp:sp modelId="{F96EBAB5-2385-44A0-9DAE-378482389753}">
      <dsp:nvSpPr>
        <dsp:cNvPr id="0" name=""/>
        <dsp:cNvSpPr/>
      </dsp:nvSpPr>
      <dsp:spPr>
        <a:xfrm>
          <a:off x="5612011" y="55514"/>
          <a:ext cx="2460301" cy="98412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nl-BE" sz="2100" b="0" i="0" strike="noStrike" kern="1200" cap="none" spc="0" baseline="0">
              <a:solidFill>
                <a:srgbClr val="FFFFFF"/>
              </a:solidFill>
              <a:effectLst/>
              <a:latin typeface="Calibri"/>
              <a:ea typeface="Calibri"/>
              <a:cs typeface="Calibri"/>
            </a:rPr>
            <a:t>Intersectioneel gedrag</a:t>
          </a:r>
          <a:endParaRPr lang="en-GB" kern="1200"/>
        </a:p>
      </dsp:txBody>
      <dsp:txXfrm>
        <a:off x="5612011" y="55514"/>
        <a:ext cx="2460301" cy="984120"/>
      </dsp:txXfrm>
    </dsp:sp>
    <dsp:sp modelId="{205221B7-809E-408A-8761-924C5606E944}">
      <dsp:nvSpPr>
        <dsp:cNvPr id="0" name=""/>
        <dsp:cNvSpPr/>
      </dsp:nvSpPr>
      <dsp:spPr>
        <a:xfrm>
          <a:off x="5612011" y="1039634"/>
          <a:ext cx="2460301" cy="3746924"/>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ctr" anchorCtr="0">
          <a:noAutofit/>
        </a:bodyPr>
        <a:lstStyle/>
        <a:p>
          <a:pPr marL="228600" lvl="1" indent="-228600" algn="l" defTabSz="933450">
            <a:lnSpc>
              <a:spcPct val="90000"/>
            </a:lnSpc>
            <a:spcBef>
              <a:spcPct val="0"/>
            </a:spcBef>
            <a:spcAft>
              <a:spcPct val="15000"/>
            </a:spcAft>
            <a:buFont typeface="Arial" panose="020B0604020202020204" pitchFamily="34" charset="0"/>
            <a:buChar char="•"/>
          </a:pPr>
          <a:r>
            <a:rPr lang="nl-BE" sz="2100" b="0" i="0" strike="noStrike" kern="1200" cap="none" spc="0" baseline="0">
              <a:solidFill>
                <a:srgbClr val="000000"/>
              </a:solidFill>
              <a:effectLst/>
              <a:latin typeface="Calibri"/>
              <a:ea typeface="Calibri"/>
              <a:cs typeface="Calibri"/>
            </a:rPr>
            <a:t>Ongepast gedrag gericht op meer dan één beschermde grond.</a:t>
          </a:r>
        </a:p>
        <a:p>
          <a:pPr marL="285750" lvl="1" indent="-285750" algn="l" defTabSz="1600200">
            <a:lnSpc>
              <a:spcPct val="100000"/>
            </a:lnSpc>
            <a:spcBef>
              <a:spcPct val="0"/>
            </a:spcBef>
            <a:spcAft>
              <a:spcPct val="15000"/>
            </a:spcAft>
            <a:buNone/>
          </a:pPr>
          <a:endParaRPr lang="en-GB" sz="3600" kern="1200"/>
        </a:p>
      </dsp:txBody>
      <dsp:txXfrm>
        <a:off x="5612011" y="1039634"/>
        <a:ext cx="2460301" cy="374692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56F062-E831-4C9D-8295-EBD859E85986}">
      <dsp:nvSpPr>
        <dsp:cNvPr id="0" name=""/>
        <dsp:cNvSpPr/>
      </dsp:nvSpPr>
      <dsp:spPr>
        <a:xfrm>
          <a:off x="2390" y="104515"/>
          <a:ext cx="1896268" cy="1137760"/>
        </a:xfrm>
        <a:prstGeom prst="rect">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nl-BE" sz="1500" b="0" i="0" strike="noStrike" kern="1200" cap="none" spc="0" baseline="0">
              <a:solidFill>
                <a:srgbClr val="FFFFFF"/>
              </a:solidFill>
              <a:effectLst/>
              <a:latin typeface="Calibri"/>
              <a:ea typeface="Calibri"/>
              <a:cs typeface="Calibri"/>
            </a:rPr>
            <a:t>Leeftijd (40 jaar en ouder)</a:t>
          </a:r>
          <a:endParaRPr lang="en-US" kern="1200"/>
        </a:p>
      </dsp:txBody>
      <dsp:txXfrm>
        <a:off x="2390" y="104515"/>
        <a:ext cx="1896268" cy="1137760"/>
      </dsp:txXfrm>
    </dsp:sp>
    <dsp:sp modelId="{314BF5E9-6D32-4139-B1EF-52F90BD3589D}">
      <dsp:nvSpPr>
        <dsp:cNvPr id="0" name=""/>
        <dsp:cNvSpPr/>
      </dsp:nvSpPr>
      <dsp:spPr>
        <a:xfrm>
          <a:off x="2088285" y="104515"/>
          <a:ext cx="1896268" cy="1137760"/>
        </a:xfrm>
        <a:prstGeom prst="rect">
          <a:avLst/>
        </a:prstGeom>
        <a:solidFill>
          <a:schemeClr val="accent1">
            <a:shade val="80000"/>
            <a:hueOff val="24660"/>
            <a:satOff val="470"/>
            <a:lumOff val="207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nl-BE" sz="1500" b="0" i="0" strike="noStrike" kern="1200" cap="none" spc="0" baseline="0">
              <a:solidFill>
                <a:srgbClr val="FFFFFF"/>
              </a:solidFill>
              <a:effectLst/>
              <a:latin typeface="Calibri"/>
              <a:ea typeface="Calibri"/>
              <a:cs typeface="Calibri"/>
            </a:rPr>
            <a:t>Ras/kleur</a:t>
          </a:r>
          <a:endParaRPr lang="en-US" kern="1200"/>
        </a:p>
      </dsp:txBody>
      <dsp:txXfrm>
        <a:off x="2088285" y="104515"/>
        <a:ext cx="1896268" cy="1137760"/>
      </dsp:txXfrm>
    </dsp:sp>
    <dsp:sp modelId="{65B48DC4-277D-4510-87DB-C69F1B7D6DD3}">
      <dsp:nvSpPr>
        <dsp:cNvPr id="0" name=""/>
        <dsp:cNvSpPr/>
      </dsp:nvSpPr>
      <dsp:spPr>
        <a:xfrm>
          <a:off x="4174180" y="104515"/>
          <a:ext cx="1896268" cy="1137760"/>
        </a:xfrm>
        <a:prstGeom prst="rect">
          <a:avLst/>
        </a:prstGeom>
        <a:solidFill>
          <a:schemeClr val="accent1">
            <a:shade val="80000"/>
            <a:hueOff val="49321"/>
            <a:satOff val="941"/>
            <a:lumOff val="415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nl-BE" sz="1500" b="0" i="0" strike="noStrike" kern="1200" cap="none" spc="0" baseline="0">
              <a:solidFill>
                <a:srgbClr val="FFFFFF"/>
              </a:solidFill>
              <a:effectLst/>
              <a:latin typeface="Calibri"/>
              <a:ea typeface="Calibri"/>
              <a:cs typeface="Calibri"/>
            </a:rPr>
            <a:t>Nationale herkomst/burgerschap</a:t>
          </a:r>
          <a:endParaRPr lang="en-US" kern="1200"/>
        </a:p>
      </dsp:txBody>
      <dsp:txXfrm>
        <a:off x="4174180" y="104515"/>
        <a:ext cx="1896268" cy="1137760"/>
      </dsp:txXfrm>
    </dsp:sp>
    <dsp:sp modelId="{C28451D7-32EE-4871-A93E-B1ABC49EF3AC}">
      <dsp:nvSpPr>
        <dsp:cNvPr id="0" name=""/>
        <dsp:cNvSpPr/>
      </dsp:nvSpPr>
      <dsp:spPr>
        <a:xfrm>
          <a:off x="6260075" y="104515"/>
          <a:ext cx="1896268" cy="1137760"/>
        </a:xfrm>
        <a:prstGeom prst="rect">
          <a:avLst/>
        </a:prstGeom>
        <a:solidFill>
          <a:schemeClr val="accent1">
            <a:shade val="80000"/>
            <a:hueOff val="73981"/>
            <a:satOff val="1411"/>
            <a:lumOff val="623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nl-BE" sz="1500" b="0" i="0" strike="noStrike" kern="1200" cap="none" spc="0" baseline="0">
              <a:solidFill>
                <a:srgbClr val="FFFFFF"/>
              </a:solidFill>
              <a:effectLst/>
              <a:latin typeface="Calibri"/>
              <a:ea typeface="Calibri"/>
              <a:cs typeface="Calibri"/>
            </a:rPr>
            <a:t>Genetische informatie</a:t>
          </a:r>
          <a:endParaRPr lang="en-US" kern="1200"/>
        </a:p>
      </dsp:txBody>
      <dsp:txXfrm>
        <a:off x="6260075" y="104515"/>
        <a:ext cx="1896268" cy="1137760"/>
      </dsp:txXfrm>
    </dsp:sp>
    <dsp:sp modelId="{B97059E4-569B-439D-ACCE-C703E8EBB9E0}">
      <dsp:nvSpPr>
        <dsp:cNvPr id="0" name=""/>
        <dsp:cNvSpPr/>
      </dsp:nvSpPr>
      <dsp:spPr>
        <a:xfrm>
          <a:off x="2390" y="1431903"/>
          <a:ext cx="1896268" cy="1137760"/>
        </a:xfrm>
        <a:prstGeom prst="rect">
          <a:avLst/>
        </a:prstGeom>
        <a:solidFill>
          <a:schemeClr val="accent1">
            <a:shade val="80000"/>
            <a:hueOff val="98641"/>
            <a:satOff val="1882"/>
            <a:lumOff val="831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nl-BE" sz="1500" b="0" i="0" strike="noStrike" kern="1200" cap="none" spc="0" baseline="0">
              <a:solidFill>
                <a:srgbClr val="FFFFFF"/>
              </a:solidFill>
              <a:effectLst/>
              <a:latin typeface="Calibri"/>
              <a:ea typeface="Calibri"/>
              <a:cs typeface="Calibri"/>
            </a:rPr>
            <a:t>Taal</a:t>
          </a:r>
          <a:endParaRPr lang="en-US" kern="1200"/>
        </a:p>
      </dsp:txBody>
      <dsp:txXfrm>
        <a:off x="2390" y="1431903"/>
        <a:ext cx="1896268" cy="1137760"/>
      </dsp:txXfrm>
    </dsp:sp>
    <dsp:sp modelId="{1C95E413-6173-413A-912F-7DA1BB34D98F}">
      <dsp:nvSpPr>
        <dsp:cNvPr id="0" name=""/>
        <dsp:cNvSpPr/>
      </dsp:nvSpPr>
      <dsp:spPr>
        <a:xfrm>
          <a:off x="2088285" y="1431903"/>
          <a:ext cx="1896268" cy="1137760"/>
        </a:xfrm>
        <a:prstGeom prst="rect">
          <a:avLst/>
        </a:prstGeom>
        <a:solidFill>
          <a:schemeClr val="accent1">
            <a:shade val="80000"/>
            <a:hueOff val="123302"/>
            <a:satOff val="2352"/>
            <a:lumOff val="1038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nl-BE" sz="1500" b="0" i="0" strike="noStrike" kern="1200" cap="none" spc="0" baseline="0">
              <a:solidFill>
                <a:srgbClr val="FFFFFF"/>
              </a:solidFill>
              <a:effectLst/>
              <a:latin typeface="Calibri"/>
              <a:ea typeface="Calibri"/>
              <a:cs typeface="Calibri"/>
            </a:rPr>
            <a:t>Religie of overtuiging</a:t>
          </a:r>
          <a:endParaRPr lang="en-US" kern="1200"/>
        </a:p>
      </dsp:txBody>
      <dsp:txXfrm>
        <a:off x="2088285" y="1431903"/>
        <a:ext cx="1896268" cy="1137760"/>
      </dsp:txXfrm>
    </dsp:sp>
    <dsp:sp modelId="{A26D54B5-B4E7-40E8-9B74-824A0E4BCFBB}">
      <dsp:nvSpPr>
        <dsp:cNvPr id="0" name=""/>
        <dsp:cNvSpPr/>
      </dsp:nvSpPr>
      <dsp:spPr>
        <a:xfrm>
          <a:off x="4174180" y="1431903"/>
          <a:ext cx="1896268" cy="1137760"/>
        </a:xfrm>
        <a:prstGeom prst="rect">
          <a:avLst/>
        </a:prstGeom>
        <a:solidFill>
          <a:schemeClr val="accent1">
            <a:shade val="80000"/>
            <a:hueOff val="147962"/>
            <a:satOff val="2823"/>
            <a:lumOff val="1246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nl-BE" sz="1500" b="0" i="0" strike="noStrike" kern="1200" cap="none" spc="0" baseline="0">
              <a:solidFill>
                <a:srgbClr val="FFFFFF"/>
              </a:solidFill>
              <a:effectLst/>
              <a:latin typeface="Calibri"/>
              <a:ea typeface="Calibri"/>
              <a:cs typeface="Calibri"/>
            </a:rPr>
            <a:t>Ideeën voor politieke of vakbonden</a:t>
          </a:r>
          <a:endParaRPr lang="en-US" kern="1200"/>
        </a:p>
      </dsp:txBody>
      <dsp:txXfrm>
        <a:off x="4174180" y="1431903"/>
        <a:ext cx="1896268" cy="1137760"/>
      </dsp:txXfrm>
    </dsp:sp>
    <dsp:sp modelId="{00672C99-BC32-447E-BE26-36407AA2BDB2}">
      <dsp:nvSpPr>
        <dsp:cNvPr id="0" name=""/>
        <dsp:cNvSpPr/>
      </dsp:nvSpPr>
      <dsp:spPr>
        <a:xfrm>
          <a:off x="6260075" y="1431903"/>
          <a:ext cx="1896268" cy="1137760"/>
        </a:xfrm>
        <a:prstGeom prst="rect">
          <a:avLst/>
        </a:prstGeom>
        <a:solidFill>
          <a:schemeClr val="accent1">
            <a:shade val="80000"/>
            <a:hueOff val="172622"/>
            <a:satOff val="3293"/>
            <a:lumOff val="1454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nl-BE" sz="1500" b="0" i="0" strike="noStrike" kern="1200" cap="none" spc="0" baseline="0">
              <a:solidFill>
                <a:srgbClr val="FFFFFF"/>
              </a:solidFill>
              <a:effectLst/>
              <a:latin typeface="Calibri"/>
              <a:ea typeface="Calibri"/>
              <a:cs typeface="Calibri"/>
            </a:rPr>
            <a:t>Veteranenstatus</a:t>
          </a:r>
          <a:endParaRPr lang="en-US" kern="1200"/>
        </a:p>
      </dsp:txBody>
      <dsp:txXfrm>
        <a:off x="6260075" y="1431903"/>
        <a:ext cx="1896268" cy="1137760"/>
      </dsp:txXfrm>
    </dsp:sp>
    <dsp:sp modelId="{4CCD97D0-30AC-4C6D-BD06-F8D29050925E}">
      <dsp:nvSpPr>
        <dsp:cNvPr id="0" name=""/>
        <dsp:cNvSpPr/>
      </dsp:nvSpPr>
      <dsp:spPr>
        <a:xfrm>
          <a:off x="2390" y="2759291"/>
          <a:ext cx="1896268" cy="1137760"/>
        </a:xfrm>
        <a:prstGeom prst="rect">
          <a:avLst/>
        </a:prstGeom>
        <a:solidFill>
          <a:schemeClr val="accent1">
            <a:shade val="80000"/>
            <a:hueOff val="197282"/>
            <a:satOff val="3764"/>
            <a:lumOff val="166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nl-BE" sz="1500" b="0" i="0" strike="noStrike" kern="1200" cap="none" spc="0" baseline="0" dirty="0">
              <a:solidFill>
                <a:srgbClr val="FFFFFF"/>
              </a:solidFill>
              <a:effectLst/>
              <a:latin typeface="Calibri"/>
              <a:ea typeface="Calibri"/>
              <a:cs typeface="Calibri"/>
            </a:rPr>
            <a:t>Geslacht (inclusief zwangerschap/ bevalling)</a:t>
          </a:r>
        </a:p>
      </dsp:txBody>
      <dsp:txXfrm>
        <a:off x="2390" y="2759291"/>
        <a:ext cx="1896268" cy="1137760"/>
      </dsp:txXfrm>
    </dsp:sp>
    <dsp:sp modelId="{483AB9CE-7E99-4641-8A28-E74959ABA064}">
      <dsp:nvSpPr>
        <dsp:cNvPr id="0" name=""/>
        <dsp:cNvSpPr/>
      </dsp:nvSpPr>
      <dsp:spPr>
        <a:xfrm>
          <a:off x="2088285" y="2759291"/>
          <a:ext cx="1896268" cy="1137760"/>
        </a:xfrm>
        <a:prstGeom prst="rect">
          <a:avLst/>
        </a:prstGeom>
        <a:solidFill>
          <a:schemeClr val="accent1">
            <a:shade val="80000"/>
            <a:hueOff val="221943"/>
            <a:satOff val="4234"/>
            <a:lumOff val="1870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nl-BE" sz="1500" b="0" i="0" strike="noStrike" kern="1200" cap="none" spc="0" baseline="0">
              <a:solidFill>
                <a:srgbClr val="FFFFFF"/>
              </a:solidFill>
              <a:effectLst/>
              <a:latin typeface="Calibri"/>
              <a:ea typeface="Calibri"/>
              <a:cs typeface="Calibri"/>
            </a:rPr>
            <a:t>Genderidentiteit</a:t>
          </a:r>
          <a:endParaRPr lang="en-US" kern="1200"/>
        </a:p>
      </dsp:txBody>
      <dsp:txXfrm>
        <a:off x="2088285" y="2759291"/>
        <a:ext cx="1896268" cy="1137760"/>
      </dsp:txXfrm>
    </dsp:sp>
    <dsp:sp modelId="{EAD55615-8E89-44DC-83A8-7C3F87D1D88C}">
      <dsp:nvSpPr>
        <dsp:cNvPr id="0" name=""/>
        <dsp:cNvSpPr/>
      </dsp:nvSpPr>
      <dsp:spPr>
        <a:xfrm>
          <a:off x="4174180" y="2759291"/>
          <a:ext cx="1896268" cy="1137760"/>
        </a:xfrm>
        <a:prstGeom prst="rect">
          <a:avLst/>
        </a:prstGeom>
        <a:solidFill>
          <a:schemeClr val="accent1">
            <a:shade val="80000"/>
            <a:hueOff val="246603"/>
            <a:satOff val="4705"/>
            <a:lumOff val="207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nl-BE" sz="1500" b="0" i="0" strike="noStrike" kern="1200" cap="none" spc="0" baseline="0">
              <a:solidFill>
                <a:srgbClr val="FFFFFF"/>
              </a:solidFill>
              <a:effectLst/>
              <a:latin typeface="Calibri"/>
              <a:ea typeface="Calibri"/>
              <a:cs typeface="Calibri"/>
            </a:rPr>
            <a:t>Lichamelijke of geestelijke handicap </a:t>
          </a:r>
          <a:endParaRPr lang="en-US" kern="1200"/>
        </a:p>
      </dsp:txBody>
      <dsp:txXfrm>
        <a:off x="4174180" y="2759291"/>
        <a:ext cx="1896268" cy="1137760"/>
      </dsp:txXfrm>
    </dsp:sp>
    <dsp:sp modelId="{498343EC-04AC-4CAD-8B5E-ABC16ACC2F20}">
      <dsp:nvSpPr>
        <dsp:cNvPr id="0" name=""/>
        <dsp:cNvSpPr/>
      </dsp:nvSpPr>
      <dsp:spPr>
        <a:xfrm>
          <a:off x="6260075" y="2759291"/>
          <a:ext cx="1896268" cy="1137760"/>
        </a:xfrm>
        <a:prstGeom prst="rect">
          <a:avLst/>
        </a:prstGeom>
        <a:solidFill>
          <a:schemeClr val="accent1">
            <a:shade val="80000"/>
            <a:hueOff val="271263"/>
            <a:satOff val="5175"/>
            <a:lumOff val="2285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nl-BE" sz="1500" b="0" i="0" strike="noStrike" kern="1200" cap="none" spc="0" baseline="0">
              <a:solidFill>
                <a:srgbClr val="FFFFFF"/>
              </a:solidFill>
              <a:effectLst/>
              <a:latin typeface="Calibri"/>
              <a:ea typeface="Calibri"/>
              <a:cs typeface="Calibri"/>
            </a:rPr>
            <a:t>Seksuele oriëntatie</a:t>
          </a:r>
          <a:endParaRPr lang="en-US" kern="1200"/>
        </a:p>
      </dsp:txBody>
      <dsp:txXfrm>
        <a:off x="6260075" y="2759291"/>
        <a:ext cx="1896268" cy="113776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682F32-5C4B-42CE-AEF9-AB56A3FF7419}">
      <dsp:nvSpPr>
        <dsp:cNvPr id="0" name=""/>
        <dsp:cNvSpPr/>
      </dsp:nvSpPr>
      <dsp:spPr>
        <a:xfrm>
          <a:off x="2980" y="788"/>
          <a:ext cx="8068874" cy="2312279"/>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nl-BE" sz="2800" b="1" i="0" u="sng" strike="noStrike" kern="1200" cap="none" spc="0" baseline="0">
              <a:solidFill>
                <a:srgbClr val="FFFFFF"/>
              </a:solidFill>
              <a:effectLst/>
              <a:uFill>
                <a:solidFill>
                  <a:srgbClr val="FFFFFF"/>
                </a:solidFill>
              </a:uFill>
              <a:latin typeface="Calibri"/>
              <a:ea typeface="Calibri"/>
              <a:cs typeface="Calibri"/>
            </a:rPr>
            <a:t>Seksuele intimidatie </a:t>
          </a:r>
          <a:r>
            <a:rPr lang="nl-BE" sz="2800" b="0" i="0" strike="noStrike" kern="1200" cap="none" spc="0" baseline="0">
              <a:solidFill>
                <a:srgbClr val="FFFFFF"/>
              </a:solidFill>
              <a:effectLst/>
              <a:latin typeface="Calibri"/>
              <a:ea typeface="Calibri"/>
              <a:cs typeface="Calibri"/>
            </a:rPr>
            <a:t>is ongewenst verbaal, non-verbaal of fysiek gedrag van seksuele aard dat de waardigheid van een persoon schendt.</a:t>
          </a:r>
        </a:p>
        <a:p>
          <a:pPr marL="0" lvl="0" indent="0" algn="ctr" defTabSz="1244600">
            <a:lnSpc>
              <a:spcPct val="90000"/>
            </a:lnSpc>
            <a:spcBef>
              <a:spcPct val="0"/>
            </a:spcBef>
            <a:spcAft>
              <a:spcPct val="35000"/>
            </a:spcAft>
            <a:buNone/>
          </a:pPr>
          <a:r>
            <a:rPr lang="nl-BE" sz="2800" b="0" i="0" strike="noStrike" kern="1200" cap="none" spc="0" baseline="0">
              <a:solidFill>
                <a:srgbClr val="FFFFFF"/>
              </a:solidFill>
              <a:effectLst/>
              <a:latin typeface="Calibri"/>
              <a:ea typeface="Calibri"/>
              <a:cs typeface="Calibri"/>
            </a:rPr>
            <a:t> Er zijn twee verschillende soorten seksuele intimidatie:</a:t>
          </a:r>
          <a:endParaRPr lang="en-US" kern="1200"/>
        </a:p>
      </dsp:txBody>
      <dsp:txXfrm>
        <a:off x="70704" y="68512"/>
        <a:ext cx="7933426" cy="2176831"/>
      </dsp:txXfrm>
    </dsp:sp>
    <dsp:sp modelId="{2BBD0B2E-4BE4-48AC-A125-1761F93E54D0}">
      <dsp:nvSpPr>
        <dsp:cNvPr id="0" name=""/>
        <dsp:cNvSpPr/>
      </dsp:nvSpPr>
      <dsp:spPr>
        <a:xfrm>
          <a:off x="2980" y="2529006"/>
          <a:ext cx="3871820" cy="2312279"/>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nl-BE" sz="1400" b="1" i="0" u="sng" strike="noStrike" kern="1200" cap="none" spc="0" baseline="0">
              <a:solidFill>
                <a:srgbClr val="FFFFFF"/>
              </a:solidFill>
              <a:effectLst/>
              <a:uFill>
                <a:solidFill>
                  <a:srgbClr val="FFFFFF"/>
                </a:solidFill>
              </a:uFill>
              <a:latin typeface="Calibri"/>
              <a:ea typeface="Calibri"/>
              <a:cs typeface="Calibri"/>
            </a:rPr>
            <a:t>Quid Pro Quo</a:t>
          </a:r>
          <a:endParaRPr lang="en-GB" kern="1200">
            <a:solidFill>
              <a:srgbClr val="FF0000"/>
            </a:solidFill>
          </a:endParaRPr>
        </a:p>
        <a:p>
          <a:pPr marL="0" lvl="0" indent="0" algn="ctr" defTabSz="622300">
            <a:lnSpc>
              <a:spcPct val="90000"/>
            </a:lnSpc>
            <a:spcBef>
              <a:spcPct val="0"/>
            </a:spcBef>
            <a:spcAft>
              <a:spcPct val="35000"/>
            </a:spcAft>
            <a:buNone/>
          </a:pPr>
          <a:r>
            <a:rPr lang="nl-BE" sz="1400" b="0" i="0" strike="noStrike" kern="1200" cap="none" spc="0" baseline="0">
              <a:solidFill>
                <a:srgbClr val="FFFFFF"/>
              </a:solidFill>
              <a:effectLst/>
              <a:latin typeface="Calibri"/>
              <a:ea typeface="Calibri"/>
              <a:cs typeface="Calibri"/>
            </a:rPr>
            <a:t>Quid Pro Quo is Latijn en betekent "dit voor dat" en betekent dat we beslissingen op het werk baseren op het al dan niet accepteren of afwijzen van ongewenst seksueel gedrag.</a:t>
          </a:r>
        </a:p>
        <a:p>
          <a:pPr marL="0" lvl="0" indent="0" algn="ctr" defTabSz="622300">
            <a:lnSpc>
              <a:spcPct val="90000"/>
            </a:lnSpc>
            <a:spcBef>
              <a:spcPct val="0"/>
            </a:spcBef>
            <a:spcAft>
              <a:spcPct val="35000"/>
            </a:spcAft>
            <a:buNone/>
          </a:pPr>
          <a:r>
            <a:rPr lang="nl-BE" sz="1400" b="0" i="0" strike="noStrike" kern="1200" cap="none" spc="0" baseline="0">
              <a:solidFill>
                <a:srgbClr val="FFFFFF"/>
              </a:solidFill>
              <a:effectLst/>
              <a:latin typeface="Calibri"/>
              <a:ea typeface="Calibri"/>
              <a:cs typeface="Calibri"/>
            </a:rPr>
            <a:t> Het kan gaan om seksueel, intiem of romantisch gedrag.</a:t>
          </a:r>
        </a:p>
        <a:p>
          <a:pPr marL="0" lvl="0" indent="0" algn="ctr" defTabSz="622300">
            <a:lnSpc>
              <a:spcPct val="90000"/>
            </a:lnSpc>
            <a:spcBef>
              <a:spcPct val="0"/>
            </a:spcBef>
            <a:spcAft>
              <a:spcPct val="35000"/>
            </a:spcAft>
            <a:buNone/>
          </a:pPr>
          <a:r>
            <a:rPr lang="nl-BE" sz="1400" b="0" i="0" strike="noStrike" kern="1200" cap="none" spc="0" baseline="0">
              <a:solidFill>
                <a:srgbClr val="FFFFFF"/>
              </a:solidFill>
              <a:effectLst/>
              <a:latin typeface="Calibri"/>
              <a:ea typeface="Calibri"/>
              <a:cs typeface="Calibri"/>
            </a:rPr>
            <a:t> Het gaat altijd om managers of anderen in gezagsposities. </a:t>
          </a:r>
          <a:endParaRPr lang="en-US" kern="1200"/>
        </a:p>
      </dsp:txBody>
      <dsp:txXfrm>
        <a:off x="70704" y="2596730"/>
        <a:ext cx="3736372" cy="2176831"/>
      </dsp:txXfrm>
    </dsp:sp>
    <dsp:sp modelId="{88F1ABA4-3573-4291-80C5-CCCD060891F4}">
      <dsp:nvSpPr>
        <dsp:cNvPr id="0" name=""/>
        <dsp:cNvSpPr/>
      </dsp:nvSpPr>
      <dsp:spPr>
        <a:xfrm>
          <a:off x="4200034" y="2529006"/>
          <a:ext cx="3871820" cy="2312279"/>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nl-BE" sz="1400" b="1" i="0" u="sng" strike="noStrike" kern="1200" cap="none" spc="0" baseline="0">
              <a:solidFill>
                <a:srgbClr val="FFFFFF"/>
              </a:solidFill>
              <a:effectLst/>
              <a:uFill>
                <a:solidFill>
                  <a:srgbClr val="FFFFFF"/>
                </a:solidFill>
              </a:uFill>
              <a:latin typeface="Calibri"/>
              <a:ea typeface="Calibri"/>
              <a:cs typeface="Calibri"/>
            </a:rPr>
            <a:t>Vijandige werkomgeving</a:t>
          </a:r>
          <a:r>
            <a:rPr lang="nl-BE" sz="1400" b="0" i="0" strike="noStrike" kern="1200" cap="none" spc="0" baseline="0">
              <a:solidFill>
                <a:srgbClr val="FF0000"/>
              </a:solidFill>
              <a:effectLst/>
              <a:latin typeface="Calibri"/>
              <a:ea typeface="Calibri"/>
              <a:cs typeface="Calibri"/>
            </a:rPr>
            <a:t> </a:t>
          </a:r>
        </a:p>
        <a:p>
          <a:pPr marL="0" lvl="0" indent="0" algn="ctr" defTabSz="622300">
            <a:lnSpc>
              <a:spcPct val="90000"/>
            </a:lnSpc>
            <a:spcBef>
              <a:spcPct val="0"/>
            </a:spcBef>
            <a:spcAft>
              <a:spcPct val="35000"/>
            </a:spcAft>
            <a:buNone/>
          </a:pPr>
          <a:r>
            <a:rPr lang="nl-BE" sz="1400" b="0" i="0" strike="noStrike" kern="1200" cap="none" spc="0" baseline="0">
              <a:solidFill>
                <a:srgbClr val="FFFFFF"/>
              </a:solidFill>
              <a:effectLst/>
              <a:latin typeface="Calibri"/>
              <a:ea typeface="Calibri"/>
              <a:cs typeface="Calibri"/>
            </a:rPr>
            <a:t>Ongewenst gedrag dat een intimiderende, vijandige, vernederende of beledigende werkomgeving creëert. </a:t>
          </a:r>
        </a:p>
        <a:p>
          <a:pPr marL="0" lvl="0" indent="0" algn="ctr" defTabSz="622300">
            <a:lnSpc>
              <a:spcPct val="90000"/>
            </a:lnSpc>
            <a:spcBef>
              <a:spcPct val="0"/>
            </a:spcBef>
            <a:spcAft>
              <a:spcPct val="35000"/>
            </a:spcAft>
            <a:buNone/>
          </a:pPr>
          <a:r>
            <a:rPr lang="nl-BE" sz="1400" b="0" i="0" strike="noStrike" kern="1200" cap="none" spc="0" baseline="0">
              <a:solidFill>
                <a:srgbClr val="FFFFFF"/>
              </a:solidFill>
              <a:effectLst/>
              <a:latin typeface="Calibri"/>
              <a:ea typeface="Calibri"/>
              <a:cs typeface="Calibri"/>
            </a:rPr>
            <a:t>Kan verbaal, visueel, fysiek, digitaal of schriftelijk gedrag zijn. </a:t>
          </a:r>
        </a:p>
        <a:p>
          <a:pPr marL="0" lvl="0" indent="0" algn="ctr" defTabSz="622300">
            <a:lnSpc>
              <a:spcPct val="90000"/>
            </a:lnSpc>
            <a:spcBef>
              <a:spcPct val="0"/>
            </a:spcBef>
            <a:spcAft>
              <a:spcPct val="35000"/>
            </a:spcAft>
            <a:buNone/>
          </a:pPr>
          <a:r>
            <a:rPr lang="nl-BE" sz="1400" b="0" i="0" strike="noStrike" kern="1200" cap="none" spc="0" baseline="0">
              <a:solidFill>
                <a:srgbClr val="FFFFFF"/>
              </a:solidFill>
              <a:effectLst/>
              <a:latin typeface="Calibri"/>
              <a:ea typeface="Calibri"/>
              <a:cs typeface="Calibri"/>
            </a:rPr>
            <a:t>Iedereen – niet alleen iemand in een gezagspositie – kan zich inlaten met dit soort onwettig gedrag. </a:t>
          </a:r>
          <a:endParaRPr lang="en-US" kern="1200"/>
        </a:p>
      </dsp:txBody>
      <dsp:txXfrm>
        <a:off x="4267758" y="2596730"/>
        <a:ext cx="3736372" cy="217683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48B920-B1E0-4886-9BA5-B1554C666682}">
      <dsp:nvSpPr>
        <dsp:cNvPr id="0" name=""/>
        <dsp:cNvSpPr/>
      </dsp:nvSpPr>
      <dsp:spPr>
        <a:xfrm>
          <a:off x="0" y="6874"/>
          <a:ext cx="3886200" cy="178717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nl-BE" sz="3200" b="0" i="0" strike="noStrike" kern="1200" cap="none" spc="0" baseline="0">
              <a:solidFill>
                <a:srgbClr val="FFFFFF"/>
              </a:solidFill>
              <a:effectLst/>
              <a:latin typeface="Calibri"/>
              <a:ea typeface="Calibri"/>
              <a:cs typeface="Calibri"/>
            </a:rPr>
            <a:t>Een vijandige werkomgeving kan bestaan uit:</a:t>
          </a:r>
          <a:endParaRPr lang="en-US" kern="1200"/>
        </a:p>
      </dsp:txBody>
      <dsp:txXfrm>
        <a:off x="87243" y="94117"/>
        <a:ext cx="3711714" cy="1612689"/>
      </dsp:txXfrm>
    </dsp:sp>
    <dsp:sp modelId="{7652FA92-FF02-4F9E-A627-EE14DD86AB00}">
      <dsp:nvSpPr>
        <dsp:cNvPr id="0" name=""/>
        <dsp:cNvSpPr/>
      </dsp:nvSpPr>
      <dsp:spPr>
        <a:xfrm>
          <a:off x="0" y="1794049"/>
          <a:ext cx="3886200" cy="15473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387" tIns="31750" rIns="177800" bIns="31750" numCol="1" spcCol="1270" anchor="t" anchorCtr="0">
          <a:noAutofit/>
        </a:bodyPr>
        <a:lstStyle/>
        <a:p>
          <a:pPr marL="228600" lvl="1" indent="-228600" algn="l" defTabSz="1111250">
            <a:lnSpc>
              <a:spcPct val="90000"/>
            </a:lnSpc>
            <a:spcBef>
              <a:spcPct val="0"/>
            </a:spcBef>
            <a:spcAft>
              <a:spcPct val="20000"/>
            </a:spcAft>
            <a:buChar char="•"/>
          </a:pPr>
          <a:r>
            <a:rPr lang="nl-BE" sz="2500" b="0" i="0" strike="noStrike" kern="1200" cap="none" spc="0" baseline="0">
              <a:solidFill>
                <a:srgbClr val="000000"/>
              </a:solidFill>
              <a:effectLst/>
              <a:latin typeface="Calibri"/>
              <a:ea typeface="Calibri"/>
              <a:cs typeface="Calibri"/>
            </a:rPr>
            <a:t>Eén ernstig incident</a:t>
          </a:r>
          <a:endParaRPr lang="en-US" kern="1200"/>
        </a:p>
        <a:p>
          <a:pPr marL="228600" lvl="1" indent="-228600" algn="l" defTabSz="1111250">
            <a:lnSpc>
              <a:spcPct val="90000"/>
            </a:lnSpc>
            <a:spcBef>
              <a:spcPct val="0"/>
            </a:spcBef>
            <a:spcAft>
              <a:spcPct val="20000"/>
            </a:spcAft>
            <a:buChar char="•"/>
          </a:pPr>
          <a:r>
            <a:rPr lang="nl-BE" sz="2500" b="0" i="0" strike="noStrike" kern="1200" cap="none" spc="0" baseline="0" dirty="0">
              <a:solidFill>
                <a:srgbClr val="000000"/>
              </a:solidFill>
              <a:effectLst/>
              <a:latin typeface="Calibri"/>
              <a:ea typeface="Calibri"/>
              <a:cs typeface="Calibri"/>
            </a:rPr>
            <a:t>Een patroon van kleinere incidenten die in de loop van de tijd ontstaan</a:t>
          </a:r>
          <a:endParaRPr lang="en-US" kern="1200" dirty="0"/>
        </a:p>
      </dsp:txBody>
      <dsp:txXfrm>
        <a:off x="0" y="1794049"/>
        <a:ext cx="3886200" cy="1547324"/>
      </dsp:txXfrm>
    </dsp:sp>
    <dsp:sp modelId="{33BCEC26-C14D-4C1B-A0A8-57892C4646B9}">
      <dsp:nvSpPr>
        <dsp:cNvPr id="0" name=""/>
        <dsp:cNvSpPr/>
      </dsp:nvSpPr>
      <dsp:spPr>
        <a:xfrm>
          <a:off x="0" y="3341374"/>
          <a:ext cx="3886200" cy="178717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nl-BE" sz="3200" b="0" i="0" strike="noStrike" kern="1200" cap="none" spc="0" baseline="0">
              <a:solidFill>
                <a:srgbClr val="FFFFFF"/>
              </a:solidFill>
              <a:effectLst/>
              <a:latin typeface="Calibri"/>
              <a:ea typeface="Calibri"/>
              <a:cs typeface="Calibri"/>
            </a:rPr>
            <a:t>Een gedragspatroon kan onzichtbaar zijn voor anderen </a:t>
          </a:r>
          <a:endParaRPr lang="en-US" kern="1200"/>
        </a:p>
      </dsp:txBody>
      <dsp:txXfrm>
        <a:off x="87243" y="3428617"/>
        <a:ext cx="3711714" cy="161268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DE4789-F2C4-48F7-AD1A-1BC4182425B9}">
      <dsp:nvSpPr>
        <dsp:cNvPr id="0" name=""/>
        <dsp:cNvSpPr/>
      </dsp:nvSpPr>
      <dsp:spPr>
        <a:xfrm>
          <a:off x="745187" y="1247"/>
          <a:ext cx="6584460" cy="2008260"/>
        </a:xfrm>
        <a:prstGeom prst="rect">
          <a:avLst/>
        </a:prstGeom>
        <a:gradFill rotWithShape="0">
          <a:gsLst>
            <a:gs pos="0">
              <a:schemeClr val="accent1">
                <a:shade val="80000"/>
                <a:hueOff val="0"/>
                <a:satOff val="0"/>
                <a:lumOff val="0"/>
                <a:alphaOff val="0"/>
                <a:satMod val="103000"/>
                <a:lumMod val="102000"/>
                <a:tint val="94000"/>
              </a:schemeClr>
            </a:gs>
            <a:gs pos="50000">
              <a:schemeClr val="accent1">
                <a:shade val="80000"/>
                <a:hueOff val="0"/>
                <a:satOff val="0"/>
                <a:lumOff val="0"/>
                <a:alphaOff val="0"/>
                <a:satMod val="110000"/>
                <a:lumMod val="100000"/>
                <a:shade val="100000"/>
              </a:schemeClr>
            </a:gs>
            <a:gs pos="100000">
              <a:schemeClr val="accent1">
                <a:shade val="8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nl-BE" sz="3000" b="0" i="0" strike="noStrike" kern="1200" cap="none" spc="0" baseline="0">
              <a:solidFill>
                <a:srgbClr val="FFFFFF"/>
              </a:solidFill>
              <a:effectLst/>
              <a:latin typeface="Calibri"/>
              <a:ea typeface="Calibri"/>
              <a:cs typeface="Calibri"/>
            </a:rPr>
            <a:t>Genderstereotypen zijn vooringenomen ideeën over hoe iemand moet zijn, handelen of gedragen op basis van zijn/haar geslacht. </a:t>
          </a:r>
          <a:endParaRPr lang="en-US" sz="3000" kern="1200"/>
        </a:p>
      </dsp:txBody>
      <dsp:txXfrm>
        <a:off x="745187" y="1247"/>
        <a:ext cx="6584460" cy="2008260"/>
      </dsp:txXfrm>
    </dsp:sp>
    <dsp:sp modelId="{C106FE37-78FC-4B91-AB63-2959EC40C132}">
      <dsp:nvSpPr>
        <dsp:cNvPr id="0" name=""/>
        <dsp:cNvSpPr/>
      </dsp:nvSpPr>
      <dsp:spPr>
        <a:xfrm>
          <a:off x="745187" y="2832565"/>
          <a:ext cx="6584460" cy="2008260"/>
        </a:xfrm>
        <a:prstGeom prst="rect">
          <a:avLst/>
        </a:prstGeom>
        <a:gradFill rotWithShape="0">
          <a:gsLst>
            <a:gs pos="0">
              <a:schemeClr val="accent1">
                <a:shade val="80000"/>
                <a:hueOff val="0"/>
                <a:satOff val="0"/>
                <a:lumOff val="0"/>
                <a:alphaOff val="0"/>
                <a:satMod val="103000"/>
                <a:lumMod val="102000"/>
                <a:tint val="94000"/>
              </a:schemeClr>
            </a:gs>
            <a:gs pos="50000">
              <a:schemeClr val="accent1">
                <a:shade val="80000"/>
                <a:hueOff val="0"/>
                <a:satOff val="0"/>
                <a:lumOff val="0"/>
                <a:alphaOff val="0"/>
                <a:satMod val="110000"/>
                <a:lumMod val="100000"/>
                <a:shade val="100000"/>
              </a:schemeClr>
            </a:gs>
            <a:gs pos="100000">
              <a:schemeClr val="accent1">
                <a:shade val="8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nl-BE" sz="3000" b="0" i="0" strike="noStrike" kern="1200" cap="none" spc="0" baseline="0">
              <a:solidFill>
                <a:srgbClr val="FFFFFF"/>
              </a:solidFill>
              <a:effectLst/>
              <a:latin typeface="Calibri"/>
              <a:ea typeface="Calibri"/>
              <a:cs typeface="Calibri"/>
            </a:rPr>
            <a:t>Bijvoorbeeld: U vraagt vrouwelijke werknemers </a:t>
          </a:r>
          <a:r>
            <a:rPr lang="nl-BE" sz="3000" b="0" i="0" u="sng" strike="noStrike" kern="1200" cap="none" spc="0" baseline="0">
              <a:solidFill>
                <a:srgbClr val="FFFFFF"/>
              </a:solidFill>
              <a:effectLst/>
              <a:uFill>
                <a:solidFill>
                  <a:srgbClr val="FFFFFF"/>
                </a:solidFill>
              </a:uFill>
              <a:latin typeface="Calibri"/>
              <a:ea typeface="Calibri"/>
              <a:cs typeface="Calibri"/>
            </a:rPr>
            <a:t>alleen</a:t>
          </a:r>
          <a:r>
            <a:rPr lang="nl-BE" sz="3000" b="0" i="0" strike="noStrike" kern="1200" cap="none" spc="0" baseline="0">
              <a:solidFill>
                <a:srgbClr val="FFFFFF"/>
              </a:solidFill>
              <a:effectLst/>
              <a:latin typeface="Calibri"/>
              <a:ea typeface="Calibri"/>
              <a:cs typeface="Calibri"/>
            </a:rPr>
            <a:t> om koffie en snacks te halen voor de vergaderruimte voor de komende vergadering.</a:t>
          </a:r>
          <a:endParaRPr lang="en-US" sz="3000" kern="1200"/>
        </a:p>
      </dsp:txBody>
      <dsp:txXfrm>
        <a:off x="745187" y="2832565"/>
        <a:ext cx="6584460" cy="200826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61FA31-D264-43EA-875B-A2B7B8E7012B}">
      <dsp:nvSpPr>
        <dsp:cNvPr id="0" name=""/>
        <dsp:cNvSpPr/>
      </dsp:nvSpPr>
      <dsp:spPr>
        <a:xfrm>
          <a:off x="0" y="622433"/>
          <a:ext cx="2458164" cy="147489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nl-BE" sz="3600" b="0" i="0" strike="noStrike" kern="1200" cap="none" spc="0" baseline="0">
              <a:solidFill>
                <a:srgbClr val="FFFFFF"/>
              </a:solidFill>
              <a:effectLst/>
              <a:latin typeface="Calibri"/>
              <a:ea typeface="Calibri"/>
              <a:cs typeface="Calibri"/>
            </a:rPr>
            <a:t>Supervisors</a:t>
          </a:r>
          <a:endParaRPr lang="en-US" kern="1200"/>
        </a:p>
      </dsp:txBody>
      <dsp:txXfrm>
        <a:off x="0" y="622433"/>
        <a:ext cx="2458164" cy="1474898"/>
      </dsp:txXfrm>
    </dsp:sp>
    <dsp:sp modelId="{4573CE03-A660-44F7-B0C8-0BF6532B8A05}">
      <dsp:nvSpPr>
        <dsp:cNvPr id="0" name=""/>
        <dsp:cNvSpPr/>
      </dsp:nvSpPr>
      <dsp:spPr>
        <a:xfrm>
          <a:off x="2703980" y="622433"/>
          <a:ext cx="2458164" cy="147489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nl-BE" sz="3600" b="0" i="0" strike="noStrike" kern="1200" cap="none" spc="0" baseline="0">
              <a:solidFill>
                <a:srgbClr val="FFFFFF"/>
              </a:solidFill>
              <a:effectLst/>
              <a:latin typeface="Calibri"/>
              <a:ea typeface="Calibri"/>
              <a:cs typeface="Calibri"/>
            </a:rPr>
            <a:t>Managers</a:t>
          </a:r>
          <a:endParaRPr lang="en-US" kern="1200"/>
        </a:p>
      </dsp:txBody>
      <dsp:txXfrm>
        <a:off x="2703980" y="622433"/>
        <a:ext cx="2458164" cy="1474898"/>
      </dsp:txXfrm>
    </dsp:sp>
    <dsp:sp modelId="{7D292785-63DD-40E5-BF38-3BDE0B2D1FB7}">
      <dsp:nvSpPr>
        <dsp:cNvPr id="0" name=""/>
        <dsp:cNvSpPr/>
      </dsp:nvSpPr>
      <dsp:spPr>
        <a:xfrm>
          <a:off x="5407961" y="622433"/>
          <a:ext cx="2458164" cy="147489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nl-BE" sz="3600" b="0" i="0" strike="noStrike" kern="1200" cap="none" spc="0" baseline="0">
              <a:solidFill>
                <a:srgbClr val="FFFFFF"/>
              </a:solidFill>
              <a:effectLst/>
              <a:latin typeface="Calibri"/>
              <a:ea typeface="Calibri"/>
              <a:cs typeface="Calibri"/>
            </a:rPr>
            <a:t>Collega's</a:t>
          </a:r>
          <a:endParaRPr lang="en-US" kern="1200"/>
        </a:p>
      </dsp:txBody>
      <dsp:txXfrm>
        <a:off x="5407961" y="622433"/>
        <a:ext cx="2458164" cy="1474898"/>
      </dsp:txXfrm>
    </dsp:sp>
    <dsp:sp modelId="{8E5F5894-71D7-4AD0-AB3F-825397E67428}">
      <dsp:nvSpPr>
        <dsp:cNvPr id="0" name=""/>
        <dsp:cNvSpPr/>
      </dsp:nvSpPr>
      <dsp:spPr>
        <a:xfrm>
          <a:off x="0" y="2343148"/>
          <a:ext cx="2458164" cy="147489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nl-BE" sz="3200" b="0" i="0" strike="noStrike" kern="1200" cap="none" spc="0" baseline="0" dirty="0">
              <a:solidFill>
                <a:srgbClr val="FFFFFF"/>
              </a:solidFill>
              <a:effectLst/>
              <a:latin typeface="Calibri"/>
              <a:ea typeface="Calibri"/>
              <a:cs typeface="Calibri"/>
            </a:rPr>
            <a:t>Leveranciers</a:t>
          </a:r>
          <a:endParaRPr lang="en-US" sz="3200" kern="1200" dirty="0"/>
        </a:p>
      </dsp:txBody>
      <dsp:txXfrm>
        <a:off x="0" y="2343148"/>
        <a:ext cx="2458164" cy="1474898"/>
      </dsp:txXfrm>
    </dsp:sp>
    <dsp:sp modelId="{41438514-9CE3-4267-8433-2A509C733917}">
      <dsp:nvSpPr>
        <dsp:cNvPr id="0" name=""/>
        <dsp:cNvSpPr/>
      </dsp:nvSpPr>
      <dsp:spPr>
        <a:xfrm>
          <a:off x="2703980" y="2343148"/>
          <a:ext cx="2458164" cy="147489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nl-BE" sz="3600" b="0" i="0" strike="noStrike" kern="1200" cap="none" spc="0" baseline="0">
              <a:solidFill>
                <a:srgbClr val="FFFFFF"/>
              </a:solidFill>
              <a:effectLst/>
              <a:latin typeface="Calibri"/>
              <a:ea typeface="Calibri"/>
              <a:cs typeface="Calibri"/>
            </a:rPr>
            <a:t>Klanten</a:t>
          </a:r>
          <a:endParaRPr lang="en-US" kern="1200"/>
        </a:p>
      </dsp:txBody>
      <dsp:txXfrm>
        <a:off x="2703980" y="2343148"/>
        <a:ext cx="2458164" cy="1474898"/>
      </dsp:txXfrm>
    </dsp:sp>
    <dsp:sp modelId="{CD7FF0B3-454C-4F5A-9542-9E88E96578B7}">
      <dsp:nvSpPr>
        <dsp:cNvPr id="0" name=""/>
        <dsp:cNvSpPr/>
      </dsp:nvSpPr>
      <dsp:spPr>
        <a:xfrm>
          <a:off x="5407961" y="2343148"/>
          <a:ext cx="2458164" cy="147489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nl-BE" sz="3600" b="0" i="0" strike="noStrike" kern="1200" cap="none" spc="0" baseline="0">
              <a:solidFill>
                <a:srgbClr val="FFFFFF"/>
              </a:solidFill>
              <a:effectLst/>
              <a:latin typeface="Calibri"/>
              <a:ea typeface="Calibri"/>
              <a:cs typeface="Calibri"/>
            </a:rPr>
            <a:t>Aannemers</a:t>
          </a:r>
          <a:endParaRPr lang="en-US" kern="1200"/>
        </a:p>
      </dsp:txBody>
      <dsp:txXfrm>
        <a:off x="5407961" y="2343148"/>
        <a:ext cx="2458164" cy="147489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286E4F-7206-4C05-AD55-DC212A1A5DC4}">
      <dsp:nvSpPr>
        <dsp:cNvPr id="0" name=""/>
        <dsp:cNvSpPr/>
      </dsp:nvSpPr>
      <dsp:spPr>
        <a:xfrm>
          <a:off x="864" y="218048"/>
          <a:ext cx="3372691" cy="146194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nl-BE" sz="1600" b="0" i="0" strike="noStrike" kern="1200" cap="none" spc="0" baseline="0">
              <a:solidFill>
                <a:srgbClr val="FFFFFF"/>
              </a:solidFill>
              <a:effectLst/>
              <a:latin typeface="Calibri"/>
              <a:ea typeface="Calibri"/>
              <a:cs typeface="Calibri"/>
            </a:rPr>
            <a:t>Visueel gedrag </a:t>
          </a:r>
        </a:p>
        <a:p>
          <a:pPr marL="171450" lvl="1" indent="-171450" algn="l" defTabSz="711200">
            <a:lnSpc>
              <a:spcPct val="90000"/>
            </a:lnSpc>
            <a:spcBef>
              <a:spcPct val="0"/>
            </a:spcBef>
            <a:spcAft>
              <a:spcPct val="15000"/>
            </a:spcAft>
            <a:buChar char="•"/>
          </a:pPr>
          <a:r>
            <a:rPr lang="nl-BE" sz="1600" b="0" i="0" strike="noStrike" kern="1200" cap="none" spc="0" baseline="0">
              <a:solidFill>
                <a:srgbClr val="FFFFFF"/>
              </a:solidFill>
              <a:effectLst/>
              <a:latin typeface="Calibri"/>
              <a:ea typeface="Calibri"/>
              <a:cs typeface="Calibri"/>
            </a:rPr>
            <a:t>Leren, seksuele gebaren maken</a:t>
          </a:r>
        </a:p>
        <a:p>
          <a:pPr marL="171450" lvl="1" indent="-171450" algn="l" defTabSz="711200">
            <a:lnSpc>
              <a:spcPct val="90000"/>
            </a:lnSpc>
            <a:spcBef>
              <a:spcPct val="0"/>
            </a:spcBef>
            <a:spcAft>
              <a:spcPct val="15000"/>
            </a:spcAft>
            <a:buChar char="•"/>
          </a:pPr>
          <a:r>
            <a:rPr lang="nl-BE" sz="1600" b="0" i="0" strike="noStrike" kern="1200" cap="none" spc="0" baseline="0">
              <a:solidFill>
                <a:srgbClr val="FFFFFF"/>
              </a:solidFill>
              <a:effectLst/>
              <a:latin typeface="Calibri"/>
              <a:ea typeface="Calibri"/>
              <a:cs typeface="Calibri"/>
            </a:rPr>
            <a:t>Weergave van suggestieve objecten, foto's, cartoons of posters in gedrukte vorm of digitaal</a:t>
          </a:r>
        </a:p>
      </dsp:txBody>
      <dsp:txXfrm>
        <a:off x="864" y="218048"/>
        <a:ext cx="3372691" cy="1461940"/>
      </dsp:txXfrm>
    </dsp:sp>
    <dsp:sp modelId="{988B99C9-8C3B-43DD-B195-DE7699CD3887}">
      <dsp:nvSpPr>
        <dsp:cNvPr id="0" name=""/>
        <dsp:cNvSpPr/>
      </dsp:nvSpPr>
      <dsp:spPr>
        <a:xfrm>
          <a:off x="3710825" y="218048"/>
          <a:ext cx="3372691" cy="146194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nl-BE" sz="1600" b="0" i="0" strike="noStrike" kern="1200" cap="none" spc="0" baseline="0">
              <a:solidFill>
                <a:srgbClr val="FFFFFF"/>
              </a:solidFill>
              <a:effectLst/>
              <a:latin typeface="Calibri"/>
              <a:ea typeface="Calibri"/>
              <a:cs typeface="Calibri"/>
            </a:rPr>
            <a:t>Fysiek gedrag</a:t>
          </a:r>
        </a:p>
        <a:p>
          <a:pPr marL="171450" lvl="1" indent="-171450" algn="l" defTabSz="711200">
            <a:lnSpc>
              <a:spcPct val="90000"/>
            </a:lnSpc>
            <a:spcBef>
              <a:spcPct val="0"/>
            </a:spcBef>
            <a:spcAft>
              <a:spcPct val="15000"/>
            </a:spcAft>
            <a:buChar char="•"/>
          </a:pPr>
          <a:r>
            <a:rPr lang="nl-BE" sz="1600" b="0" i="0" strike="noStrike" kern="1200" cap="none" spc="0" baseline="0">
              <a:solidFill>
                <a:srgbClr val="FFFFFF"/>
              </a:solidFill>
              <a:effectLst/>
              <a:latin typeface="Calibri"/>
              <a:ea typeface="Calibri"/>
              <a:cs typeface="Calibri"/>
            </a:rPr>
            <a:t>Aanraken, omhelzen of massages</a:t>
          </a:r>
        </a:p>
        <a:p>
          <a:pPr marL="171450" lvl="1" indent="-171450" algn="l" defTabSz="711200">
            <a:lnSpc>
              <a:spcPct val="90000"/>
            </a:lnSpc>
            <a:spcBef>
              <a:spcPct val="0"/>
            </a:spcBef>
            <a:spcAft>
              <a:spcPct val="15000"/>
            </a:spcAft>
            <a:buChar char="•"/>
          </a:pPr>
          <a:r>
            <a:rPr lang="nl-BE" sz="1600" b="0" i="0" strike="noStrike" kern="1200" cap="none" spc="0" baseline="0">
              <a:solidFill>
                <a:srgbClr val="FFFFFF"/>
              </a:solidFill>
              <a:effectLst/>
              <a:latin typeface="Calibri"/>
              <a:ea typeface="Calibri"/>
              <a:cs typeface="Calibri"/>
            </a:rPr>
            <a:t>Aanranding</a:t>
          </a:r>
        </a:p>
        <a:p>
          <a:pPr marL="171450" lvl="1" indent="-171450" algn="l" defTabSz="711200">
            <a:lnSpc>
              <a:spcPct val="90000"/>
            </a:lnSpc>
            <a:spcBef>
              <a:spcPct val="0"/>
            </a:spcBef>
            <a:spcAft>
              <a:spcPct val="15000"/>
            </a:spcAft>
            <a:buChar char="•"/>
          </a:pPr>
          <a:r>
            <a:rPr lang="nl-BE" sz="1600" b="0" i="0" strike="noStrike" kern="1200" cap="none" spc="0" baseline="0">
              <a:solidFill>
                <a:srgbClr val="FFFFFF"/>
              </a:solidFill>
              <a:effectLst/>
              <a:latin typeface="Calibri"/>
              <a:ea typeface="Calibri"/>
              <a:cs typeface="Calibri"/>
            </a:rPr>
            <a:t>Beweging belemmeren of blokkeren </a:t>
          </a:r>
        </a:p>
      </dsp:txBody>
      <dsp:txXfrm>
        <a:off x="3710825" y="218048"/>
        <a:ext cx="3372691" cy="1461940"/>
      </dsp:txXfrm>
    </dsp:sp>
    <dsp:sp modelId="{66092D74-200C-439C-BC45-FB0319721481}">
      <dsp:nvSpPr>
        <dsp:cNvPr id="0" name=""/>
        <dsp:cNvSpPr/>
      </dsp:nvSpPr>
      <dsp:spPr>
        <a:xfrm>
          <a:off x="488269" y="2017257"/>
          <a:ext cx="6107842" cy="239351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nl-BE" sz="1600" b="0" i="0" strike="noStrike" kern="1200" cap="none" spc="0" baseline="0">
              <a:solidFill>
                <a:srgbClr val="FFFFFF"/>
              </a:solidFill>
              <a:effectLst/>
              <a:latin typeface="Calibri"/>
              <a:ea typeface="Calibri"/>
              <a:cs typeface="Calibri"/>
            </a:rPr>
            <a:t>Verbaal gedrag </a:t>
          </a:r>
        </a:p>
        <a:p>
          <a:pPr marL="171450" lvl="1" indent="-171450" algn="l" defTabSz="711200">
            <a:lnSpc>
              <a:spcPct val="90000"/>
            </a:lnSpc>
            <a:spcBef>
              <a:spcPct val="0"/>
            </a:spcBef>
            <a:spcAft>
              <a:spcPct val="15000"/>
            </a:spcAft>
            <a:buChar char="•"/>
          </a:pPr>
          <a:r>
            <a:rPr lang="nl-BE" sz="1600" b="0" i="0" strike="noStrike" kern="1200" cap="none" spc="0" baseline="0">
              <a:solidFill>
                <a:srgbClr val="FFFFFF"/>
              </a:solidFill>
              <a:effectLst/>
              <a:latin typeface="Calibri"/>
              <a:ea typeface="Calibri"/>
              <a:cs typeface="Calibri"/>
            </a:rPr>
            <a:t>Denigrerende opmerkingen, laster of grappen maken of gebruiken, persoonlijk of via teksten, e-mails of berichten</a:t>
          </a:r>
        </a:p>
        <a:p>
          <a:pPr marL="171450" lvl="1" indent="-171450" algn="l" defTabSz="711200">
            <a:lnSpc>
              <a:spcPct val="90000"/>
            </a:lnSpc>
            <a:spcBef>
              <a:spcPct val="0"/>
            </a:spcBef>
            <a:spcAft>
              <a:spcPct val="15000"/>
            </a:spcAft>
            <a:buChar char="•"/>
          </a:pPr>
          <a:r>
            <a:rPr lang="nl-BE" sz="1600" b="0" i="0" strike="noStrike" kern="1200" cap="none" spc="0" baseline="0">
              <a:solidFill>
                <a:srgbClr val="FFFFFF"/>
              </a:solidFill>
              <a:effectLst/>
              <a:latin typeface="Calibri"/>
              <a:ea typeface="Calibri"/>
              <a:cs typeface="Calibri"/>
            </a:rPr>
            <a:t>Verbale seksuele avances of voorstellen</a:t>
          </a:r>
        </a:p>
        <a:p>
          <a:pPr marL="171450" lvl="1" indent="-171450" algn="l" defTabSz="711200">
            <a:lnSpc>
              <a:spcPct val="90000"/>
            </a:lnSpc>
            <a:spcBef>
              <a:spcPct val="0"/>
            </a:spcBef>
            <a:spcAft>
              <a:spcPct val="15000"/>
            </a:spcAft>
            <a:buChar char="•"/>
          </a:pPr>
          <a:r>
            <a:rPr lang="nl-BE" sz="1600" b="0" i="0" strike="noStrike" kern="1200" cap="none" spc="0" baseline="0">
              <a:solidFill>
                <a:srgbClr val="FFFFFF"/>
              </a:solidFill>
              <a:effectLst/>
              <a:latin typeface="Calibri"/>
              <a:ea typeface="Calibri"/>
              <a:cs typeface="Calibri"/>
            </a:rPr>
            <a:t>Verbaal misbruik van seksuele aard</a:t>
          </a:r>
        </a:p>
        <a:p>
          <a:pPr marL="171450" lvl="1" indent="-171450" algn="l" defTabSz="711200">
            <a:lnSpc>
              <a:spcPct val="90000"/>
            </a:lnSpc>
            <a:spcBef>
              <a:spcPct val="0"/>
            </a:spcBef>
            <a:spcAft>
              <a:spcPct val="15000"/>
            </a:spcAft>
            <a:buChar char="•"/>
          </a:pPr>
          <a:r>
            <a:rPr lang="nl-BE" sz="1600" b="0" i="0" strike="noStrike" kern="1200" cap="none" spc="0" baseline="0">
              <a:solidFill>
                <a:srgbClr val="FFFFFF"/>
              </a:solidFill>
              <a:effectLst/>
              <a:latin typeface="Calibri"/>
              <a:ea typeface="Calibri"/>
              <a:cs typeface="Calibri"/>
            </a:rPr>
            <a:t>Grafische verbale opmerkingen over iemands lichaam</a:t>
          </a:r>
        </a:p>
        <a:p>
          <a:pPr marL="171450" lvl="1" indent="-171450" algn="l" defTabSz="711200">
            <a:lnSpc>
              <a:spcPct val="90000"/>
            </a:lnSpc>
            <a:spcBef>
              <a:spcPct val="0"/>
            </a:spcBef>
            <a:spcAft>
              <a:spcPct val="15000"/>
            </a:spcAft>
            <a:buChar char="•"/>
          </a:pPr>
          <a:r>
            <a:rPr lang="nl-BE" sz="1600" b="0" i="0" strike="noStrike" kern="1200" cap="none" spc="0" baseline="0" dirty="0">
              <a:solidFill>
                <a:srgbClr val="FFFFFF"/>
              </a:solidFill>
              <a:effectLst/>
              <a:latin typeface="Calibri"/>
              <a:ea typeface="Calibri"/>
              <a:cs typeface="Calibri"/>
            </a:rPr>
            <a:t>Seksueel vernederende woorden die worden gebruikt om een persoon, suggestieve of obscene letters, notities of uitnodigingen te beschrijven</a:t>
          </a:r>
        </a:p>
      </dsp:txBody>
      <dsp:txXfrm>
        <a:off x="488269" y="2017257"/>
        <a:ext cx="6107842" cy="239351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9A27DE-1A9D-4CFC-BE2E-D6325D4C73B2}">
      <dsp:nvSpPr>
        <dsp:cNvPr id="0" name=""/>
        <dsp:cNvSpPr/>
      </dsp:nvSpPr>
      <dsp:spPr>
        <a:xfrm>
          <a:off x="902116" y="230863"/>
          <a:ext cx="634394" cy="63439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9FCE879-EDA8-4A56-B9E8-3934B4682EB9}">
      <dsp:nvSpPr>
        <dsp:cNvPr id="0" name=""/>
        <dsp:cNvSpPr/>
      </dsp:nvSpPr>
      <dsp:spPr>
        <a:xfrm>
          <a:off x="514430" y="1093785"/>
          <a:ext cx="1409765" cy="6343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nl-BE" sz="1700" b="0" i="0" strike="noStrike" kern="1200" cap="none" spc="0" baseline="0">
              <a:solidFill>
                <a:srgbClr val="000000"/>
              </a:solidFill>
              <a:effectLst/>
              <a:latin typeface="Calibri"/>
              <a:ea typeface="Calibri"/>
              <a:cs typeface="Calibri"/>
            </a:rPr>
            <a:t>Virtuele interacties</a:t>
          </a:r>
          <a:endParaRPr lang="en-US" kern="1200"/>
        </a:p>
      </dsp:txBody>
      <dsp:txXfrm>
        <a:off x="514430" y="1093785"/>
        <a:ext cx="1409765" cy="634394"/>
      </dsp:txXfrm>
    </dsp:sp>
    <dsp:sp modelId="{B02E9D7E-F6E6-43AD-AAC9-B8DAE5007E4C}">
      <dsp:nvSpPr>
        <dsp:cNvPr id="0" name=""/>
        <dsp:cNvSpPr/>
      </dsp:nvSpPr>
      <dsp:spPr>
        <a:xfrm>
          <a:off x="2558590" y="230863"/>
          <a:ext cx="634394" cy="63439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645D0FB-691D-4DD1-A770-EFD951B22D94}">
      <dsp:nvSpPr>
        <dsp:cNvPr id="0" name=""/>
        <dsp:cNvSpPr/>
      </dsp:nvSpPr>
      <dsp:spPr>
        <a:xfrm>
          <a:off x="2170905" y="1093785"/>
          <a:ext cx="1409765" cy="6343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nl-BE" sz="1700" b="0" i="0" strike="noStrike" kern="1200" cap="none" spc="0" baseline="0">
              <a:solidFill>
                <a:srgbClr val="000000"/>
              </a:solidFill>
              <a:effectLst/>
              <a:latin typeface="Calibri"/>
              <a:ea typeface="Calibri"/>
              <a:cs typeface="Calibri"/>
            </a:rPr>
            <a:t>Feestdagen</a:t>
          </a:r>
          <a:endParaRPr lang="en-US" kern="1200"/>
        </a:p>
      </dsp:txBody>
      <dsp:txXfrm>
        <a:off x="2170905" y="1093785"/>
        <a:ext cx="1409765" cy="634394"/>
      </dsp:txXfrm>
    </dsp:sp>
    <dsp:sp modelId="{4E3EF8FC-D81C-4C6A-806C-EA4743F4BA77}">
      <dsp:nvSpPr>
        <dsp:cNvPr id="0" name=""/>
        <dsp:cNvSpPr/>
      </dsp:nvSpPr>
      <dsp:spPr>
        <a:xfrm>
          <a:off x="4215065" y="230863"/>
          <a:ext cx="634394" cy="63439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55E8662-2533-42D8-B4B8-521917D7DEAC}">
      <dsp:nvSpPr>
        <dsp:cNvPr id="0" name=""/>
        <dsp:cNvSpPr/>
      </dsp:nvSpPr>
      <dsp:spPr>
        <a:xfrm>
          <a:off x="3827379" y="1093785"/>
          <a:ext cx="1409765" cy="6343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nl-BE" sz="1700" b="0" i="0" strike="noStrike" kern="1200" cap="none" spc="0" baseline="0">
              <a:solidFill>
                <a:srgbClr val="000000"/>
              </a:solidFill>
              <a:effectLst/>
              <a:latin typeface="Calibri"/>
              <a:ea typeface="Calibri"/>
              <a:cs typeface="Calibri"/>
            </a:rPr>
            <a:t>Maaltijden</a:t>
          </a:r>
          <a:endParaRPr lang="en-US" kern="1200"/>
        </a:p>
      </dsp:txBody>
      <dsp:txXfrm>
        <a:off x="3827379" y="1093785"/>
        <a:ext cx="1409765" cy="634394"/>
      </dsp:txXfrm>
    </dsp:sp>
    <dsp:sp modelId="{57CC4C62-BD4B-45BD-83D8-0A29B71FFADD}">
      <dsp:nvSpPr>
        <dsp:cNvPr id="0" name=""/>
        <dsp:cNvSpPr/>
      </dsp:nvSpPr>
      <dsp:spPr>
        <a:xfrm>
          <a:off x="960981" y="2152733"/>
          <a:ext cx="634394" cy="63439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247C313-91DA-4206-839D-B34E91EFC201}">
      <dsp:nvSpPr>
        <dsp:cNvPr id="0" name=""/>
        <dsp:cNvSpPr/>
      </dsp:nvSpPr>
      <dsp:spPr>
        <a:xfrm>
          <a:off x="564815" y="2905372"/>
          <a:ext cx="1409765" cy="6343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nl-BE" sz="1700" b="0" i="0" strike="noStrike" kern="1200" cap="none" spc="0" baseline="0">
              <a:solidFill>
                <a:srgbClr val="000000"/>
              </a:solidFill>
              <a:effectLst/>
              <a:latin typeface="Calibri"/>
              <a:ea typeface="Calibri"/>
              <a:cs typeface="Calibri"/>
            </a:rPr>
            <a:t>Conferenties en beurzen</a:t>
          </a:r>
          <a:endParaRPr lang="en-US" kern="1200"/>
        </a:p>
      </dsp:txBody>
      <dsp:txXfrm>
        <a:off x="564815" y="2905372"/>
        <a:ext cx="1409765" cy="634394"/>
      </dsp:txXfrm>
    </dsp:sp>
    <dsp:sp modelId="{E86A0C04-E9B4-4015-A6A8-3FB1046B29CE}">
      <dsp:nvSpPr>
        <dsp:cNvPr id="0" name=""/>
        <dsp:cNvSpPr/>
      </dsp:nvSpPr>
      <dsp:spPr>
        <a:xfrm>
          <a:off x="2558590" y="2080621"/>
          <a:ext cx="634394" cy="634394"/>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218699A-9F44-43C4-BACD-AFA07472911A}">
      <dsp:nvSpPr>
        <dsp:cNvPr id="0" name=""/>
        <dsp:cNvSpPr/>
      </dsp:nvSpPr>
      <dsp:spPr>
        <a:xfrm>
          <a:off x="2170905" y="2943544"/>
          <a:ext cx="1409765" cy="6343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nl-BE" sz="1700" b="0" i="0" strike="noStrike" kern="1200" cap="none" spc="0" baseline="0">
              <a:solidFill>
                <a:srgbClr val="000000"/>
              </a:solidFill>
              <a:effectLst/>
              <a:latin typeface="Calibri"/>
              <a:ea typeface="Calibri"/>
              <a:cs typeface="Calibri"/>
            </a:rPr>
            <a:t>Zakenreizen</a:t>
          </a:r>
          <a:endParaRPr lang="en-US" kern="1200"/>
        </a:p>
      </dsp:txBody>
      <dsp:txXfrm>
        <a:off x="2170905" y="2943544"/>
        <a:ext cx="1409765" cy="634394"/>
      </dsp:txXfrm>
    </dsp:sp>
    <dsp:sp modelId="{5421B5D6-8F0B-4CBE-B7B3-DBCDD202F370}">
      <dsp:nvSpPr>
        <dsp:cNvPr id="0" name=""/>
        <dsp:cNvSpPr/>
      </dsp:nvSpPr>
      <dsp:spPr>
        <a:xfrm>
          <a:off x="4215065" y="2080621"/>
          <a:ext cx="634394" cy="634394"/>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8CD23AD-0F84-4328-BCA7-961CDC0F9CC6}">
      <dsp:nvSpPr>
        <dsp:cNvPr id="0" name=""/>
        <dsp:cNvSpPr/>
      </dsp:nvSpPr>
      <dsp:spPr>
        <a:xfrm>
          <a:off x="3827379" y="2943544"/>
          <a:ext cx="1409765" cy="6343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nl-BE" sz="1700" b="0" i="0" strike="noStrike" kern="1200" cap="none" spc="0" baseline="0">
              <a:solidFill>
                <a:srgbClr val="000000"/>
              </a:solidFill>
              <a:effectLst/>
              <a:latin typeface="Calibri"/>
              <a:ea typeface="Calibri"/>
              <a:cs typeface="Calibri"/>
            </a:rPr>
            <a:t>Medewerkers op afstand en thuiswerkers</a:t>
          </a:r>
          <a:endParaRPr lang="en-US" kern="1200"/>
        </a:p>
      </dsp:txBody>
      <dsp:txXfrm>
        <a:off x="3827379" y="2943544"/>
        <a:ext cx="1409765" cy="634394"/>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1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395288" y="169863"/>
            <a:ext cx="6159500" cy="4621212"/>
          </a:xfrm>
          <a:prstGeom prst="rect">
            <a:avLst/>
          </a:prstGeom>
          <a:noFill/>
          <a:ln w="12700">
            <a:solidFill>
              <a:prstClr val="black"/>
            </a:solidFill>
          </a:ln>
        </p:spPr>
      </p:sp>
      <p:sp>
        <p:nvSpPr>
          <p:cNvPr id="5" name="Notes Placeholder 4"/>
          <p:cNvSpPr>
            <a:spLocks noGrp="1"/>
          </p:cNvSpPr>
          <p:nvPr>
            <p:ph type="body" sz="quarter" idx="3"/>
          </p:nvPr>
        </p:nvSpPr>
        <p:spPr>
          <a:xfrm>
            <a:off x="400792" y="4940567"/>
            <a:ext cx="6148491" cy="3932540"/>
          </a:xfrm>
          <a:prstGeom prst="rect">
            <a:avLst/>
          </a:prstGeom>
        </p:spPr>
        <p:txBody>
          <a:bodyPr vert="horz" lIns="91001" tIns="45502" rIns="91001" bIns="4550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1" y="8721144"/>
            <a:ext cx="3012329" cy="463695"/>
          </a:xfrm>
          <a:prstGeom prst="rect">
            <a:avLst/>
          </a:prstGeom>
        </p:spPr>
        <p:txBody>
          <a:bodyPr vert="horz" lIns="91001" tIns="45502" rIns="91001" bIns="45502" rtlCol="0" anchor="b"/>
          <a:lstStyle>
            <a:lvl1pPr algn="l">
              <a:defRPr sz="1000">
                <a:solidFill>
                  <a:srgbClr val="203864"/>
                </a:solidFill>
              </a:defRPr>
            </a:lvl1pPr>
          </a:lstStyle>
          <a:p>
            <a:r>
              <a:rPr lang="en-US"/>
              <a:t>RPM International Inc.</a:t>
            </a:r>
          </a:p>
        </p:txBody>
      </p:sp>
      <p:sp>
        <p:nvSpPr>
          <p:cNvPr id="7" name="Slide Number Placeholder 6"/>
          <p:cNvSpPr>
            <a:spLocks noGrp="1"/>
          </p:cNvSpPr>
          <p:nvPr>
            <p:ph type="sldNum" sz="quarter" idx="5"/>
          </p:nvPr>
        </p:nvSpPr>
        <p:spPr>
          <a:xfrm>
            <a:off x="3937742" y="8721144"/>
            <a:ext cx="3012329" cy="463695"/>
          </a:xfrm>
          <a:prstGeom prst="rect">
            <a:avLst/>
          </a:prstGeom>
        </p:spPr>
        <p:txBody>
          <a:bodyPr vert="horz" lIns="91001" tIns="45502" rIns="91001" bIns="45502" rtlCol="0" anchor="b"/>
          <a:lstStyle>
            <a:lvl1pPr algn="r">
              <a:defRPr sz="1000">
                <a:solidFill>
                  <a:srgbClr val="203864"/>
                </a:solidFill>
              </a:defRPr>
            </a:lvl1pPr>
          </a:lstStyle>
          <a:p>
            <a:fld id="{AA05FC04-006C-4370-AA2A-61F90C8564E7}" type="slidenum">
              <a:rPr lang="en-US" smtClean="0"/>
              <a:t>‹#›</a:t>
            </a:fld>
            <a:endParaRPr lang="en-US"/>
          </a:p>
        </p:txBody>
      </p:sp>
    </p:spTree>
    <p:extLst>
      <p:ext uri="{BB962C8B-B14F-4D97-AF65-F5344CB8AC3E}">
        <p14:creationId xmlns:p14="http://schemas.microsoft.com/office/powerpoint/2010/main" val="14943771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AA05FC04-006C-4370-AA2A-61F90C8564E7}" type="slidenum">
              <a:rPr lang="en-US" smtClean="0"/>
              <a:t>1</a:t>
            </a:fld>
            <a:endParaRPr lang="en-US"/>
          </a:p>
        </p:txBody>
      </p:sp>
      <p:sp>
        <p:nvSpPr>
          <p:cNvPr id="6" name="Slide Image Placeholder 5">
            <a:extLst>
              <a:ext uri="{FF2B5EF4-FFF2-40B4-BE49-F238E27FC236}">
                <a16:creationId xmlns:a16="http://schemas.microsoft.com/office/drawing/2014/main" id="{C72E06DF-B426-4181-8E0A-454FF7736633}"/>
              </a:ext>
            </a:extLst>
          </p:cNvPr>
          <p:cNvSpPr>
            <a:spLocks noGrp="1" noRot="1" noChangeAspect="1"/>
          </p:cNvSpPr>
          <p:nvPr>
            <p:ph type="sldImg"/>
          </p:nvPr>
        </p:nvSpPr>
        <p:spPr>
          <a:xfrm>
            <a:off x="393700" y="169863"/>
            <a:ext cx="6162675" cy="4622800"/>
          </a:xfrm>
        </p:spPr>
      </p:sp>
      <p:sp>
        <p:nvSpPr>
          <p:cNvPr id="7" name="Notes Placeholder 6">
            <a:extLst>
              <a:ext uri="{FF2B5EF4-FFF2-40B4-BE49-F238E27FC236}">
                <a16:creationId xmlns:a16="http://schemas.microsoft.com/office/drawing/2014/main" id="{C2D10176-95FB-4A01-AB36-F535C89BE4A6}"/>
              </a:ext>
            </a:extLst>
          </p:cNvPr>
          <p:cNvSpPr>
            <a:spLocks noGrp="1"/>
          </p:cNvSpPr>
          <p:nvPr>
            <p:ph type="body" idx="1"/>
          </p:nvPr>
        </p:nvSpPr>
        <p:spPr/>
        <p:txBody>
          <a:bodyPr>
            <a:normAutofit/>
          </a:bodyPr>
          <a:lstStyle/>
          <a:p>
            <a:pPr>
              <a:lnSpc>
                <a:spcPct val="120000"/>
              </a:lnSpc>
            </a:pPr>
            <a:endParaRPr lang="en-US"/>
          </a:p>
        </p:txBody>
      </p:sp>
    </p:spTree>
    <p:extLst>
      <p:ext uri="{BB962C8B-B14F-4D97-AF65-F5344CB8AC3E}">
        <p14:creationId xmlns:p14="http://schemas.microsoft.com/office/powerpoint/2010/main" val="4857635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A05FC04-006C-4370-AA2A-61F90C8564E7}" type="slidenum">
              <a:rPr lang="en-US" smtClean="0"/>
              <a:t>4</a:t>
            </a:fld>
            <a:endParaRPr lang="en-US"/>
          </a:p>
        </p:txBody>
      </p:sp>
    </p:spTree>
    <p:extLst>
      <p:ext uri="{BB962C8B-B14F-4D97-AF65-F5344CB8AC3E}">
        <p14:creationId xmlns:p14="http://schemas.microsoft.com/office/powerpoint/2010/main" val="22593852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image" Target="../media/image4.emf"/><Relationship Id="rId4" Type="http://schemas.openxmlformats.org/officeDocument/2006/relationships/oleObject" Target="../embeddings/oleObject2.bin"/></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1.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74AFCF93-F657-4B86-AF22-65B0BC4CCAC8}"/>
              </a:ext>
            </a:extLst>
          </p:cNvPr>
          <p:cNvGraphicFramePr>
            <a:graphicFrameLocks noChangeAspect="1"/>
          </p:cNvGraphicFramePr>
          <p:nvPr userDrawn="1">
            <p:custDataLst>
              <p:tags r:id="rId1"/>
            </p:custDataLst>
            <p:extLst>
              <p:ext uri="{D42A27DB-BD31-4B8C-83A1-F6EECF244321}">
                <p14:modId xmlns:p14="http://schemas.microsoft.com/office/powerpoint/2010/main" val="473403509"/>
              </p:ext>
            </p:extLst>
          </p:nvPr>
        </p:nvGraphicFramePr>
        <p:xfrm>
          <a:off x="1193" y="1588"/>
          <a:ext cx="1191" cy="1588"/>
        </p:xfrm>
        <a:graphic>
          <a:graphicData uri="http://schemas.openxmlformats.org/presentationml/2006/ole">
            <mc:AlternateContent xmlns:mc="http://schemas.openxmlformats.org/markup-compatibility/2006">
              <mc:Choice xmlns:v="urn:schemas-microsoft-com:vml" Requires="v">
                <p:oleObj name="think-cell Slide" r:id="rId4" imgW="424" imgH="424" progId="TCLayout.ActiveDocument.1">
                  <p:embed/>
                </p:oleObj>
              </mc:Choice>
              <mc:Fallback>
                <p:oleObj name="think-cell Slide" r:id="rId4" imgW="424" imgH="424" progId="TCLayout.ActiveDocument.1">
                  <p:embed/>
                  <p:pic>
                    <p:nvPicPr>
                      <p:cNvPr id="9" name="Object 8" hidden="1">
                        <a:extLst>
                          <a:ext uri="{FF2B5EF4-FFF2-40B4-BE49-F238E27FC236}">
                            <a16:creationId xmlns:a16="http://schemas.microsoft.com/office/drawing/2014/main" id="{74AFCF93-F657-4B86-AF22-65B0BC4CCAC8}"/>
                          </a:ext>
                        </a:extLst>
                      </p:cNvPr>
                      <p:cNvPicPr/>
                      <p:nvPr/>
                    </p:nvPicPr>
                    <p:blipFill>
                      <a:blip r:embed="rId5"/>
                      <a:stretch>
                        <a:fillRect/>
                      </a:stretch>
                    </p:blipFill>
                    <p:spPr>
                      <a:xfrm>
                        <a:off x="1193" y="1588"/>
                        <a:ext cx="1191"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27C78A8F-C7D7-4FCD-ABDF-9F33A29FBAE3}"/>
              </a:ext>
            </a:extLst>
          </p:cNvPr>
          <p:cNvSpPr/>
          <p:nvPr userDrawn="1">
            <p:custDataLst>
              <p:tags r:id="rId2"/>
            </p:custDataLst>
          </p:nvPr>
        </p:nvSpPr>
        <p:spPr>
          <a:xfrm>
            <a:off x="2" y="0"/>
            <a:ext cx="119063"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US" sz="4500" b="0" i="0" baseline="0">
              <a:latin typeface="Calibri Light" panose="020F0302020204030204" pitchFamily="34" charset="0"/>
              <a:ea typeface="+mj-ea"/>
              <a:cs typeface="+mj-cs"/>
              <a:sym typeface="Calibri Light" panose="020F0302020204030204" pitchFamily="34" charset="0"/>
            </a:endParaRPr>
          </a:p>
        </p:txBody>
      </p:sp>
      <p:sp>
        <p:nvSpPr>
          <p:cNvPr id="2" name="Title 1"/>
          <p:cNvSpPr>
            <a:spLocks noGrp="1"/>
          </p:cNvSpPr>
          <p:nvPr>
            <p:ph type="ctrTitle"/>
          </p:nvPr>
        </p:nvSpPr>
        <p:spPr>
          <a:xfrm>
            <a:off x="1143000" y="1122363"/>
            <a:ext cx="6858000" cy="2387600"/>
          </a:xfrm>
        </p:spPr>
        <p:txBody>
          <a:bodyPr anchor="b"/>
          <a:lstStyle>
            <a:lvl1pPr algn="ctr">
              <a:defRPr sz="4500">
                <a:solidFill>
                  <a:schemeClr val="tx1"/>
                </a:solidFill>
              </a:defRPr>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p>
        </p:txBody>
      </p:sp>
    </p:spTree>
    <p:extLst>
      <p:ext uri="{BB962C8B-B14F-4D97-AF65-F5344CB8AC3E}">
        <p14:creationId xmlns:p14="http://schemas.microsoft.com/office/powerpoint/2010/main" val="3832464026"/>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06D9C2DC-7DD7-4CCC-9988-35B863DFA90C}"/>
              </a:ext>
            </a:extLst>
          </p:cNvPr>
          <p:cNvGraphicFramePr>
            <a:graphicFrameLocks noChangeAspect="1"/>
          </p:cNvGraphicFramePr>
          <p:nvPr userDrawn="1">
            <p:custDataLst>
              <p:tags r:id="rId1"/>
            </p:custDataLst>
            <p:extLst>
              <p:ext uri="{D42A27DB-BD31-4B8C-83A1-F6EECF244321}">
                <p14:modId xmlns:p14="http://schemas.microsoft.com/office/powerpoint/2010/main" val="2080291004"/>
              </p:ext>
            </p:extLst>
          </p:nvPr>
        </p:nvGraphicFramePr>
        <p:xfrm>
          <a:off x="1192" y="1593"/>
          <a:ext cx="1190" cy="1587"/>
        </p:xfrm>
        <a:graphic>
          <a:graphicData uri="http://schemas.openxmlformats.org/presentationml/2006/ole">
            <mc:AlternateContent xmlns:mc="http://schemas.openxmlformats.org/markup-compatibility/2006">
              <mc:Choice xmlns:v="urn:schemas-microsoft-com:vml" Requires="v">
                <p:oleObj name="think-cell Slide" r:id="rId3" imgW="216" imgH="216" progId="TCLayout.ActiveDocument.1">
                  <p:embed/>
                </p:oleObj>
              </mc:Choice>
              <mc:Fallback>
                <p:oleObj name="think-cell Slide" r:id="rId3" imgW="216" imgH="216" progId="TCLayout.ActiveDocument.1">
                  <p:embed/>
                  <p:pic>
                    <p:nvPicPr>
                      <p:cNvPr id="4" name="Object 3" hidden="1">
                        <a:extLst>
                          <a:ext uri="{FF2B5EF4-FFF2-40B4-BE49-F238E27FC236}">
                            <a16:creationId xmlns:a16="http://schemas.microsoft.com/office/drawing/2014/main" id="{06D9C2DC-7DD7-4CCC-9988-35B863DFA90C}"/>
                          </a:ext>
                        </a:extLst>
                      </p:cNvPr>
                      <p:cNvPicPr/>
                      <p:nvPr/>
                    </p:nvPicPr>
                    <p:blipFill>
                      <a:blip r:embed="rId4"/>
                      <a:stretch>
                        <a:fillRect/>
                      </a:stretch>
                    </p:blipFill>
                    <p:spPr>
                      <a:xfrm>
                        <a:off x="1192" y="1593"/>
                        <a:ext cx="1190" cy="1587"/>
                      </a:xfrm>
                      <a:prstGeom prst="rect">
                        <a:avLst/>
                      </a:prstGeom>
                    </p:spPr>
                  </p:pic>
                </p:oleObj>
              </mc:Fallback>
            </mc:AlternateContent>
          </a:graphicData>
        </a:graphic>
      </p:graphicFrame>
      <p:sp>
        <p:nvSpPr>
          <p:cNvPr id="6" name="Title Placeholder 1"/>
          <p:cNvSpPr>
            <a:spLocks noGrp="1"/>
          </p:cNvSpPr>
          <p:nvPr>
            <p:ph type="title" hasCustomPrompt="1"/>
          </p:nvPr>
        </p:nvSpPr>
        <p:spPr>
          <a:xfrm>
            <a:off x="822960" y="182880"/>
            <a:ext cx="7358907" cy="787032"/>
          </a:xfrm>
          <a:prstGeom prst="rect">
            <a:avLst/>
          </a:prstGeom>
        </p:spPr>
        <p:txBody>
          <a:bodyPr vert="horz" lIns="91440" tIns="45720" rIns="91440" bIns="45720" rtlCol="0" anchor="ctr">
            <a:noAutofit/>
          </a:bodyPr>
          <a:lstStyle>
            <a:lvl1pPr>
              <a:defRPr sz="2000"/>
            </a:lvl1pPr>
          </a:lstStyle>
          <a:p>
            <a:r>
              <a:rPr lang="en-US"/>
              <a:t>Click to edit </a:t>
            </a:r>
            <a:br>
              <a:rPr lang="en-US"/>
            </a:br>
            <a:r>
              <a:rPr lang="en-US"/>
              <a:t>Master title style</a:t>
            </a:r>
          </a:p>
        </p:txBody>
      </p:sp>
      <p:sp>
        <p:nvSpPr>
          <p:cNvPr id="7" name="Text Placeholder 2"/>
          <p:cNvSpPr>
            <a:spLocks noGrp="1"/>
          </p:cNvSpPr>
          <p:nvPr>
            <p:ph idx="1"/>
          </p:nvPr>
        </p:nvSpPr>
        <p:spPr>
          <a:xfrm>
            <a:off x="432562" y="1508760"/>
            <a:ext cx="8074836" cy="484207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5">
            <a:extLst>
              <a:ext uri="{FF2B5EF4-FFF2-40B4-BE49-F238E27FC236}">
                <a16:creationId xmlns:a16="http://schemas.microsoft.com/office/drawing/2014/main" id="{04D026DA-6CE9-4966-BA89-38F47DC2EEFC}"/>
              </a:ext>
            </a:extLst>
          </p:cNvPr>
          <p:cNvSpPr>
            <a:spLocks noGrp="1"/>
          </p:cNvSpPr>
          <p:nvPr>
            <p:ph type="dt" sz="half" idx="2"/>
          </p:nvPr>
        </p:nvSpPr>
        <p:spPr>
          <a:xfrm>
            <a:off x="5828145" y="6558353"/>
            <a:ext cx="2869679" cy="365125"/>
          </a:xfrm>
          <a:prstGeom prst="rect">
            <a:avLst/>
          </a:prstGeom>
        </p:spPr>
        <p:txBody>
          <a:bodyPr vert="horz" lIns="91440" tIns="45720" rIns="91440" bIns="45720" rtlCol="0" anchor="ctr"/>
          <a:lstStyle>
            <a:lvl1pPr algn="r">
              <a:defRPr sz="900">
                <a:solidFill>
                  <a:schemeClr val="tx1">
                    <a:tint val="75000"/>
                  </a:schemeClr>
                </a:solidFill>
              </a:defRPr>
            </a:lvl1pPr>
          </a:lstStyle>
          <a:p>
            <a:r>
              <a:rPr lang="en-US"/>
              <a:t>[EVENT NAME]  [DATE]</a:t>
            </a:r>
          </a:p>
        </p:txBody>
      </p:sp>
      <p:sp>
        <p:nvSpPr>
          <p:cNvPr id="8" name="Slide Number Placeholder 6">
            <a:extLst>
              <a:ext uri="{FF2B5EF4-FFF2-40B4-BE49-F238E27FC236}">
                <a16:creationId xmlns:a16="http://schemas.microsoft.com/office/drawing/2014/main" id="{62C2B23F-24A9-4052-948D-555AAA1D694F}"/>
              </a:ext>
            </a:extLst>
          </p:cNvPr>
          <p:cNvSpPr>
            <a:spLocks noGrp="1"/>
          </p:cNvSpPr>
          <p:nvPr>
            <p:ph type="sldNum" sz="quarter" idx="4"/>
          </p:nvPr>
        </p:nvSpPr>
        <p:spPr>
          <a:xfrm>
            <a:off x="8663437" y="6558353"/>
            <a:ext cx="480561"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B5FC4A1-A2DE-4EB5-9A46-57D39B4235EC}" type="slidenum">
              <a:rPr lang="en-US" smtClean="0"/>
              <a:t>‹#›</a:t>
            </a:fld>
            <a:endParaRPr lang="en-US"/>
          </a:p>
        </p:txBody>
      </p:sp>
    </p:spTree>
    <p:extLst>
      <p:ext uri="{BB962C8B-B14F-4D97-AF65-F5344CB8AC3E}">
        <p14:creationId xmlns:p14="http://schemas.microsoft.com/office/powerpoint/2010/main" val="3451003217"/>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3C20818-8DDA-3F49-982E-FE672F9E4B39}"/>
              </a:ext>
            </a:extLst>
          </p:cNvPr>
          <p:cNvPicPr>
            <a:picLocks noChangeAspect="1"/>
          </p:cNvPicPr>
          <p:nvPr userDrawn="1"/>
        </p:nvPicPr>
        <p:blipFill>
          <a:blip r:embed="rId2"/>
          <a:srcRect l="10663" t="1445" r="10663"/>
          <a:stretch>
            <a:fillRect/>
          </a:stretch>
        </p:blipFill>
        <p:spPr>
          <a:xfrm>
            <a:off x="0" y="0"/>
            <a:ext cx="9144000" cy="5150840"/>
          </a:xfrm>
          <a:prstGeom prst="rect">
            <a:avLst/>
          </a:prstGeom>
        </p:spPr>
      </p:pic>
      <p:pic>
        <p:nvPicPr>
          <p:cNvPr id="5" name="Picture 4">
            <a:extLst>
              <a:ext uri="{FF2B5EF4-FFF2-40B4-BE49-F238E27FC236}">
                <a16:creationId xmlns:a16="http://schemas.microsoft.com/office/drawing/2014/main" id="{8DEFDE6D-6AB1-134F-BF2D-97D50BB8F9C2}"/>
              </a:ext>
            </a:extLst>
          </p:cNvPr>
          <p:cNvPicPr>
            <a:picLocks noChangeAspect="1"/>
          </p:cNvPicPr>
          <p:nvPr userDrawn="1"/>
        </p:nvPicPr>
        <p:blipFill>
          <a:blip r:embed="rId3"/>
          <a:stretch>
            <a:fillRect/>
          </a:stretch>
        </p:blipFill>
        <p:spPr>
          <a:xfrm>
            <a:off x="7089924" y="1560352"/>
            <a:ext cx="1604880" cy="2806118"/>
          </a:xfrm>
          <a:prstGeom prst="rect">
            <a:avLst/>
          </a:prstGeom>
        </p:spPr>
      </p:pic>
      <p:sp>
        <p:nvSpPr>
          <p:cNvPr id="6" name="Rectangle 5">
            <a:extLst>
              <a:ext uri="{FF2B5EF4-FFF2-40B4-BE49-F238E27FC236}">
                <a16:creationId xmlns:a16="http://schemas.microsoft.com/office/drawing/2014/main" id="{E35A33B2-1602-A14D-97FA-7C12265B23CF}"/>
              </a:ext>
            </a:extLst>
          </p:cNvPr>
          <p:cNvSpPr/>
          <p:nvPr userDrawn="1"/>
        </p:nvSpPr>
        <p:spPr>
          <a:xfrm>
            <a:off x="0" y="5112218"/>
            <a:ext cx="9144000" cy="1745782"/>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a:extLst>
              <a:ext uri="{FF2B5EF4-FFF2-40B4-BE49-F238E27FC236}">
                <a16:creationId xmlns:a16="http://schemas.microsoft.com/office/drawing/2014/main" id="{CFBB4451-9D41-6B4E-8FB0-339D4F654ADC}"/>
              </a:ext>
            </a:extLst>
          </p:cNvPr>
          <p:cNvSpPr/>
          <p:nvPr userDrawn="1"/>
        </p:nvSpPr>
        <p:spPr>
          <a:xfrm flipH="1">
            <a:off x="0" y="4135179"/>
            <a:ext cx="9144000" cy="998377"/>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E2E489EC-E4C0-BC4F-B047-C4F8266835C7}"/>
              </a:ext>
            </a:extLst>
          </p:cNvPr>
          <p:cNvCxnSpPr/>
          <p:nvPr userDrawn="1"/>
        </p:nvCxnSpPr>
        <p:spPr>
          <a:xfrm flipV="1">
            <a:off x="0" y="4268039"/>
            <a:ext cx="9144000" cy="990786"/>
          </a:xfrm>
          <a:prstGeom prst="line">
            <a:avLst/>
          </a:prstGeom>
          <a:ln w="25400">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F3233C4D-12E6-CD44-B89E-3C9A22EA8343}"/>
              </a:ext>
            </a:extLst>
          </p:cNvPr>
          <p:cNvCxnSpPr/>
          <p:nvPr userDrawn="1"/>
        </p:nvCxnSpPr>
        <p:spPr>
          <a:xfrm flipV="1">
            <a:off x="0" y="4110728"/>
            <a:ext cx="9144000" cy="995008"/>
          </a:xfrm>
          <a:prstGeom prst="line">
            <a:avLst/>
          </a:prstGeom>
          <a:ln w="698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CD9ED571-82D2-D246-A47D-A80C822ADDD7}"/>
              </a:ext>
            </a:extLst>
          </p:cNvPr>
          <p:cNvSpPr txBox="1"/>
          <p:nvPr userDrawn="1"/>
        </p:nvSpPr>
        <p:spPr>
          <a:xfrm>
            <a:off x="394768" y="421272"/>
            <a:ext cx="3699545" cy="944880"/>
          </a:xfrm>
          <a:prstGeom prst="rect">
            <a:avLst/>
          </a:prstGeom>
          <a:noFill/>
        </p:spPr>
        <p:txBody>
          <a:bodyPr wrap="square" rtlCol="0">
            <a:spAutoFit/>
          </a:bodyPr>
          <a:lstStyle/>
          <a:p>
            <a:r>
              <a:rPr lang="nl-BE" sz="2800" b="1" i="0" strike="noStrike" cap="none" spc="0" baseline="0">
                <a:solidFill>
                  <a:srgbClr val="FFFFFF"/>
                </a:solidFill>
                <a:effectLst>
                  <a:outerShdw blurRad="50800" dist="38100" dir="2700000" algn="tl" rotWithShape="0">
                    <a:srgbClr val="000000">
                      <a:alpha val="40000"/>
                    </a:srgbClr>
                  </a:outerShdw>
                </a:effectLst>
                <a:latin typeface="Calibri"/>
                <a:ea typeface="Calibri"/>
                <a:cs typeface="Calibri"/>
              </a:rPr>
              <a:t>DE WAARDE VAN 168</a:t>
            </a:r>
          </a:p>
        </p:txBody>
      </p:sp>
      <p:cxnSp>
        <p:nvCxnSpPr>
          <p:cNvPr id="11" name="Straight Connector 10">
            <a:extLst>
              <a:ext uri="{FF2B5EF4-FFF2-40B4-BE49-F238E27FC236}">
                <a16:creationId xmlns:a16="http://schemas.microsoft.com/office/drawing/2014/main" id="{A210BB95-7967-7648-835C-D3C45FEF1074}"/>
              </a:ext>
            </a:extLst>
          </p:cNvPr>
          <p:cNvCxnSpPr/>
          <p:nvPr userDrawn="1"/>
        </p:nvCxnSpPr>
        <p:spPr>
          <a:xfrm>
            <a:off x="397564" y="921937"/>
            <a:ext cx="2829157"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C0A2122B-42C6-2540-B8D4-3C80E6EA5871}"/>
              </a:ext>
            </a:extLst>
          </p:cNvPr>
          <p:cNvPicPr>
            <a:picLocks noChangeAspect="1"/>
          </p:cNvPicPr>
          <p:nvPr userDrawn="1"/>
        </p:nvPicPr>
        <p:blipFill>
          <a:blip r:embed="rId4"/>
          <a:stretch>
            <a:fillRect/>
          </a:stretch>
        </p:blipFill>
        <p:spPr>
          <a:xfrm>
            <a:off x="7295029" y="366842"/>
            <a:ext cx="1194670" cy="574062"/>
          </a:xfrm>
          <a:prstGeom prst="rect">
            <a:avLst/>
          </a:prstGeom>
        </p:spPr>
      </p:pic>
      <p:cxnSp>
        <p:nvCxnSpPr>
          <p:cNvPr id="13" name="Straight Connector 12">
            <a:extLst>
              <a:ext uri="{FF2B5EF4-FFF2-40B4-BE49-F238E27FC236}">
                <a16:creationId xmlns:a16="http://schemas.microsoft.com/office/drawing/2014/main" id="{FC04F3EC-D42F-3844-AEEA-6508D089560E}"/>
              </a:ext>
            </a:extLst>
          </p:cNvPr>
          <p:cNvCxnSpPr>
            <a:stCxn id="7" idx="0"/>
          </p:cNvCxnSpPr>
          <p:nvPr userDrawn="1"/>
        </p:nvCxnSpPr>
        <p:spPr>
          <a:xfrm flipH="1">
            <a:off x="9144000" y="4135179"/>
            <a:ext cx="0" cy="3369"/>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623888" y="5431631"/>
            <a:ext cx="7886700" cy="1019969"/>
          </a:xfrm>
        </p:spPr>
        <p:txBody>
          <a:bodyPr anchor="t"/>
          <a:lstStyle>
            <a:lvl1pPr algn="ctr">
              <a:defRPr sz="2100"/>
            </a:lvl1pPr>
          </a:lstStyle>
          <a:p>
            <a:r>
              <a:rPr lang="en-US"/>
              <a:t>CLICK TO EDIT MASTER TITLE STYLE</a:t>
            </a:r>
          </a:p>
        </p:txBody>
      </p:sp>
      <p:sp>
        <p:nvSpPr>
          <p:cNvPr id="3" name="Text Placeholder 2"/>
          <p:cNvSpPr>
            <a:spLocks noGrp="1"/>
          </p:cNvSpPr>
          <p:nvPr>
            <p:ph type="body" idx="1" hasCustomPrompt="1"/>
          </p:nvPr>
        </p:nvSpPr>
        <p:spPr>
          <a:xfrm>
            <a:off x="623888" y="5906287"/>
            <a:ext cx="7886700" cy="824714"/>
          </a:xfrm>
        </p:spPr>
        <p:txBody>
          <a:bodyPr anchor="t">
            <a:normAutofit/>
          </a:bodyPr>
          <a:lstStyle>
            <a:lvl1pPr marL="0" indent="0" algn="ctr">
              <a:buNone/>
              <a:defRPr sz="1900">
                <a:solidFill>
                  <a:schemeClr val="accent1">
                    <a:lumMod val="60000"/>
                    <a:lumOff val="40000"/>
                  </a:schemeClr>
                </a:solidFill>
              </a:defRPr>
            </a:lvl1pPr>
            <a:lvl2pPr marL="342875" indent="0">
              <a:buNone/>
              <a:defRPr sz="1500">
                <a:solidFill>
                  <a:schemeClr val="tx1">
                    <a:tint val="75000"/>
                  </a:schemeClr>
                </a:solidFill>
              </a:defRPr>
            </a:lvl2pPr>
            <a:lvl3pPr marL="685749" indent="0">
              <a:buNone/>
              <a:defRPr sz="1350">
                <a:solidFill>
                  <a:schemeClr val="tx1">
                    <a:tint val="75000"/>
                  </a:schemeClr>
                </a:solidFill>
              </a:defRPr>
            </a:lvl3pPr>
            <a:lvl4pPr marL="1028624" indent="0">
              <a:buNone/>
              <a:defRPr sz="1200">
                <a:solidFill>
                  <a:schemeClr val="tx1">
                    <a:tint val="75000"/>
                  </a:schemeClr>
                </a:solidFill>
              </a:defRPr>
            </a:lvl4pPr>
            <a:lvl5pPr marL="1371498" indent="0">
              <a:buNone/>
              <a:defRPr sz="1200">
                <a:solidFill>
                  <a:schemeClr val="tx1">
                    <a:tint val="75000"/>
                  </a:schemeClr>
                </a:solidFill>
              </a:defRPr>
            </a:lvl5pPr>
            <a:lvl6pPr marL="1714373" indent="0">
              <a:buNone/>
              <a:defRPr sz="1200">
                <a:solidFill>
                  <a:schemeClr val="tx1">
                    <a:tint val="75000"/>
                  </a:schemeClr>
                </a:solidFill>
              </a:defRPr>
            </a:lvl6pPr>
            <a:lvl7pPr marL="2057246" indent="0">
              <a:buNone/>
              <a:defRPr sz="1200">
                <a:solidFill>
                  <a:schemeClr val="tx1">
                    <a:tint val="75000"/>
                  </a:schemeClr>
                </a:solidFill>
              </a:defRPr>
            </a:lvl7pPr>
            <a:lvl8pPr marL="2400120" indent="0">
              <a:buNone/>
              <a:defRPr sz="1200">
                <a:solidFill>
                  <a:schemeClr val="tx1">
                    <a:tint val="75000"/>
                  </a:schemeClr>
                </a:solidFill>
              </a:defRPr>
            </a:lvl8pPr>
            <a:lvl9pPr marL="2742995" indent="0">
              <a:buNone/>
              <a:defRPr sz="1200">
                <a:solidFill>
                  <a:schemeClr val="tx1">
                    <a:tint val="75000"/>
                  </a:schemeClr>
                </a:solidFill>
              </a:defRPr>
            </a:lvl9pPr>
          </a:lstStyle>
          <a:p>
            <a:pPr lvl="0"/>
            <a:r>
              <a:rPr lang="en-US"/>
              <a:t>Click to edit Master text styles</a:t>
            </a:r>
          </a:p>
        </p:txBody>
      </p:sp>
      <p:sp>
        <p:nvSpPr>
          <p:cNvPr id="14" name="Date Placeholder 5">
            <a:extLst>
              <a:ext uri="{FF2B5EF4-FFF2-40B4-BE49-F238E27FC236}">
                <a16:creationId xmlns:a16="http://schemas.microsoft.com/office/drawing/2014/main" id="{67379C8A-A8C7-5444-8968-BF22585B1443}"/>
              </a:ext>
            </a:extLst>
          </p:cNvPr>
          <p:cNvSpPr>
            <a:spLocks noGrp="1"/>
          </p:cNvSpPr>
          <p:nvPr>
            <p:ph type="dt" sz="half" idx="2"/>
          </p:nvPr>
        </p:nvSpPr>
        <p:spPr>
          <a:xfrm>
            <a:off x="5828145" y="6567589"/>
            <a:ext cx="2869679" cy="365125"/>
          </a:xfrm>
          <a:prstGeom prst="rect">
            <a:avLst/>
          </a:prstGeom>
        </p:spPr>
        <p:txBody>
          <a:bodyPr vert="horz" lIns="91440" tIns="45720" rIns="91440" bIns="45720" rtlCol="0" anchor="ctr"/>
          <a:lstStyle>
            <a:lvl1pPr algn="r">
              <a:defRPr sz="900">
                <a:solidFill>
                  <a:schemeClr val="tx1">
                    <a:tint val="75000"/>
                  </a:schemeClr>
                </a:solidFill>
              </a:defRPr>
            </a:lvl1pPr>
          </a:lstStyle>
          <a:p>
            <a:r>
              <a:rPr lang="en-US"/>
              <a:t>[EVENT NAME]  [DATE]</a:t>
            </a:r>
          </a:p>
        </p:txBody>
      </p:sp>
      <p:sp>
        <p:nvSpPr>
          <p:cNvPr id="15" name="Slide Number Placeholder 6">
            <a:extLst>
              <a:ext uri="{FF2B5EF4-FFF2-40B4-BE49-F238E27FC236}">
                <a16:creationId xmlns:a16="http://schemas.microsoft.com/office/drawing/2014/main" id="{577E463F-897D-E840-990E-1EA31520DE5D}"/>
              </a:ext>
            </a:extLst>
          </p:cNvPr>
          <p:cNvSpPr>
            <a:spLocks noGrp="1"/>
          </p:cNvSpPr>
          <p:nvPr>
            <p:ph type="sldNum" sz="quarter" idx="4"/>
          </p:nvPr>
        </p:nvSpPr>
        <p:spPr>
          <a:xfrm>
            <a:off x="8663437" y="6567589"/>
            <a:ext cx="480561"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B5FC4A1-A2DE-4EB5-9A46-57D39B4235EC}" type="slidenum">
              <a:rPr lang="en-US" smtClean="0"/>
              <a:t>‹#›</a:t>
            </a:fld>
            <a:endParaRPr lang="en-US"/>
          </a:p>
        </p:txBody>
      </p:sp>
    </p:spTree>
    <p:extLst>
      <p:ext uri="{BB962C8B-B14F-4D97-AF65-F5344CB8AC3E}">
        <p14:creationId xmlns:p14="http://schemas.microsoft.com/office/powerpoint/2010/main" val="1009462826"/>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22959" y="182880"/>
            <a:ext cx="7381415" cy="729882"/>
          </a:xfrm>
        </p:spPr>
        <p:txBody>
          <a:bodyPr anchor="ctr"/>
          <a:lstStyle>
            <a:lvl1pPr>
              <a:defRPr sz="2000"/>
            </a:lvl1pPr>
          </a:lstStyle>
          <a:p>
            <a:r>
              <a:rPr lang="en-US"/>
              <a:t>Click to edit Master title style</a:t>
            </a:r>
          </a:p>
        </p:txBody>
      </p:sp>
      <p:sp>
        <p:nvSpPr>
          <p:cNvPr id="3" name="Content Placeholder 2"/>
          <p:cNvSpPr>
            <a:spLocks noGrp="1"/>
          </p:cNvSpPr>
          <p:nvPr>
            <p:ph sz="half" idx="1"/>
          </p:nvPr>
        </p:nvSpPr>
        <p:spPr>
          <a:xfrm>
            <a:off x="628650" y="1508760"/>
            <a:ext cx="3886200" cy="51354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508760"/>
            <a:ext cx="3886200" cy="51354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577170"/>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A82D8D2-D001-447A-9CC3-6A70A245AA9B}"/>
              </a:ext>
            </a:extLst>
          </p:cNvPr>
          <p:cNvSpPr>
            <a:spLocks noGrp="1"/>
          </p:cNvSpPr>
          <p:nvPr>
            <p:ph type="dt" sz="half" idx="10"/>
          </p:nvPr>
        </p:nvSpPr>
        <p:spPr/>
        <p:txBody>
          <a:bodyPr/>
          <a:lstStyle/>
          <a:p>
            <a:r>
              <a:rPr lang="en-US"/>
              <a:t>[EVENT NAME]  [DATE]</a:t>
            </a:r>
          </a:p>
        </p:txBody>
      </p:sp>
      <p:sp>
        <p:nvSpPr>
          <p:cNvPr id="3" name="Slide Number Placeholder 2">
            <a:extLst>
              <a:ext uri="{FF2B5EF4-FFF2-40B4-BE49-F238E27FC236}">
                <a16:creationId xmlns:a16="http://schemas.microsoft.com/office/drawing/2014/main" id="{F7A0836A-9EC2-4646-A6C5-9387BF5F7E7C}"/>
              </a:ext>
            </a:extLst>
          </p:cNvPr>
          <p:cNvSpPr>
            <a:spLocks noGrp="1"/>
          </p:cNvSpPr>
          <p:nvPr>
            <p:ph type="sldNum" sz="quarter" idx="11"/>
          </p:nvPr>
        </p:nvSpPr>
        <p:spPr/>
        <p:txBody>
          <a:bodyPr/>
          <a:lstStyle/>
          <a:p>
            <a:fld id="{BB5FC4A1-A2DE-4EB5-9A46-57D39B4235EC}" type="slidenum">
              <a:rPr lang="en-US" smtClean="0"/>
              <a:t>‹#›</a:t>
            </a:fld>
            <a:endParaRPr lang="en-US"/>
          </a:p>
        </p:txBody>
      </p:sp>
      <p:sp>
        <p:nvSpPr>
          <p:cNvPr id="4" name="Rectangle 3">
            <a:extLst>
              <a:ext uri="{FF2B5EF4-FFF2-40B4-BE49-F238E27FC236}">
                <a16:creationId xmlns:a16="http://schemas.microsoft.com/office/drawing/2014/main" id="{698DB757-C18B-024A-B87B-4106DB5C635E}"/>
              </a:ext>
            </a:extLst>
          </p:cNvPr>
          <p:cNvSpPr/>
          <p:nvPr userDrawn="1"/>
        </p:nvSpPr>
        <p:spPr>
          <a:xfrm>
            <a:off x="0" y="0"/>
            <a:ext cx="9144000" cy="6362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44744025"/>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tags" Target="../tags/tag3.xml"/><Relationship Id="rId3" Type="http://schemas.openxmlformats.org/officeDocument/2006/relationships/slideLayout" Target="../slideLayouts/slideLayout3.xml"/><Relationship Id="rId7" Type="http://schemas.openxmlformats.org/officeDocument/2006/relationships/tags" Target="../tags/tag2.xml"/><Relationship Id="rId12"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E2D8CFC-3DEC-FD4D-96D7-7194133CD71D}"/>
              </a:ext>
            </a:extLst>
          </p:cNvPr>
          <p:cNvSpPr/>
          <p:nvPr userDrawn="1"/>
        </p:nvSpPr>
        <p:spPr>
          <a:xfrm>
            <a:off x="0" y="0"/>
            <a:ext cx="9144000" cy="478971"/>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Triangle 7">
            <a:extLst>
              <a:ext uri="{FF2B5EF4-FFF2-40B4-BE49-F238E27FC236}">
                <a16:creationId xmlns:a16="http://schemas.microsoft.com/office/drawing/2014/main" id="{32B61A1D-A6C9-744B-8A85-17AC7E0D5A56}"/>
              </a:ext>
            </a:extLst>
          </p:cNvPr>
          <p:cNvSpPr/>
          <p:nvPr userDrawn="1"/>
        </p:nvSpPr>
        <p:spPr>
          <a:xfrm flipV="1">
            <a:off x="0" y="469706"/>
            <a:ext cx="9144000" cy="998377"/>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C1FA3CD-B01F-DC44-8BC7-68255466CE53}"/>
              </a:ext>
            </a:extLst>
          </p:cNvPr>
          <p:cNvSpPr/>
          <p:nvPr userDrawn="1"/>
        </p:nvSpPr>
        <p:spPr>
          <a:xfrm>
            <a:off x="-539388" y="-127453"/>
            <a:ext cx="1288868" cy="1593668"/>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Object 3" hidden="1">
            <a:extLst>
              <a:ext uri="{FF2B5EF4-FFF2-40B4-BE49-F238E27FC236}">
                <a16:creationId xmlns:a16="http://schemas.microsoft.com/office/drawing/2014/main" id="{BA747609-9833-467F-ADAA-9AD838BECE59}"/>
              </a:ext>
            </a:extLst>
          </p:cNvPr>
          <p:cNvGraphicFramePr>
            <a:graphicFrameLocks noChangeAspect="1"/>
          </p:cNvGraphicFramePr>
          <p:nvPr userDrawn="1">
            <p:custDataLst>
              <p:tags r:id="rId7"/>
            </p:custDataLst>
            <p:extLst>
              <p:ext uri="{D42A27DB-BD31-4B8C-83A1-F6EECF244321}">
                <p14:modId xmlns:p14="http://schemas.microsoft.com/office/powerpoint/2010/main" val="2327716345"/>
              </p:ext>
            </p:extLst>
          </p:nvPr>
        </p:nvGraphicFramePr>
        <p:xfrm>
          <a:off x="1192" y="1593"/>
          <a:ext cx="1190" cy="1587"/>
        </p:xfrm>
        <a:graphic>
          <a:graphicData uri="http://schemas.openxmlformats.org/presentationml/2006/ole">
            <mc:AlternateContent xmlns:mc="http://schemas.openxmlformats.org/markup-compatibility/2006">
              <mc:Choice xmlns:v="urn:schemas-microsoft-com:vml" Requires="v">
                <p:oleObj name="think-cell Slide" r:id="rId9" imgW="216" imgH="216" progId="TCLayout.ActiveDocument.1">
                  <p:embed/>
                </p:oleObj>
              </mc:Choice>
              <mc:Fallback>
                <p:oleObj name="think-cell Slide" r:id="rId9" imgW="216" imgH="216" progId="TCLayout.ActiveDocument.1">
                  <p:embed/>
                  <p:pic>
                    <p:nvPicPr>
                      <p:cNvPr id="4" name="Object 3" hidden="1">
                        <a:extLst>
                          <a:ext uri="{FF2B5EF4-FFF2-40B4-BE49-F238E27FC236}">
                            <a16:creationId xmlns:a16="http://schemas.microsoft.com/office/drawing/2014/main" id="{BA747609-9833-467F-ADAA-9AD838BECE59}"/>
                          </a:ext>
                        </a:extLst>
                      </p:cNvPr>
                      <p:cNvPicPr/>
                      <p:nvPr/>
                    </p:nvPicPr>
                    <p:blipFill>
                      <a:blip r:embed="rId10"/>
                      <a:stretch>
                        <a:fillRect/>
                      </a:stretch>
                    </p:blipFill>
                    <p:spPr>
                      <a:xfrm>
                        <a:off x="1192" y="1593"/>
                        <a:ext cx="1190" cy="1587"/>
                      </a:xfrm>
                      <a:prstGeom prst="rect">
                        <a:avLst/>
                      </a:prstGeom>
                    </p:spPr>
                  </p:pic>
                </p:oleObj>
              </mc:Fallback>
            </mc:AlternateContent>
          </a:graphicData>
        </a:graphic>
      </p:graphicFrame>
      <p:sp>
        <p:nvSpPr>
          <p:cNvPr id="9" name="Rectangle 8" hidden="1">
            <a:extLst>
              <a:ext uri="{FF2B5EF4-FFF2-40B4-BE49-F238E27FC236}">
                <a16:creationId xmlns:a16="http://schemas.microsoft.com/office/drawing/2014/main" id="{ADC626B4-3FDA-42D9-90C5-C9E389B82763}"/>
              </a:ext>
            </a:extLst>
          </p:cNvPr>
          <p:cNvSpPr/>
          <p:nvPr userDrawn="1">
            <p:custDataLst>
              <p:tags r:id="rId8"/>
            </p:custDataLst>
          </p:nvPr>
        </p:nvSpPr>
        <p:spPr>
          <a:xfrm>
            <a:off x="2" y="0"/>
            <a:ext cx="119063"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US" sz="2400" b="0" i="0" baseline="0">
              <a:latin typeface="Calibri Light" panose="020F0302020204030204" pitchFamily="34" charset="0"/>
              <a:ea typeface="+mj-ea"/>
              <a:cs typeface="+mj-cs"/>
              <a:sym typeface="Calibri Light" panose="020F0302020204030204" pitchFamily="34" charset="0"/>
            </a:endParaRPr>
          </a:p>
        </p:txBody>
      </p:sp>
      <p:sp>
        <p:nvSpPr>
          <p:cNvPr id="3" name="Text Placeholder 2"/>
          <p:cNvSpPr>
            <a:spLocks noGrp="1"/>
          </p:cNvSpPr>
          <p:nvPr userDrawn="1">
            <p:ph type="body" idx="1"/>
          </p:nvPr>
        </p:nvSpPr>
        <p:spPr>
          <a:xfrm>
            <a:off x="440513" y="1508760"/>
            <a:ext cx="8222925" cy="49526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a:extLst>
              <a:ext uri="{FF2B5EF4-FFF2-40B4-BE49-F238E27FC236}">
                <a16:creationId xmlns:a16="http://schemas.microsoft.com/office/drawing/2014/main" id="{CB842DD3-1F47-49B9-8BEC-7D41C6439C24}"/>
              </a:ext>
            </a:extLst>
          </p:cNvPr>
          <p:cNvSpPr>
            <a:spLocks noGrp="1"/>
          </p:cNvSpPr>
          <p:nvPr userDrawn="1">
            <p:ph type="dt" sz="half" idx="2"/>
          </p:nvPr>
        </p:nvSpPr>
        <p:spPr>
          <a:xfrm>
            <a:off x="5828145" y="6567589"/>
            <a:ext cx="2869679" cy="365125"/>
          </a:xfrm>
          <a:prstGeom prst="rect">
            <a:avLst/>
          </a:prstGeom>
        </p:spPr>
        <p:txBody>
          <a:bodyPr vert="horz" lIns="91440" tIns="45720" rIns="91440" bIns="45720" rtlCol="0" anchor="ctr"/>
          <a:lstStyle>
            <a:lvl1pPr algn="r">
              <a:defRPr sz="900">
                <a:solidFill>
                  <a:schemeClr val="tx1">
                    <a:tint val="75000"/>
                  </a:schemeClr>
                </a:solidFill>
              </a:defRPr>
            </a:lvl1pPr>
          </a:lstStyle>
          <a:p>
            <a:r>
              <a:rPr lang="en-US"/>
              <a:t>[EVENT NAME]  [DATE]</a:t>
            </a:r>
          </a:p>
        </p:txBody>
      </p:sp>
      <p:sp>
        <p:nvSpPr>
          <p:cNvPr id="7" name="Slide Number Placeholder 6">
            <a:extLst>
              <a:ext uri="{FF2B5EF4-FFF2-40B4-BE49-F238E27FC236}">
                <a16:creationId xmlns:a16="http://schemas.microsoft.com/office/drawing/2014/main" id="{D165FD2D-E7F9-42B7-BFD9-48910D97D383}"/>
              </a:ext>
            </a:extLst>
          </p:cNvPr>
          <p:cNvSpPr>
            <a:spLocks noGrp="1"/>
          </p:cNvSpPr>
          <p:nvPr userDrawn="1">
            <p:ph type="sldNum" sz="quarter" idx="4"/>
          </p:nvPr>
        </p:nvSpPr>
        <p:spPr>
          <a:xfrm>
            <a:off x="8663437" y="6567589"/>
            <a:ext cx="480561"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B5FC4A1-A2DE-4EB5-9A46-57D39B4235EC}" type="slidenum">
              <a:rPr lang="en-US" smtClean="0"/>
              <a:t>‹#›</a:t>
            </a:fld>
            <a:endParaRPr lang="en-US"/>
          </a:p>
        </p:txBody>
      </p:sp>
      <p:pic>
        <p:nvPicPr>
          <p:cNvPr id="11" name="Picture 10">
            <a:extLst>
              <a:ext uri="{FF2B5EF4-FFF2-40B4-BE49-F238E27FC236}">
                <a16:creationId xmlns:a16="http://schemas.microsoft.com/office/drawing/2014/main" id="{44C7278D-9D52-4F44-9B05-6B28B38BBC0A}"/>
              </a:ext>
            </a:extLst>
          </p:cNvPr>
          <p:cNvPicPr>
            <a:picLocks noChangeAspect="1"/>
          </p:cNvPicPr>
          <p:nvPr userDrawn="1"/>
        </p:nvPicPr>
        <p:blipFill>
          <a:blip r:embed="rId11"/>
          <a:stretch>
            <a:fillRect/>
          </a:stretch>
        </p:blipFill>
        <p:spPr>
          <a:xfrm>
            <a:off x="8273498" y="122216"/>
            <a:ext cx="449083" cy="215793"/>
          </a:xfrm>
          <a:prstGeom prst="rect">
            <a:avLst/>
          </a:prstGeom>
        </p:spPr>
      </p:pic>
      <p:cxnSp>
        <p:nvCxnSpPr>
          <p:cNvPr id="17" name="Straight Connector 16">
            <a:extLst>
              <a:ext uri="{FF2B5EF4-FFF2-40B4-BE49-F238E27FC236}">
                <a16:creationId xmlns:a16="http://schemas.microsoft.com/office/drawing/2014/main" id="{DE031173-76F9-0B4F-ADB8-48A4534C30F2}"/>
              </a:ext>
            </a:extLst>
          </p:cNvPr>
          <p:cNvCxnSpPr/>
          <p:nvPr userDrawn="1"/>
        </p:nvCxnSpPr>
        <p:spPr>
          <a:xfrm flipV="1">
            <a:off x="0" y="412750"/>
            <a:ext cx="9144000" cy="990786"/>
          </a:xfrm>
          <a:prstGeom prst="line">
            <a:avLst/>
          </a:prstGeom>
          <a:ln w="19050">
            <a:solidFill>
              <a:schemeClr val="accent1"/>
            </a:solidFill>
            <a:prstDash val="dash"/>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6C55FC23-F9BC-A94F-8AD6-09F5A1F6773C}"/>
              </a:ext>
            </a:extLst>
          </p:cNvPr>
          <p:cNvPicPr>
            <a:picLocks noChangeAspect="1"/>
          </p:cNvPicPr>
          <p:nvPr userDrawn="1"/>
        </p:nvPicPr>
        <p:blipFill>
          <a:blip r:embed="rId12"/>
          <a:stretch>
            <a:fillRect/>
          </a:stretch>
        </p:blipFill>
        <p:spPr>
          <a:xfrm>
            <a:off x="69330" y="431503"/>
            <a:ext cx="565670" cy="989068"/>
          </a:xfrm>
          <a:prstGeom prst="rect">
            <a:avLst/>
          </a:prstGeom>
        </p:spPr>
      </p:pic>
      <p:cxnSp>
        <p:nvCxnSpPr>
          <p:cNvPr id="14" name="Straight Connector 13">
            <a:extLst>
              <a:ext uri="{FF2B5EF4-FFF2-40B4-BE49-F238E27FC236}">
                <a16:creationId xmlns:a16="http://schemas.microsoft.com/office/drawing/2014/main" id="{483A96E6-6F6D-8449-930B-00072C356C7C}"/>
              </a:ext>
            </a:extLst>
          </p:cNvPr>
          <p:cNvCxnSpPr>
            <a:stCxn id="8" idx="0"/>
          </p:cNvCxnSpPr>
          <p:nvPr userDrawn="1"/>
        </p:nvCxnSpPr>
        <p:spPr>
          <a:xfrm flipV="1">
            <a:off x="0" y="473075"/>
            <a:ext cx="9144000" cy="995008"/>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userDrawn="1">
            <p:ph type="title"/>
          </p:nvPr>
        </p:nvSpPr>
        <p:spPr>
          <a:xfrm>
            <a:off x="819807" y="208455"/>
            <a:ext cx="7371956" cy="767982"/>
          </a:xfrm>
          <a:prstGeom prst="rect">
            <a:avLst/>
          </a:prstGeom>
        </p:spPr>
        <p:txBody>
          <a:bodyPr vert="horz" lIns="91440" tIns="45720" rIns="91440" bIns="45720" rtlCol="0" anchor="ctr">
            <a:noAutofit/>
          </a:bodyPr>
          <a:lstStyle/>
          <a:p>
            <a:r>
              <a:rPr lang="en-US"/>
              <a:t>Click to edit Master title style</a:t>
            </a:r>
          </a:p>
        </p:txBody>
      </p:sp>
    </p:spTree>
    <p:extLst>
      <p:ext uri="{BB962C8B-B14F-4D97-AF65-F5344CB8AC3E}">
        <p14:creationId xmlns:p14="http://schemas.microsoft.com/office/powerpoint/2010/main" val="26808840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5" r:id="rId5"/>
  </p:sldLayoutIdLst>
  <p:transition spd="med">
    <p:fade/>
  </p:transition>
  <p:hf hdr="0" ftr="0"/>
  <p:txStyles>
    <p:titleStyle>
      <a:lvl1pPr algn="l" defTabSz="685749" rtl="0" eaLnBrk="1" latinLnBrk="0" hangingPunct="1">
        <a:lnSpc>
          <a:spcPct val="90000"/>
        </a:lnSpc>
        <a:spcBef>
          <a:spcPct val="0"/>
        </a:spcBef>
        <a:buNone/>
        <a:defRPr sz="2000" kern="1200">
          <a:solidFill>
            <a:schemeClr val="bg1"/>
          </a:solidFill>
          <a:latin typeface="+mj-lt"/>
          <a:ea typeface="+mj-ea"/>
          <a:cs typeface="+mj-cs"/>
        </a:defRPr>
      </a:lvl1pPr>
    </p:titleStyle>
    <p:bodyStyle>
      <a:lvl1pPr marL="171438" indent="-171438" algn="l" defTabSz="685749"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13" indent="-171438" algn="l" defTabSz="685749"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186" indent="-171438" algn="l" defTabSz="685749"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060"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2935"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809"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84"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58"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433"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49" rtl="0" eaLnBrk="1" latinLnBrk="0" hangingPunct="1">
        <a:defRPr sz="1350" kern="1200">
          <a:solidFill>
            <a:schemeClr val="tx1"/>
          </a:solidFill>
          <a:latin typeface="+mn-lt"/>
          <a:ea typeface="+mn-ea"/>
          <a:cs typeface="+mn-cs"/>
        </a:defRPr>
      </a:lvl1pPr>
      <a:lvl2pPr marL="342875" algn="l" defTabSz="685749" rtl="0" eaLnBrk="1" latinLnBrk="0" hangingPunct="1">
        <a:defRPr sz="1350" kern="1200">
          <a:solidFill>
            <a:schemeClr val="tx1"/>
          </a:solidFill>
          <a:latin typeface="+mn-lt"/>
          <a:ea typeface="+mn-ea"/>
          <a:cs typeface="+mn-cs"/>
        </a:defRPr>
      </a:lvl2pPr>
      <a:lvl3pPr marL="685749" algn="l" defTabSz="685749" rtl="0" eaLnBrk="1" latinLnBrk="0" hangingPunct="1">
        <a:defRPr sz="1350" kern="1200">
          <a:solidFill>
            <a:schemeClr val="tx1"/>
          </a:solidFill>
          <a:latin typeface="+mn-lt"/>
          <a:ea typeface="+mn-ea"/>
          <a:cs typeface="+mn-cs"/>
        </a:defRPr>
      </a:lvl3pPr>
      <a:lvl4pPr marL="1028624" algn="l" defTabSz="685749" rtl="0" eaLnBrk="1" latinLnBrk="0" hangingPunct="1">
        <a:defRPr sz="1350" kern="1200">
          <a:solidFill>
            <a:schemeClr val="tx1"/>
          </a:solidFill>
          <a:latin typeface="+mn-lt"/>
          <a:ea typeface="+mn-ea"/>
          <a:cs typeface="+mn-cs"/>
        </a:defRPr>
      </a:lvl4pPr>
      <a:lvl5pPr marL="1371498" algn="l" defTabSz="685749" rtl="0" eaLnBrk="1" latinLnBrk="0" hangingPunct="1">
        <a:defRPr sz="1350" kern="1200">
          <a:solidFill>
            <a:schemeClr val="tx1"/>
          </a:solidFill>
          <a:latin typeface="+mn-lt"/>
          <a:ea typeface="+mn-ea"/>
          <a:cs typeface="+mn-cs"/>
        </a:defRPr>
      </a:lvl5pPr>
      <a:lvl6pPr marL="1714373" algn="l" defTabSz="685749" rtl="0" eaLnBrk="1" latinLnBrk="0" hangingPunct="1">
        <a:defRPr sz="1350" kern="1200">
          <a:solidFill>
            <a:schemeClr val="tx1"/>
          </a:solidFill>
          <a:latin typeface="+mn-lt"/>
          <a:ea typeface="+mn-ea"/>
          <a:cs typeface="+mn-cs"/>
        </a:defRPr>
      </a:lvl6pPr>
      <a:lvl7pPr marL="2057246" algn="l" defTabSz="685749" rtl="0" eaLnBrk="1" latinLnBrk="0" hangingPunct="1">
        <a:defRPr sz="1350" kern="1200">
          <a:solidFill>
            <a:schemeClr val="tx1"/>
          </a:solidFill>
          <a:latin typeface="+mn-lt"/>
          <a:ea typeface="+mn-ea"/>
          <a:cs typeface="+mn-cs"/>
        </a:defRPr>
      </a:lvl7pPr>
      <a:lvl8pPr marL="2400120" algn="l" defTabSz="685749" rtl="0" eaLnBrk="1" latinLnBrk="0" hangingPunct="1">
        <a:defRPr sz="1350" kern="1200">
          <a:solidFill>
            <a:schemeClr val="tx1"/>
          </a:solidFill>
          <a:latin typeface="+mn-lt"/>
          <a:ea typeface="+mn-ea"/>
          <a:cs typeface="+mn-cs"/>
        </a:defRPr>
      </a:lvl8pPr>
      <a:lvl9pPr marL="2742995" algn="l" defTabSz="685749"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4.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4.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C812F8B-2EF6-0C48-B62F-F33EBB9687F0}"/>
              </a:ext>
            </a:extLst>
          </p:cNvPr>
          <p:cNvPicPr>
            <a:picLocks noChangeAspect="1"/>
          </p:cNvPicPr>
          <p:nvPr/>
        </p:nvPicPr>
        <p:blipFill>
          <a:blip r:embed="rId3"/>
          <a:srcRect l="10663" t="1445" r="10663"/>
          <a:stretch>
            <a:fillRect/>
          </a:stretch>
        </p:blipFill>
        <p:spPr>
          <a:xfrm>
            <a:off x="0" y="0"/>
            <a:ext cx="9144000" cy="5150840"/>
          </a:xfrm>
          <a:prstGeom prst="rect">
            <a:avLst/>
          </a:prstGeom>
        </p:spPr>
      </p:pic>
      <p:pic>
        <p:nvPicPr>
          <p:cNvPr id="14" name="Picture 13">
            <a:extLst>
              <a:ext uri="{FF2B5EF4-FFF2-40B4-BE49-F238E27FC236}">
                <a16:creationId xmlns:a16="http://schemas.microsoft.com/office/drawing/2014/main" id="{804C59E1-3B19-0D40-B987-2944D4246FE0}"/>
              </a:ext>
            </a:extLst>
          </p:cNvPr>
          <p:cNvPicPr>
            <a:picLocks noChangeAspect="1"/>
          </p:cNvPicPr>
          <p:nvPr/>
        </p:nvPicPr>
        <p:blipFill>
          <a:blip r:embed="rId4"/>
          <a:stretch>
            <a:fillRect/>
          </a:stretch>
        </p:blipFill>
        <p:spPr>
          <a:xfrm>
            <a:off x="7089924" y="1560352"/>
            <a:ext cx="1604880" cy="2806118"/>
          </a:xfrm>
          <a:prstGeom prst="rect">
            <a:avLst/>
          </a:prstGeom>
        </p:spPr>
      </p:pic>
      <p:sp>
        <p:nvSpPr>
          <p:cNvPr id="12" name="Rectangle 11">
            <a:extLst>
              <a:ext uri="{FF2B5EF4-FFF2-40B4-BE49-F238E27FC236}">
                <a16:creationId xmlns:a16="http://schemas.microsoft.com/office/drawing/2014/main" id="{CD1A6E58-379A-954B-8D70-B060637170A2}"/>
              </a:ext>
            </a:extLst>
          </p:cNvPr>
          <p:cNvSpPr/>
          <p:nvPr/>
        </p:nvSpPr>
        <p:spPr>
          <a:xfrm>
            <a:off x="0" y="5112218"/>
            <a:ext cx="9144000" cy="1745782"/>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Triangle 14">
            <a:extLst>
              <a:ext uri="{FF2B5EF4-FFF2-40B4-BE49-F238E27FC236}">
                <a16:creationId xmlns:a16="http://schemas.microsoft.com/office/drawing/2014/main" id="{7DFF0CA6-E303-2348-B796-6D178EB6E4D3}"/>
              </a:ext>
            </a:extLst>
          </p:cNvPr>
          <p:cNvSpPr/>
          <p:nvPr/>
        </p:nvSpPr>
        <p:spPr>
          <a:xfrm flipH="1">
            <a:off x="0" y="4152463"/>
            <a:ext cx="9144000" cy="998377"/>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a16="http://schemas.microsoft.com/office/drawing/2014/main" id="{6F7D5242-B4D2-1646-89B9-3E03D1D54BCE}"/>
              </a:ext>
            </a:extLst>
          </p:cNvPr>
          <p:cNvCxnSpPr/>
          <p:nvPr/>
        </p:nvCxnSpPr>
        <p:spPr>
          <a:xfrm flipV="1">
            <a:off x="0" y="4268039"/>
            <a:ext cx="9144000" cy="990786"/>
          </a:xfrm>
          <a:prstGeom prst="line">
            <a:avLst/>
          </a:prstGeom>
          <a:ln w="25400">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37E150B4-CE81-B645-B8DD-D661ADB3040F}"/>
              </a:ext>
            </a:extLst>
          </p:cNvPr>
          <p:cNvCxnSpPr/>
          <p:nvPr/>
        </p:nvCxnSpPr>
        <p:spPr>
          <a:xfrm flipV="1">
            <a:off x="0" y="4110728"/>
            <a:ext cx="9144000" cy="995008"/>
          </a:xfrm>
          <a:prstGeom prst="line">
            <a:avLst/>
          </a:prstGeom>
          <a:ln w="698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Subtitle 2"/>
          <p:cNvSpPr>
            <a:spLocks noGrp="1"/>
          </p:cNvSpPr>
          <p:nvPr>
            <p:ph type="subTitle" idx="1"/>
          </p:nvPr>
        </p:nvSpPr>
        <p:spPr>
          <a:xfrm>
            <a:off x="348790" y="5615189"/>
            <a:ext cx="6593548" cy="1077159"/>
          </a:xfrm>
        </p:spPr>
        <p:txBody>
          <a:bodyPr>
            <a:noAutofit/>
          </a:bodyPr>
          <a:lstStyle/>
          <a:p>
            <a:pPr algn="l">
              <a:lnSpc>
                <a:spcPct val="100000"/>
              </a:lnSpc>
              <a:spcBef>
                <a:spcPct val="0"/>
              </a:spcBef>
            </a:pPr>
            <a:r>
              <a:rPr lang="nl-BE" sz="2200" b="1" i="0" strike="noStrike" cap="none" spc="0" baseline="0">
                <a:solidFill>
                  <a:srgbClr val="FFFFFF"/>
                </a:solidFill>
                <a:effectLst/>
                <a:latin typeface="Calibri"/>
                <a:ea typeface="Calibri"/>
                <a:cs typeface="Calibri"/>
              </a:rPr>
              <a:t>Discriminatie en intimidatie voorkomen - </a:t>
            </a:r>
            <a:endParaRPr lang="en-US" sz="2200" b="1">
              <a:solidFill>
                <a:schemeClr val="bg1"/>
              </a:solidFill>
            </a:endParaRPr>
          </a:p>
          <a:p>
            <a:pPr algn="l">
              <a:lnSpc>
                <a:spcPct val="100000"/>
              </a:lnSpc>
              <a:spcBef>
                <a:spcPct val="0"/>
              </a:spcBef>
            </a:pPr>
            <a:r>
              <a:rPr lang="nl-BE" sz="2200" b="1" i="0" strike="noStrike" cap="none" spc="0" baseline="0">
                <a:solidFill>
                  <a:srgbClr val="FFFFFF"/>
                </a:solidFill>
                <a:effectLst/>
                <a:latin typeface="Calibri"/>
                <a:ea typeface="Calibri"/>
                <a:cs typeface="Calibri"/>
              </a:rPr>
              <a:t>Nalevingstraining FY24</a:t>
            </a:r>
            <a:endParaRPr lang="en-US" sz="2200">
              <a:solidFill>
                <a:schemeClr val="bg1"/>
              </a:solidFill>
            </a:endParaRPr>
          </a:p>
        </p:txBody>
      </p:sp>
      <p:sp>
        <p:nvSpPr>
          <p:cNvPr id="2" name="TextBox 1">
            <a:extLst>
              <a:ext uri="{FF2B5EF4-FFF2-40B4-BE49-F238E27FC236}">
                <a16:creationId xmlns:a16="http://schemas.microsoft.com/office/drawing/2014/main" id="{6E42425E-A48E-8D44-A86D-85D3E13207A7}"/>
              </a:ext>
            </a:extLst>
          </p:cNvPr>
          <p:cNvSpPr txBox="1"/>
          <p:nvPr/>
        </p:nvSpPr>
        <p:spPr>
          <a:xfrm>
            <a:off x="394768" y="421272"/>
            <a:ext cx="3699545" cy="944880"/>
          </a:xfrm>
          <a:prstGeom prst="rect">
            <a:avLst/>
          </a:prstGeom>
          <a:noFill/>
        </p:spPr>
        <p:txBody>
          <a:bodyPr wrap="square" rtlCol="0">
            <a:spAutoFit/>
          </a:bodyPr>
          <a:lstStyle/>
          <a:p>
            <a:r>
              <a:rPr lang="nl-BE" sz="2800" b="1" i="0" strike="noStrike" cap="none" spc="0" baseline="0">
                <a:solidFill>
                  <a:srgbClr val="FFFFFF"/>
                </a:solidFill>
                <a:effectLst>
                  <a:outerShdw blurRad="50800" dist="38100" dir="2700000" algn="tl" rotWithShape="0">
                    <a:srgbClr val="000000">
                      <a:alpha val="40000"/>
                    </a:srgbClr>
                  </a:outerShdw>
                </a:effectLst>
                <a:latin typeface="Calibri"/>
                <a:ea typeface="Calibri"/>
                <a:cs typeface="Calibri"/>
              </a:rPr>
              <a:t>DE WAARDE VAN 168</a:t>
            </a:r>
          </a:p>
        </p:txBody>
      </p:sp>
      <p:cxnSp>
        <p:nvCxnSpPr>
          <p:cNvPr id="10" name="Straight Connector 9">
            <a:extLst>
              <a:ext uri="{FF2B5EF4-FFF2-40B4-BE49-F238E27FC236}">
                <a16:creationId xmlns:a16="http://schemas.microsoft.com/office/drawing/2014/main" id="{D81D68DD-7A28-DF47-ABBD-D69140B4E63D}"/>
              </a:ext>
            </a:extLst>
          </p:cNvPr>
          <p:cNvCxnSpPr/>
          <p:nvPr/>
        </p:nvCxnSpPr>
        <p:spPr>
          <a:xfrm>
            <a:off x="397564" y="921937"/>
            <a:ext cx="2829157"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A09E664D-F33C-9D48-8022-9E0FE5BA7636}"/>
              </a:ext>
            </a:extLst>
          </p:cNvPr>
          <p:cNvPicPr>
            <a:picLocks noChangeAspect="1"/>
          </p:cNvPicPr>
          <p:nvPr/>
        </p:nvPicPr>
        <p:blipFill>
          <a:blip r:embed="rId5"/>
          <a:stretch>
            <a:fillRect/>
          </a:stretch>
        </p:blipFill>
        <p:spPr>
          <a:xfrm>
            <a:off x="7295029" y="366842"/>
            <a:ext cx="1194670" cy="574062"/>
          </a:xfrm>
          <a:prstGeom prst="rect">
            <a:avLst/>
          </a:prstGeom>
        </p:spPr>
      </p:pic>
      <p:cxnSp>
        <p:nvCxnSpPr>
          <p:cNvPr id="20" name="Straight Connector 19">
            <a:extLst>
              <a:ext uri="{FF2B5EF4-FFF2-40B4-BE49-F238E27FC236}">
                <a16:creationId xmlns:a16="http://schemas.microsoft.com/office/drawing/2014/main" id="{8B091654-56DC-5146-B9A1-A4907B645E15}"/>
              </a:ext>
            </a:extLst>
          </p:cNvPr>
          <p:cNvCxnSpPr>
            <a:stCxn id="15" idx="0"/>
          </p:cNvCxnSpPr>
          <p:nvPr/>
        </p:nvCxnSpPr>
        <p:spPr>
          <a:xfrm flipH="1">
            <a:off x="9144000" y="4152463"/>
            <a:ext cx="0" cy="3369"/>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086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0FB64-517A-045C-1638-7D89A7730C94}"/>
              </a:ext>
            </a:extLst>
          </p:cNvPr>
          <p:cNvSpPr>
            <a:spLocks noGrp="1"/>
          </p:cNvSpPr>
          <p:nvPr>
            <p:ph type="title"/>
          </p:nvPr>
        </p:nvSpPr>
        <p:spPr>
          <a:xfrm>
            <a:off x="822960" y="182880"/>
            <a:ext cx="7358907" cy="787032"/>
          </a:xfrm>
        </p:spPr>
        <p:txBody>
          <a:bodyPr vert="horz" lIns="91440" tIns="45720" rIns="91440" bIns="45720" rtlCol="0" anchor="ctr">
            <a:normAutofit/>
          </a:bodyPr>
          <a:lstStyle/>
          <a:p>
            <a:r>
              <a:rPr lang="nl-BE" sz="2000" b="0" i="0" strike="noStrike" cap="none" spc="0" baseline="0">
                <a:solidFill>
                  <a:srgbClr val="FFFFFF"/>
                </a:solidFill>
                <a:effectLst/>
                <a:latin typeface="Calibri Light"/>
                <a:ea typeface="Calibri Light"/>
                <a:cs typeface="Calibri Light"/>
              </a:rPr>
              <a:t>Geslacht Stereotypen</a:t>
            </a:r>
          </a:p>
        </p:txBody>
      </p:sp>
      <p:sp>
        <p:nvSpPr>
          <p:cNvPr id="5" name="Slide Number Placeholder 4">
            <a:extLst>
              <a:ext uri="{FF2B5EF4-FFF2-40B4-BE49-F238E27FC236}">
                <a16:creationId xmlns:a16="http://schemas.microsoft.com/office/drawing/2014/main" id="{DDE65E14-FCB1-3B13-D835-D59B6037D225}"/>
              </a:ext>
            </a:extLst>
          </p:cNvPr>
          <p:cNvSpPr>
            <a:spLocks noGrp="1"/>
          </p:cNvSpPr>
          <p:nvPr>
            <p:ph type="sldNum" sz="quarter" idx="4"/>
          </p:nvPr>
        </p:nvSpPr>
        <p:spPr>
          <a:xfrm>
            <a:off x="8663437" y="6558353"/>
            <a:ext cx="480561" cy="365125"/>
          </a:xfrm>
        </p:spPr>
        <p:txBody>
          <a:bodyPr vert="horz" lIns="91440" tIns="45720" rIns="91440" bIns="45720" rtlCol="0" anchor="ctr">
            <a:normAutofit/>
          </a:bodyPr>
          <a:lstStyle/>
          <a:p>
            <a:pPr>
              <a:spcAft>
                <a:spcPts val="600"/>
              </a:spcAft>
            </a:pPr>
            <a:fld id="{BB5FC4A1-A2DE-4EB5-9A46-57D39B4235EC}" type="slidenum">
              <a:rPr lang="en-US" smtClean="0"/>
              <a:pPr>
                <a:spcAft>
                  <a:spcPts val="600"/>
                </a:spcAft>
              </a:pPr>
              <a:t>10</a:t>
            </a:fld>
            <a:endParaRPr lang="en-US"/>
          </a:p>
        </p:txBody>
      </p:sp>
      <p:graphicFrame>
        <p:nvGraphicFramePr>
          <p:cNvPr id="13" name="TextBox 9">
            <a:extLst>
              <a:ext uri="{FF2B5EF4-FFF2-40B4-BE49-F238E27FC236}">
                <a16:creationId xmlns:a16="http://schemas.microsoft.com/office/drawing/2014/main" id="{A605F809-B93D-1529-EAB4-05210895DD47}"/>
              </a:ext>
            </a:extLst>
          </p:cNvPr>
          <p:cNvGraphicFramePr/>
          <p:nvPr>
            <p:extLst>
              <p:ext uri="{D42A27DB-BD31-4B8C-83A1-F6EECF244321}">
                <p14:modId xmlns:p14="http://schemas.microsoft.com/office/powerpoint/2010/main" val="1781029717"/>
              </p:ext>
            </p:extLst>
          </p:nvPr>
        </p:nvGraphicFramePr>
        <p:xfrm>
          <a:off x="432562" y="1508760"/>
          <a:ext cx="8074836" cy="48420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29028075"/>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BF7C06-45B6-945D-F08D-4AAB8492661B}"/>
              </a:ext>
            </a:extLst>
          </p:cNvPr>
          <p:cNvSpPr>
            <a:spLocks noGrp="1"/>
          </p:cNvSpPr>
          <p:nvPr>
            <p:ph type="ctrTitle"/>
          </p:nvPr>
        </p:nvSpPr>
        <p:spPr>
          <a:xfrm>
            <a:off x="1143000" y="1122363"/>
            <a:ext cx="6858000" cy="2387600"/>
          </a:xfrm>
        </p:spPr>
        <p:txBody>
          <a:bodyPr anchor="b">
            <a:normAutofit/>
          </a:bodyPr>
          <a:lstStyle/>
          <a:p>
            <a:r>
              <a:rPr lang="nl-BE" sz="4500" b="0" i="0" strike="noStrike" cap="none" spc="0" baseline="0">
                <a:solidFill>
                  <a:srgbClr val="000000"/>
                </a:solidFill>
                <a:effectLst/>
                <a:latin typeface="Calibri Light"/>
                <a:ea typeface="Calibri Light"/>
                <a:cs typeface="Calibri Light"/>
              </a:rPr>
              <a:t>WAAR OF NIET WAAR?</a:t>
            </a:r>
          </a:p>
        </p:txBody>
      </p:sp>
      <p:sp>
        <p:nvSpPr>
          <p:cNvPr id="3" name="Content Placeholder 2">
            <a:extLst>
              <a:ext uri="{FF2B5EF4-FFF2-40B4-BE49-F238E27FC236}">
                <a16:creationId xmlns:a16="http://schemas.microsoft.com/office/drawing/2014/main" id="{D9823FF2-551E-7D6F-6CCD-EA59870F378E}"/>
              </a:ext>
            </a:extLst>
          </p:cNvPr>
          <p:cNvSpPr>
            <a:spLocks noGrp="1"/>
          </p:cNvSpPr>
          <p:nvPr>
            <p:ph type="subTitle" idx="1"/>
          </p:nvPr>
        </p:nvSpPr>
        <p:spPr>
          <a:xfrm>
            <a:off x="1143000" y="3602038"/>
            <a:ext cx="6858000" cy="1655762"/>
          </a:xfrm>
        </p:spPr>
        <p:txBody>
          <a:bodyPr>
            <a:normAutofit/>
          </a:bodyPr>
          <a:lstStyle/>
          <a:p>
            <a:pPr marL="0" indent="0">
              <a:buNone/>
            </a:pPr>
            <a:r>
              <a:rPr lang="nl-BE" sz="1800" b="0" i="0" strike="noStrike" cap="none" spc="0" baseline="0">
                <a:solidFill>
                  <a:srgbClr val="000000"/>
                </a:solidFill>
                <a:effectLst/>
                <a:latin typeface="Calibri"/>
                <a:ea typeface="Calibri"/>
                <a:cs typeface="Calibri"/>
              </a:rPr>
              <a:t>Intimidatie, inclusief seksuele intimidatie, is meestal slechts een probleem voor de persoon die het doelwit is van ongepast gedrag.</a:t>
            </a:r>
          </a:p>
        </p:txBody>
      </p:sp>
      <p:sp>
        <p:nvSpPr>
          <p:cNvPr id="5" name="Slide Number Placeholder 4" hidden="1">
            <a:extLst>
              <a:ext uri="{FF2B5EF4-FFF2-40B4-BE49-F238E27FC236}">
                <a16:creationId xmlns:a16="http://schemas.microsoft.com/office/drawing/2014/main" id="{887C8EDA-FA8D-283E-29C1-6B273725AD73}"/>
              </a:ext>
            </a:extLst>
          </p:cNvPr>
          <p:cNvSpPr>
            <a:spLocks noGrp="1"/>
          </p:cNvSpPr>
          <p:nvPr>
            <p:ph type="sldNum" sz="quarter" idx="4294967295"/>
          </p:nvPr>
        </p:nvSpPr>
        <p:spPr>
          <a:xfrm>
            <a:off x="8663437" y="6558353"/>
            <a:ext cx="480561" cy="365125"/>
          </a:xfrm>
        </p:spPr>
        <p:txBody>
          <a:bodyPr/>
          <a:lstStyle/>
          <a:p>
            <a:pPr>
              <a:spcAft>
                <a:spcPts val="600"/>
              </a:spcAft>
            </a:pPr>
            <a:fld id="{BB5FC4A1-A2DE-4EB5-9A46-57D39B4235EC}" type="slidenum">
              <a:rPr lang="en-US" smtClean="0"/>
              <a:pPr>
                <a:spcAft>
                  <a:spcPts val="600"/>
                </a:spcAft>
              </a:pPr>
              <a:t>11</a:t>
            </a:fld>
            <a:endParaRPr lang="en-US"/>
          </a:p>
        </p:txBody>
      </p:sp>
    </p:spTree>
    <p:extLst>
      <p:ext uri="{BB962C8B-B14F-4D97-AF65-F5344CB8AC3E}">
        <p14:creationId xmlns:p14="http://schemas.microsoft.com/office/powerpoint/2010/main" val="639071407"/>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5B0CF-AD71-9F8C-FFBD-862027E1DE85}"/>
              </a:ext>
            </a:extLst>
          </p:cNvPr>
          <p:cNvSpPr>
            <a:spLocks noGrp="1"/>
          </p:cNvSpPr>
          <p:nvPr>
            <p:ph type="ctrTitle"/>
          </p:nvPr>
        </p:nvSpPr>
        <p:spPr>
          <a:xfrm>
            <a:off x="1143000" y="1122363"/>
            <a:ext cx="6858000" cy="2387600"/>
          </a:xfrm>
        </p:spPr>
        <p:txBody>
          <a:bodyPr anchor="b">
            <a:normAutofit/>
          </a:bodyPr>
          <a:lstStyle/>
          <a:p>
            <a:r>
              <a:rPr lang="nl-BE" sz="4500" b="0" i="0" strike="noStrike" cap="none" spc="0" baseline="0">
                <a:solidFill>
                  <a:srgbClr val="000000"/>
                </a:solidFill>
                <a:effectLst/>
                <a:latin typeface="Calibri Light"/>
                <a:ea typeface="Calibri Light"/>
                <a:cs typeface="Calibri Light"/>
              </a:rPr>
              <a:t>Antwoord...</a:t>
            </a:r>
          </a:p>
        </p:txBody>
      </p:sp>
      <p:sp>
        <p:nvSpPr>
          <p:cNvPr id="3" name="Content Placeholder 2">
            <a:extLst>
              <a:ext uri="{FF2B5EF4-FFF2-40B4-BE49-F238E27FC236}">
                <a16:creationId xmlns:a16="http://schemas.microsoft.com/office/drawing/2014/main" id="{800FB85F-FAA5-6EF4-2934-3E9F00A24524}"/>
              </a:ext>
            </a:extLst>
          </p:cNvPr>
          <p:cNvSpPr>
            <a:spLocks noGrp="1"/>
          </p:cNvSpPr>
          <p:nvPr>
            <p:ph type="subTitle" idx="1"/>
          </p:nvPr>
        </p:nvSpPr>
        <p:spPr>
          <a:xfrm>
            <a:off x="1143000" y="3602038"/>
            <a:ext cx="6858000" cy="1655762"/>
          </a:xfrm>
        </p:spPr>
        <p:txBody>
          <a:bodyPr>
            <a:normAutofit/>
          </a:bodyPr>
          <a:lstStyle/>
          <a:p>
            <a:pPr marL="0" indent="0">
              <a:buNone/>
            </a:pPr>
            <a:r>
              <a:rPr lang="nl-BE" sz="1800" b="0" i="0" strike="noStrike" cap="none" spc="0" baseline="0">
                <a:solidFill>
                  <a:srgbClr val="000000"/>
                </a:solidFill>
                <a:effectLst/>
                <a:latin typeface="Calibri"/>
                <a:ea typeface="Calibri"/>
                <a:cs typeface="Calibri"/>
              </a:rPr>
              <a:t>De bovenstaande uitspraak is </a:t>
            </a:r>
            <a:r>
              <a:rPr lang="nl-BE" sz="1800" b="0" i="0" strike="noStrike" cap="none" spc="0" baseline="0">
                <a:solidFill>
                  <a:srgbClr val="FF0000"/>
                </a:solidFill>
                <a:effectLst/>
                <a:latin typeface="Calibri"/>
                <a:ea typeface="Calibri"/>
                <a:cs typeface="Calibri"/>
              </a:rPr>
              <a:t>Onwaar.</a:t>
            </a:r>
          </a:p>
          <a:p>
            <a:pPr marL="0" indent="0">
              <a:buNone/>
            </a:pPr>
            <a:endParaRPr lang="en-GB">
              <a:solidFill>
                <a:srgbClr val="FF0000"/>
              </a:solidFill>
            </a:endParaRPr>
          </a:p>
          <a:p>
            <a:pPr marL="0" indent="0">
              <a:buNone/>
            </a:pPr>
            <a:r>
              <a:rPr lang="nl-BE" sz="1800" b="0" i="0" strike="noStrike" cap="none" spc="0" baseline="0">
                <a:solidFill>
                  <a:srgbClr val="000000"/>
                </a:solidFill>
                <a:effectLst/>
                <a:latin typeface="Calibri"/>
                <a:ea typeface="Calibri"/>
                <a:cs typeface="Calibri"/>
              </a:rPr>
              <a:t>Intimidatie heeft invloed op het doelwit van ongepast gedrag. Maar het heeft ook invloed op anderen - en stuurt een bericht over wat wel en niet oké is op de werkplek naar iemand die het ziet of erover leert</a:t>
            </a:r>
          </a:p>
        </p:txBody>
      </p:sp>
      <p:sp>
        <p:nvSpPr>
          <p:cNvPr id="4" name="Date Placeholder 3" hidden="1">
            <a:extLst>
              <a:ext uri="{FF2B5EF4-FFF2-40B4-BE49-F238E27FC236}">
                <a16:creationId xmlns:a16="http://schemas.microsoft.com/office/drawing/2014/main" id="{721FA72F-4212-FE12-1424-62C3FEE3D4ED}"/>
              </a:ext>
            </a:extLst>
          </p:cNvPr>
          <p:cNvSpPr>
            <a:spLocks noGrp="1"/>
          </p:cNvSpPr>
          <p:nvPr>
            <p:ph type="dt" sz="half" idx="4294967295"/>
          </p:nvPr>
        </p:nvSpPr>
        <p:spPr>
          <a:xfrm>
            <a:off x="5828145" y="6558353"/>
            <a:ext cx="2869679" cy="365125"/>
          </a:xfrm>
        </p:spPr>
        <p:txBody>
          <a:bodyPr/>
          <a:lstStyle/>
          <a:p>
            <a:pPr>
              <a:spcAft>
                <a:spcPts val="600"/>
              </a:spcAft>
            </a:pPr>
            <a:r>
              <a:rPr lang="en-US"/>
              <a:t>[EVENT NAME]  [DATE]</a:t>
            </a:r>
          </a:p>
        </p:txBody>
      </p:sp>
      <p:sp>
        <p:nvSpPr>
          <p:cNvPr id="5" name="Slide Number Placeholder 4" hidden="1">
            <a:extLst>
              <a:ext uri="{FF2B5EF4-FFF2-40B4-BE49-F238E27FC236}">
                <a16:creationId xmlns:a16="http://schemas.microsoft.com/office/drawing/2014/main" id="{38CE618F-A5D6-E7C6-2EA4-C0E26217EC3E}"/>
              </a:ext>
            </a:extLst>
          </p:cNvPr>
          <p:cNvSpPr>
            <a:spLocks noGrp="1"/>
          </p:cNvSpPr>
          <p:nvPr>
            <p:ph type="sldNum" sz="quarter" idx="4294967295"/>
          </p:nvPr>
        </p:nvSpPr>
        <p:spPr>
          <a:xfrm>
            <a:off x="8663437" y="6558353"/>
            <a:ext cx="480561" cy="365125"/>
          </a:xfrm>
        </p:spPr>
        <p:txBody>
          <a:bodyPr/>
          <a:lstStyle/>
          <a:p>
            <a:pPr>
              <a:spcAft>
                <a:spcPts val="600"/>
              </a:spcAft>
            </a:pPr>
            <a:fld id="{BB5FC4A1-A2DE-4EB5-9A46-57D39B4235EC}" type="slidenum">
              <a:rPr lang="en-US" smtClean="0"/>
              <a:pPr>
                <a:spcAft>
                  <a:spcPts val="600"/>
                </a:spcAft>
              </a:pPr>
              <a:t>12</a:t>
            </a:fld>
            <a:endParaRPr lang="en-US"/>
          </a:p>
        </p:txBody>
      </p:sp>
    </p:spTree>
    <p:extLst>
      <p:ext uri="{BB962C8B-B14F-4D97-AF65-F5344CB8AC3E}">
        <p14:creationId xmlns:p14="http://schemas.microsoft.com/office/powerpoint/2010/main" val="4165849477"/>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89488-AD7C-C86B-4344-F39C58EFA7B1}"/>
              </a:ext>
            </a:extLst>
          </p:cNvPr>
          <p:cNvSpPr>
            <a:spLocks noGrp="1"/>
          </p:cNvSpPr>
          <p:nvPr>
            <p:ph type="title"/>
          </p:nvPr>
        </p:nvSpPr>
        <p:spPr>
          <a:xfrm>
            <a:off x="822959" y="182880"/>
            <a:ext cx="7381415" cy="729882"/>
          </a:xfrm>
        </p:spPr>
        <p:txBody>
          <a:bodyPr vert="horz" lIns="91440" tIns="45720" rIns="91440" bIns="45720" rtlCol="0" anchor="ctr">
            <a:normAutofit/>
          </a:bodyPr>
          <a:lstStyle/>
          <a:p>
            <a:r>
              <a:rPr lang="nl-BE" sz="2000" b="0" i="0" strike="noStrike" cap="none" spc="0" baseline="0">
                <a:solidFill>
                  <a:srgbClr val="FFFFFF"/>
                </a:solidFill>
                <a:effectLst/>
                <a:latin typeface="Calibri Light"/>
                <a:ea typeface="Calibri Light"/>
                <a:cs typeface="Calibri Light"/>
              </a:rPr>
              <a:t>Seksuele intimidatie – kunt u het herkennen? </a:t>
            </a:r>
          </a:p>
        </p:txBody>
      </p:sp>
      <p:sp>
        <p:nvSpPr>
          <p:cNvPr id="5" name="Slide Number Placeholder 4" hidden="1">
            <a:extLst>
              <a:ext uri="{FF2B5EF4-FFF2-40B4-BE49-F238E27FC236}">
                <a16:creationId xmlns:a16="http://schemas.microsoft.com/office/drawing/2014/main" id="{2A181491-B689-7B55-6950-8F5EF03E8E80}"/>
              </a:ext>
            </a:extLst>
          </p:cNvPr>
          <p:cNvSpPr>
            <a:spLocks noGrp="1"/>
          </p:cNvSpPr>
          <p:nvPr>
            <p:ph type="sldNum" sz="quarter" idx="4294967295"/>
          </p:nvPr>
        </p:nvSpPr>
        <p:spPr>
          <a:xfrm>
            <a:off x="8663437" y="6558353"/>
            <a:ext cx="480561" cy="365125"/>
          </a:xfrm>
        </p:spPr>
        <p:txBody>
          <a:bodyPr/>
          <a:lstStyle/>
          <a:p>
            <a:pPr>
              <a:spcAft>
                <a:spcPts val="600"/>
              </a:spcAft>
            </a:pPr>
            <a:fld id="{BB5FC4A1-A2DE-4EB5-9A46-57D39B4235EC}" type="slidenum">
              <a:rPr lang="en-US" smtClean="0"/>
              <a:pPr>
                <a:spcAft>
                  <a:spcPts val="600"/>
                </a:spcAft>
              </a:pPr>
              <a:t>13</a:t>
            </a:fld>
            <a:endParaRPr lang="en-US"/>
          </a:p>
        </p:txBody>
      </p:sp>
      <p:graphicFrame>
        <p:nvGraphicFramePr>
          <p:cNvPr id="8" name="TextBox 5">
            <a:extLst>
              <a:ext uri="{FF2B5EF4-FFF2-40B4-BE49-F238E27FC236}">
                <a16:creationId xmlns:a16="http://schemas.microsoft.com/office/drawing/2014/main" id="{25435880-DE83-4AE6-0C0C-E8BEDD12548D}"/>
              </a:ext>
            </a:extLst>
          </p:cNvPr>
          <p:cNvGraphicFramePr/>
          <p:nvPr>
            <p:extLst>
              <p:ext uri="{D42A27DB-BD31-4B8C-83A1-F6EECF244321}">
                <p14:modId xmlns:p14="http://schemas.microsoft.com/office/powerpoint/2010/main" val="760510988"/>
              </p:ext>
            </p:extLst>
          </p:nvPr>
        </p:nvGraphicFramePr>
        <p:xfrm>
          <a:off x="628650" y="2203704"/>
          <a:ext cx="7866126" cy="44404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a:extLst>
              <a:ext uri="{FF2B5EF4-FFF2-40B4-BE49-F238E27FC236}">
                <a16:creationId xmlns:a16="http://schemas.microsoft.com/office/drawing/2014/main" id="{72F99416-9CFC-4A6D-56C2-F38A9754D7B6}"/>
              </a:ext>
            </a:extLst>
          </p:cNvPr>
          <p:cNvSpPr txBox="1"/>
          <p:nvPr/>
        </p:nvSpPr>
        <p:spPr>
          <a:xfrm>
            <a:off x="628650" y="1765218"/>
            <a:ext cx="8282178" cy="640080"/>
          </a:xfrm>
          <a:prstGeom prst="rect">
            <a:avLst/>
          </a:prstGeom>
          <a:noFill/>
        </p:spPr>
        <p:txBody>
          <a:bodyPr wrap="square">
            <a:spAutoFit/>
          </a:bodyPr>
          <a:lstStyle/>
          <a:p>
            <a:pPr marL="0"/>
            <a:r>
              <a:rPr lang="nl-BE" sz="1800" b="0" i="0" strike="noStrike" cap="none" spc="0" baseline="0">
                <a:solidFill>
                  <a:srgbClr val="000000"/>
                </a:solidFill>
                <a:effectLst/>
                <a:latin typeface="Calibri"/>
                <a:ea typeface="Calibri"/>
                <a:cs typeface="Calibri"/>
              </a:rPr>
              <a:t>Iedereen kan zich inlaten met seksuele intimidatie en iedereen kan het doelwit zijn, waaronder:</a:t>
            </a:r>
          </a:p>
        </p:txBody>
      </p:sp>
    </p:spTree>
    <p:extLst>
      <p:ext uri="{BB962C8B-B14F-4D97-AF65-F5344CB8AC3E}">
        <p14:creationId xmlns:p14="http://schemas.microsoft.com/office/powerpoint/2010/main" val="969127443"/>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D89D8-C4F0-F31B-727F-15B2F6DC5152}"/>
              </a:ext>
            </a:extLst>
          </p:cNvPr>
          <p:cNvSpPr>
            <a:spLocks noGrp="1"/>
          </p:cNvSpPr>
          <p:nvPr>
            <p:ph type="title"/>
          </p:nvPr>
        </p:nvSpPr>
        <p:spPr/>
        <p:txBody>
          <a:bodyPr/>
          <a:lstStyle/>
          <a:p>
            <a:r>
              <a:rPr lang="nl-BE" sz="2000" b="0" i="0" strike="noStrike" cap="none" spc="0" baseline="0">
                <a:solidFill>
                  <a:srgbClr val="FFFFFF"/>
                </a:solidFill>
                <a:effectLst/>
                <a:latin typeface="Calibri Light"/>
                <a:ea typeface="Calibri Light"/>
                <a:cs typeface="Calibri Light"/>
              </a:rPr>
              <a:t>Ongepaste taal en opmerkingen</a:t>
            </a:r>
          </a:p>
        </p:txBody>
      </p:sp>
      <p:sp>
        <p:nvSpPr>
          <p:cNvPr id="3" name="Content Placeholder 2">
            <a:extLst>
              <a:ext uri="{FF2B5EF4-FFF2-40B4-BE49-F238E27FC236}">
                <a16:creationId xmlns:a16="http://schemas.microsoft.com/office/drawing/2014/main" id="{7A675047-B99C-FF66-70F8-F831DAF17610}"/>
              </a:ext>
            </a:extLst>
          </p:cNvPr>
          <p:cNvSpPr>
            <a:spLocks noGrp="1"/>
          </p:cNvSpPr>
          <p:nvPr>
            <p:ph idx="1"/>
          </p:nvPr>
        </p:nvSpPr>
        <p:spPr/>
        <p:txBody>
          <a:bodyPr>
            <a:normAutofit fontScale="95000" lnSpcReduction="10000"/>
          </a:bodyPr>
          <a:lstStyle/>
          <a:p>
            <a:pPr marL="0" indent="0">
              <a:buNone/>
            </a:pPr>
            <a:r>
              <a:rPr lang="nl-BE" sz="2100" b="0" i="0" strike="noStrike" cap="none" spc="0" baseline="0">
                <a:solidFill>
                  <a:srgbClr val="000000"/>
                </a:solidFill>
                <a:effectLst/>
                <a:latin typeface="Calibri"/>
                <a:ea typeface="Calibri"/>
                <a:cs typeface="Calibri"/>
              </a:rPr>
              <a:t>Zijn deze scenario's ongepast?</a:t>
            </a:r>
          </a:p>
          <a:p>
            <a:endParaRPr lang="en-GB"/>
          </a:p>
          <a:p>
            <a:pPr marL="685775" lvl="1" indent="-342900">
              <a:buFont typeface="+mj-lt"/>
              <a:buAutoNum type="arabicPeriod"/>
            </a:pPr>
            <a:r>
              <a:rPr lang="nl-BE" sz="1800" b="0" i="0" strike="noStrike" cap="none" spc="0" baseline="0">
                <a:solidFill>
                  <a:srgbClr val="000000"/>
                </a:solidFill>
                <a:effectLst/>
                <a:latin typeface="Calibri"/>
                <a:ea typeface="Calibri"/>
                <a:cs typeface="Calibri"/>
              </a:rPr>
              <a:t>Een leverancier neemt contact op zonder toestemming om het gezicht van een andere werknemer aan te raken om een wimper te verwijderen.</a:t>
            </a:r>
          </a:p>
          <a:p>
            <a:pPr marL="685775" lvl="1" indent="-342900">
              <a:buFont typeface="+mj-lt"/>
              <a:buAutoNum type="arabicPeriod"/>
            </a:pPr>
            <a:r>
              <a:rPr lang="nl-BE" sz="1800" b="0" i="0" strike="noStrike" cap="none" spc="0" baseline="0">
                <a:solidFill>
                  <a:srgbClr val="000000"/>
                </a:solidFill>
                <a:effectLst/>
                <a:latin typeface="Calibri"/>
                <a:ea typeface="Calibri"/>
                <a:cs typeface="Calibri"/>
              </a:rPr>
              <a:t>Een manager moedigt een werknemer aan om haar “vrouwelijke charmes” te gebruiken om een punt te maken in een vergadering.</a:t>
            </a:r>
          </a:p>
          <a:p>
            <a:pPr marL="685775" lvl="1" indent="-342900">
              <a:buFont typeface="+mj-lt"/>
              <a:buAutoNum type="arabicPeriod"/>
            </a:pPr>
            <a:r>
              <a:rPr lang="nl-BE" sz="1800" b="0" i="0" strike="noStrike" cap="none" spc="0" baseline="0">
                <a:solidFill>
                  <a:srgbClr val="000000"/>
                </a:solidFill>
                <a:effectLst/>
                <a:latin typeface="Calibri"/>
                <a:ea typeface="Calibri"/>
                <a:cs typeface="Calibri"/>
              </a:rPr>
              <a:t>Een collega maakt een opmerking over de niet-binaire status van een klant... "Het is gewoon een trend"... "Hij, zij, zij... Oh wat dan ook!”</a:t>
            </a:r>
          </a:p>
          <a:p>
            <a:pPr lvl="1"/>
            <a:endParaRPr lang="en-GB"/>
          </a:p>
          <a:p>
            <a:pPr marL="342875" lvl="1" indent="0">
              <a:buNone/>
            </a:pPr>
            <a:r>
              <a:rPr lang="nl-BE" sz="1800" b="0" i="0" strike="noStrike" cap="none" spc="0" baseline="0">
                <a:solidFill>
                  <a:srgbClr val="000000"/>
                </a:solidFill>
                <a:effectLst/>
                <a:latin typeface="Calibri"/>
                <a:ea typeface="Calibri"/>
                <a:cs typeface="Calibri"/>
              </a:rPr>
              <a:t>ANTWOORD ... </a:t>
            </a:r>
            <a:r>
              <a:rPr lang="nl-BE" sz="1800" b="1" i="0" strike="noStrike" cap="none" spc="0" baseline="0">
                <a:solidFill>
                  <a:srgbClr val="FF0000"/>
                </a:solidFill>
                <a:effectLst/>
                <a:latin typeface="Calibri"/>
                <a:ea typeface="Calibri"/>
                <a:cs typeface="Calibri"/>
              </a:rPr>
              <a:t>JA! </a:t>
            </a:r>
          </a:p>
          <a:p>
            <a:pPr marL="342875" lvl="1" indent="0">
              <a:buNone/>
            </a:pPr>
            <a:endParaRPr lang="en-GB" b="1">
              <a:solidFill>
                <a:srgbClr val="FF0000"/>
              </a:solidFill>
            </a:endParaRPr>
          </a:p>
          <a:p>
            <a:pPr marL="342875" lvl="1" indent="0">
              <a:buNone/>
            </a:pPr>
            <a:r>
              <a:rPr lang="nl-BE" sz="1800" b="0" i="0" strike="noStrike" cap="none" spc="0" baseline="0">
                <a:solidFill>
                  <a:srgbClr val="000000"/>
                </a:solidFill>
                <a:effectLst/>
                <a:latin typeface="Calibri"/>
                <a:ea typeface="Calibri"/>
                <a:cs typeface="Calibri"/>
              </a:rPr>
              <a:t>Onthoud .... Seksuele intimidatie kan ongewenst of beledigend gedrag omvatten dat gericht is op iemands:</a:t>
            </a:r>
          </a:p>
          <a:p>
            <a:pPr marL="342875" lvl="1" indent="0">
              <a:buNone/>
            </a:pPr>
            <a:endParaRPr lang="en-GB"/>
          </a:p>
          <a:p>
            <a:pPr marL="342875" lvl="1" indent="0">
              <a:buNone/>
            </a:pPr>
            <a:r>
              <a:rPr lang="nl-BE" sz="1800" b="0" i="0" strike="noStrike" cap="none" spc="0" baseline="0">
                <a:solidFill>
                  <a:srgbClr val="000000"/>
                </a:solidFill>
                <a:effectLst/>
                <a:latin typeface="Calibri"/>
                <a:ea typeface="Calibri"/>
                <a:cs typeface="Calibri"/>
              </a:rPr>
              <a:t>	- Genderidentiteit</a:t>
            </a:r>
          </a:p>
          <a:p>
            <a:pPr marL="342875" lvl="1" indent="0">
              <a:buNone/>
            </a:pPr>
            <a:r>
              <a:rPr lang="nl-BE" sz="1800" b="0" i="0" strike="noStrike" cap="none" spc="0" baseline="0">
                <a:solidFill>
                  <a:srgbClr val="000000"/>
                </a:solidFill>
                <a:effectLst/>
                <a:latin typeface="Calibri"/>
                <a:ea typeface="Calibri"/>
                <a:cs typeface="Calibri"/>
              </a:rPr>
              <a:t>	- Genderexpressie </a:t>
            </a:r>
          </a:p>
          <a:p>
            <a:pPr marL="342875" lvl="1" indent="0">
              <a:buNone/>
            </a:pPr>
            <a:r>
              <a:rPr lang="nl-BE" sz="1800" b="0" i="0" strike="noStrike" cap="none" spc="0" baseline="0">
                <a:solidFill>
                  <a:srgbClr val="000000"/>
                </a:solidFill>
                <a:effectLst/>
                <a:latin typeface="Calibri"/>
                <a:ea typeface="Calibri"/>
                <a:cs typeface="Calibri"/>
              </a:rPr>
              <a:t>	- Transgender status</a:t>
            </a:r>
          </a:p>
          <a:p>
            <a:pPr marL="342875" lvl="1" indent="0">
              <a:buNone/>
            </a:pPr>
            <a:r>
              <a:rPr lang="nl-BE" sz="1800" b="0" i="0" strike="noStrike" cap="none" spc="0" baseline="0">
                <a:solidFill>
                  <a:srgbClr val="000000"/>
                </a:solidFill>
                <a:effectLst/>
                <a:latin typeface="Calibri"/>
                <a:ea typeface="Calibri"/>
                <a:cs typeface="Calibri"/>
              </a:rPr>
              <a:t>	- Seksuele geaardheid</a:t>
            </a:r>
          </a:p>
        </p:txBody>
      </p:sp>
      <p:sp>
        <p:nvSpPr>
          <p:cNvPr id="5" name="Slide Number Placeholder 4">
            <a:extLst>
              <a:ext uri="{FF2B5EF4-FFF2-40B4-BE49-F238E27FC236}">
                <a16:creationId xmlns:a16="http://schemas.microsoft.com/office/drawing/2014/main" id="{D8B0E1BA-5FF0-2785-4FDB-357BAF0F1F4A}"/>
              </a:ext>
            </a:extLst>
          </p:cNvPr>
          <p:cNvSpPr>
            <a:spLocks noGrp="1"/>
          </p:cNvSpPr>
          <p:nvPr>
            <p:ph type="sldNum" sz="quarter" idx="4"/>
          </p:nvPr>
        </p:nvSpPr>
        <p:spPr/>
        <p:txBody>
          <a:bodyPr/>
          <a:lstStyle/>
          <a:p>
            <a:fld id="{BB5FC4A1-A2DE-4EB5-9A46-57D39B4235EC}" type="slidenum">
              <a:rPr lang="en-US" smtClean="0"/>
              <a:t>14</a:t>
            </a:fld>
            <a:endParaRPr lang="en-US"/>
          </a:p>
        </p:txBody>
      </p:sp>
    </p:spTree>
    <p:extLst>
      <p:ext uri="{BB962C8B-B14F-4D97-AF65-F5344CB8AC3E}">
        <p14:creationId xmlns:p14="http://schemas.microsoft.com/office/powerpoint/2010/main" val="419902646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0" end="1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1" end="1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2" end="1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3BD99-728D-2A6F-22A6-5226E04A7CAF}"/>
              </a:ext>
            </a:extLst>
          </p:cNvPr>
          <p:cNvSpPr>
            <a:spLocks noGrp="1"/>
          </p:cNvSpPr>
          <p:nvPr>
            <p:ph type="title"/>
          </p:nvPr>
        </p:nvSpPr>
        <p:spPr/>
        <p:txBody>
          <a:bodyPr/>
          <a:lstStyle/>
          <a:p>
            <a:r>
              <a:rPr lang="nl-BE" sz="2000" b="0" i="0" strike="noStrike" cap="none" spc="0" baseline="0">
                <a:solidFill>
                  <a:srgbClr val="FFFFFF"/>
                </a:solidFill>
                <a:effectLst/>
                <a:latin typeface="Calibri Light"/>
                <a:ea typeface="Calibri Light"/>
                <a:cs typeface="Calibri Light"/>
              </a:rPr>
              <a:t>Vijandige werkomgeving</a:t>
            </a:r>
          </a:p>
        </p:txBody>
      </p:sp>
      <p:sp>
        <p:nvSpPr>
          <p:cNvPr id="5" name="Slide Number Placeholder 4">
            <a:extLst>
              <a:ext uri="{FF2B5EF4-FFF2-40B4-BE49-F238E27FC236}">
                <a16:creationId xmlns:a16="http://schemas.microsoft.com/office/drawing/2014/main" id="{010333A6-3546-C11B-87C7-BE48050D68A8}"/>
              </a:ext>
            </a:extLst>
          </p:cNvPr>
          <p:cNvSpPr>
            <a:spLocks noGrp="1"/>
          </p:cNvSpPr>
          <p:nvPr>
            <p:ph type="sldNum" sz="quarter" idx="4"/>
          </p:nvPr>
        </p:nvSpPr>
        <p:spPr/>
        <p:txBody>
          <a:bodyPr/>
          <a:lstStyle/>
          <a:p>
            <a:fld id="{BB5FC4A1-A2DE-4EB5-9A46-57D39B4235EC}" type="slidenum">
              <a:rPr lang="en-US" smtClean="0"/>
              <a:t>15</a:t>
            </a:fld>
            <a:endParaRPr lang="en-US"/>
          </a:p>
        </p:txBody>
      </p:sp>
      <p:sp>
        <p:nvSpPr>
          <p:cNvPr id="8" name="TextBox 7">
            <a:extLst>
              <a:ext uri="{FF2B5EF4-FFF2-40B4-BE49-F238E27FC236}">
                <a16:creationId xmlns:a16="http://schemas.microsoft.com/office/drawing/2014/main" id="{A15DFE61-20E0-D5EC-D0CE-22F6BE2E082B}"/>
              </a:ext>
            </a:extLst>
          </p:cNvPr>
          <p:cNvSpPr txBox="1"/>
          <p:nvPr/>
        </p:nvSpPr>
        <p:spPr>
          <a:xfrm>
            <a:off x="371440" y="6305788"/>
            <a:ext cx="8261946" cy="640080"/>
          </a:xfrm>
          <a:prstGeom prst="rect">
            <a:avLst/>
          </a:prstGeom>
          <a:noFill/>
        </p:spPr>
        <p:txBody>
          <a:bodyPr wrap="square" rtlCol="0">
            <a:spAutoFit/>
          </a:bodyPr>
          <a:lstStyle/>
          <a:p>
            <a:pPr algn="ctr"/>
            <a:r>
              <a:rPr lang="nl-BE" sz="1800" b="0" i="0" strike="noStrike" cap="none" spc="0" baseline="0">
                <a:solidFill>
                  <a:srgbClr val="FF0000"/>
                </a:solidFill>
                <a:effectLst/>
                <a:latin typeface="Calibri"/>
                <a:ea typeface="Calibri"/>
                <a:cs typeface="Calibri"/>
              </a:rPr>
              <a:t>Gebruik altijd uw gezond verstand om ervoor te zorgen dat uw gedrag respectvol is</a:t>
            </a:r>
          </a:p>
        </p:txBody>
      </p:sp>
      <p:sp>
        <p:nvSpPr>
          <p:cNvPr id="3" name="TextBox 2">
            <a:extLst>
              <a:ext uri="{FF2B5EF4-FFF2-40B4-BE49-F238E27FC236}">
                <a16:creationId xmlns:a16="http://schemas.microsoft.com/office/drawing/2014/main" id="{47710745-2062-F17B-E90E-EA2A4D39D9B6}"/>
              </a:ext>
            </a:extLst>
          </p:cNvPr>
          <p:cNvSpPr txBox="1"/>
          <p:nvPr/>
        </p:nvSpPr>
        <p:spPr>
          <a:xfrm>
            <a:off x="822960" y="1528468"/>
            <a:ext cx="7847861" cy="640080"/>
          </a:xfrm>
          <a:prstGeom prst="rect">
            <a:avLst/>
          </a:prstGeom>
          <a:noFill/>
        </p:spPr>
        <p:txBody>
          <a:bodyPr wrap="square" rtlCol="0">
            <a:spAutoFit/>
          </a:bodyPr>
          <a:lstStyle/>
          <a:p>
            <a:r>
              <a:rPr lang="nl-BE" sz="1800" b="0" i="0" strike="noStrike" cap="none" spc="0" baseline="0">
                <a:solidFill>
                  <a:srgbClr val="000000"/>
                </a:solidFill>
                <a:effectLst/>
                <a:latin typeface="Calibri"/>
                <a:ea typeface="Calibri"/>
                <a:cs typeface="Calibri"/>
              </a:rPr>
              <a:t>Voorbeelden van gedrag dat kan leiden tot een vijandige werkomgeving zijn...</a:t>
            </a:r>
          </a:p>
        </p:txBody>
      </p:sp>
      <p:graphicFrame>
        <p:nvGraphicFramePr>
          <p:cNvPr id="4" name="Diagram 3">
            <a:extLst>
              <a:ext uri="{FF2B5EF4-FFF2-40B4-BE49-F238E27FC236}">
                <a16:creationId xmlns:a16="http://schemas.microsoft.com/office/drawing/2014/main" id="{F066EC6C-DCB6-3357-ABD4-0298BB5F32F6}"/>
              </a:ext>
            </a:extLst>
          </p:cNvPr>
          <p:cNvGraphicFramePr/>
          <p:nvPr>
            <p:extLst>
              <p:ext uri="{D42A27DB-BD31-4B8C-83A1-F6EECF244321}">
                <p14:modId xmlns:p14="http://schemas.microsoft.com/office/powerpoint/2010/main" val="3261339226"/>
              </p:ext>
            </p:extLst>
          </p:nvPr>
        </p:nvGraphicFramePr>
        <p:xfrm>
          <a:off x="905521" y="1897800"/>
          <a:ext cx="7084381" cy="46288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94826995"/>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D93504-B4E9-2A53-F774-60838F5F4089}"/>
              </a:ext>
            </a:extLst>
          </p:cNvPr>
          <p:cNvSpPr>
            <a:spLocks noGrp="1"/>
          </p:cNvSpPr>
          <p:nvPr>
            <p:ph type="title"/>
          </p:nvPr>
        </p:nvSpPr>
        <p:spPr>
          <a:xfrm>
            <a:off x="822960" y="182880"/>
            <a:ext cx="7358907" cy="787032"/>
          </a:xfrm>
        </p:spPr>
        <p:txBody>
          <a:bodyPr anchor="ctr">
            <a:normAutofit/>
          </a:bodyPr>
          <a:lstStyle/>
          <a:p>
            <a:r>
              <a:rPr lang="nl-BE" sz="2000" b="0" i="0" strike="noStrike" cap="none" spc="0" baseline="0">
                <a:solidFill>
                  <a:srgbClr val="FFFFFF"/>
                </a:solidFill>
                <a:effectLst/>
                <a:latin typeface="Calibri Light"/>
                <a:ea typeface="Calibri Light"/>
                <a:cs typeface="Calibri Light"/>
              </a:rPr>
              <a:t>Onsite versus offsite</a:t>
            </a:r>
          </a:p>
        </p:txBody>
      </p:sp>
      <p:sp>
        <p:nvSpPr>
          <p:cNvPr id="5" name="Slide Number Placeholder 4">
            <a:extLst>
              <a:ext uri="{FF2B5EF4-FFF2-40B4-BE49-F238E27FC236}">
                <a16:creationId xmlns:a16="http://schemas.microsoft.com/office/drawing/2014/main" id="{76041D41-19C3-C0F8-D7C8-57DBB24DE412}"/>
              </a:ext>
            </a:extLst>
          </p:cNvPr>
          <p:cNvSpPr>
            <a:spLocks noGrp="1"/>
          </p:cNvSpPr>
          <p:nvPr>
            <p:ph type="sldNum" sz="quarter" idx="4"/>
          </p:nvPr>
        </p:nvSpPr>
        <p:spPr>
          <a:xfrm>
            <a:off x="8663437" y="6558353"/>
            <a:ext cx="480561" cy="365125"/>
          </a:xfrm>
        </p:spPr>
        <p:txBody>
          <a:bodyPr anchor="ctr">
            <a:normAutofit/>
          </a:bodyPr>
          <a:lstStyle/>
          <a:p>
            <a:pPr>
              <a:spcAft>
                <a:spcPts val="600"/>
              </a:spcAft>
            </a:pPr>
            <a:fld id="{BB5FC4A1-A2DE-4EB5-9A46-57D39B4235EC}" type="slidenum">
              <a:rPr lang="en-US" smtClean="0"/>
              <a:pPr>
                <a:spcAft>
                  <a:spcPts val="600"/>
                </a:spcAft>
              </a:pPr>
              <a:t>16</a:t>
            </a:fld>
            <a:endParaRPr lang="en-US"/>
          </a:p>
        </p:txBody>
      </p:sp>
      <p:graphicFrame>
        <p:nvGraphicFramePr>
          <p:cNvPr id="8" name="Content Placeholder 2">
            <a:extLst>
              <a:ext uri="{FF2B5EF4-FFF2-40B4-BE49-F238E27FC236}">
                <a16:creationId xmlns:a16="http://schemas.microsoft.com/office/drawing/2014/main" id="{A18E2935-DEEB-A2F1-2E13-5C287F219845}"/>
              </a:ext>
            </a:extLst>
          </p:cNvPr>
          <p:cNvGraphicFramePr>
            <a:graphicFrameLocks noGrp="1"/>
          </p:cNvGraphicFramePr>
          <p:nvPr>
            <p:ph idx="1"/>
            <p:extLst>
              <p:ext uri="{D42A27DB-BD31-4B8C-83A1-F6EECF244321}">
                <p14:modId xmlns:p14="http://schemas.microsoft.com/office/powerpoint/2010/main" val="3759020485"/>
              </p:ext>
            </p:extLst>
          </p:nvPr>
        </p:nvGraphicFramePr>
        <p:xfrm>
          <a:off x="1553473" y="2221778"/>
          <a:ext cx="5751576" cy="38088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a:extLst>
              <a:ext uri="{FF2B5EF4-FFF2-40B4-BE49-F238E27FC236}">
                <a16:creationId xmlns:a16="http://schemas.microsoft.com/office/drawing/2014/main" id="{3617987A-B474-0F02-9399-C3497F7BC0B9}"/>
              </a:ext>
            </a:extLst>
          </p:cNvPr>
          <p:cNvSpPr txBox="1"/>
          <p:nvPr/>
        </p:nvSpPr>
        <p:spPr>
          <a:xfrm>
            <a:off x="1989670" y="1620274"/>
            <a:ext cx="4879181" cy="914400"/>
          </a:xfrm>
          <a:prstGeom prst="rect">
            <a:avLst/>
          </a:prstGeom>
          <a:noFill/>
        </p:spPr>
        <p:txBody>
          <a:bodyPr wrap="square" rtlCol="0">
            <a:spAutoFit/>
          </a:bodyPr>
          <a:lstStyle/>
          <a:p>
            <a:r>
              <a:rPr lang="nl-BE" sz="1800" b="1" i="0" strike="noStrike" cap="none" spc="0" baseline="0">
                <a:solidFill>
                  <a:srgbClr val="000000"/>
                </a:solidFill>
                <a:effectLst/>
                <a:latin typeface="Calibri"/>
                <a:ea typeface="Calibri"/>
                <a:cs typeface="Calibri"/>
              </a:rPr>
              <a:t>Wetten en ons beleid zijn ook van toepassing op andere locaties, waaronder</a:t>
            </a:r>
          </a:p>
        </p:txBody>
      </p:sp>
      <p:sp>
        <p:nvSpPr>
          <p:cNvPr id="10" name="TextBox 9">
            <a:extLst>
              <a:ext uri="{FF2B5EF4-FFF2-40B4-BE49-F238E27FC236}">
                <a16:creationId xmlns:a16="http://schemas.microsoft.com/office/drawing/2014/main" id="{005B49E7-54D4-4F8F-19AA-C7F830247548}"/>
              </a:ext>
            </a:extLst>
          </p:cNvPr>
          <p:cNvSpPr txBox="1"/>
          <p:nvPr/>
        </p:nvSpPr>
        <p:spPr>
          <a:xfrm>
            <a:off x="551000" y="6125592"/>
            <a:ext cx="8042000" cy="640080"/>
          </a:xfrm>
          <a:prstGeom prst="rect">
            <a:avLst/>
          </a:prstGeom>
          <a:noFill/>
        </p:spPr>
        <p:txBody>
          <a:bodyPr wrap="square" rtlCol="0">
            <a:spAutoFit/>
          </a:bodyPr>
          <a:lstStyle/>
          <a:p>
            <a:r>
              <a:rPr lang="nl-BE" sz="1800" b="1" i="0" strike="noStrike" cap="none" spc="0" baseline="0">
                <a:solidFill>
                  <a:srgbClr val="000000"/>
                </a:solidFill>
                <a:effectLst/>
                <a:latin typeface="Calibri"/>
                <a:ea typeface="Calibri"/>
                <a:cs typeface="Calibri"/>
              </a:rPr>
              <a:t>Wetten en ons beleid zijn op iedereen van toepassing, ongeacht waar ze werken</a:t>
            </a:r>
          </a:p>
        </p:txBody>
      </p:sp>
    </p:spTree>
    <p:extLst>
      <p:ext uri="{BB962C8B-B14F-4D97-AF65-F5344CB8AC3E}">
        <p14:creationId xmlns:p14="http://schemas.microsoft.com/office/powerpoint/2010/main" val="298079491"/>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838BE-D35C-18F4-DD18-076F9D973F35}"/>
              </a:ext>
            </a:extLst>
          </p:cNvPr>
          <p:cNvSpPr>
            <a:spLocks noGrp="1"/>
          </p:cNvSpPr>
          <p:nvPr>
            <p:ph type="title"/>
          </p:nvPr>
        </p:nvSpPr>
        <p:spPr/>
        <p:txBody>
          <a:bodyPr/>
          <a:lstStyle/>
          <a:p>
            <a:r>
              <a:rPr lang="nl-BE" sz="2000" b="0" i="0" strike="noStrike" cap="none" spc="0" baseline="0">
                <a:solidFill>
                  <a:srgbClr val="FFFFFF"/>
                </a:solidFill>
                <a:effectLst/>
                <a:latin typeface="Calibri Light"/>
                <a:ea typeface="Calibri Light"/>
                <a:cs typeface="Calibri Light"/>
              </a:rPr>
              <a:t>Discriminatie</a:t>
            </a:r>
          </a:p>
        </p:txBody>
      </p:sp>
      <p:sp>
        <p:nvSpPr>
          <p:cNvPr id="5" name="Slide Number Placeholder 4">
            <a:extLst>
              <a:ext uri="{FF2B5EF4-FFF2-40B4-BE49-F238E27FC236}">
                <a16:creationId xmlns:a16="http://schemas.microsoft.com/office/drawing/2014/main" id="{D4EE7B1D-3612-EFA3-F9DC-ECF372B09B51}"/>
              </a:ext>
            </a:extLst>
          </p:cNvPr>
          <p:cNvSpPr>
            <a:spLocks noGrp="1"/>
          </p:cNvSpPr>
          <p:nvPr>
            <p:ph type="sldNum" sz="quarter" idx="4"/>
          </p:nvPr>
        </p:nvSpPr>
        <p:spPr/>
        <p:txBody>
          <a:bodyPr/>
          <a:lstStyle/>
          <a:p>
            <a:fld id="{BB5FC4A1-A2DE-4EB5-9A46-57D39B4235EC}" type="slidenum">
              <a:rPr lang="en-US" smtClean="0"/>
              <a:t>17</a:t>
            </a:fld>
            <a:endParaRPr lang="en-US"/>
          </a:p>
        </p:txBody>
      </p:sp>
      <p:sp>
        <p:nvSpPr>
          <p:cNvPr id="3" name="TextBox 2">
            <a:extLst>
              <a:ext uri="{FF2B5EF4-FFF2-40B4-BE49-F238E27FC236}">
                <a16:creationId xmlns:a16="http://schemas.microsoft.com/office/drawing/2014/main" id="{1C66F432-C4F6-FCEE-F1EB-C13A0EC3264F}"/>
              </a:ext>
            </a:extLst>
          </p:cNvPr>
          <p:cNvSpPr txBox="1"/>
          <p:nvPr/>
        </p:nvSpPr>
        <p:spPr>
          <a:xfrm>
            <a:off x="639192" y="2024108"/>
            <a:ext cx="3357166" cy="4480559"/>
          </a:xfrm>
          <a:prstGeom prst="rect">
            <a:avLst/>
          </a:prstGeom>
          <a:noFill/>
        </p:spPr>
        <p:txBody>
          <a:bodyPr wrap="square" rtlCol="0">
            <a:spAutoFit/>
          </a:bodyPr>
          <a:lstStyle/>
          <a:p>
            <a:r>
              <a:rPr lang="nl-BE" sz="1800" b="0" i="0" strike="noStrike" cap="none" spc="0" baseline="0">
                <a:solidFill>
                  <a:srgbClr val="000000"/>
                </a:solidFill>
                <a:effectLst/>
                <a:latin typeface="Calibri"/>
                <a:ea typeface="Calibri"/>
                <a:cs typeface="Calibri"/>
              </a:rPr>
              <a:t>Discriminatie kan van invloed zijn op belangrijke werkbeslissingen over hoe mensen:</a:t>
            </a:r>
          </a:p>
          <a:p>
            <a:endParaRPr lang="en-US"/>
          </a:p>
          <a:p>
            <a:pPr marL="285750" indent="-285750">
              <a:buFont typeface="Arial" panose="020B0604020202020204" pitchFamily="34" charset="0"/>
              <a:buChar char="•"/>
            </a:pPr>
            <a:r>
              <a:rPr lang="nl-BE" sz="1800" b="0" i="0" strike="noStrike" cap="none" spc="0" baseline="0">
                <a:solidFill>
                  <a:srgbClr val="000000"/>
                </a:solidFill>
                <a:effectLst/>
                <a:latin typeface="Calibri"/>
                <a:ea typeface="Calibri"/>
                <a:cs typeface="Calibri"/>
              </a:rPr>
              <a:t>In dienst genomen</a:t>
            </a:r>
          </a:p>
          <a:p>
            <a:pPr marL="285750" indent="-285750">
              <a:buFont typeface="Arial" panose="020B0604020202020204" pitchFamily="34" charset="0"/>
              <a:buChar char="•"/>
            </a:pPr>
            <a:r>
              <a:rPr lang="nl-BE" sz="1800" b="0" i="0" strike="noStrike" cap="none" spc="0" baseline="0">
                <a:solidFill>
                  <a:srgbClr val="000000"/>
                </a:solidFill>
                <a:effectLst/>
                <a:latin typeface="Calibri"/>
                <a:ea typeface="Calibri"/>
                <a:cs typeface="Calibri"/>
              </a:rPr>
              <a:t>Gebakken</a:t>
            </a:r>
          </a:p>
          <a:p>
            <a:pPr marL="285750" indent="-285750">
              <a:buFont typeface="Arial" panose="020B0604020202020204" pitchFamily="34" charset="0"/>
              <a:buChar char="•"/>
            </a:pPr>
            <a:r>
              <a:rPr lang="nl-BE" sz="1800" b="0" i="0" strike="noStrike" cap="none" spc="0" baseline="0">
                <a:solidFill>
                  <a:srgbClr val="000000"/>
                </a:solidFill>
                <a:effectLst/>
                <a:latin typeface="Calibri"/>
                <a:ea typeface="Calibri"/>
                <a:cs typeface="Calibri"/>
              </a:rPr>
              <a:t>Betaald</a:t>
            </a:r>
          </a:p>
          <a:p>
            <a:pPr marL="285750" indent="-285750">
              <a:buFont typeface="Arial" panose="020B0604020202020204" pitchFamily="34" charset="0"/>
              <a:buChar char="•"/>
            </a:pPr>
            <a:r>
              <a:rPr lang="nl-BE" sz="1800" b="0" i="0" strike="noStrike" cap="none" spc="0" baseline="0">
                <a:solidFill>
                  <a:srgbClr val="000000"/>
                </a:solidFill>
                <a:effectLst/>
                <a:latin typeface="Calibri"/>
                <a:ea typeface="Calibri"/>
                <a:cs typeface="Calibri"/>
              </a:rPr>
              <a:t>Gepromoveerd</a:t>
            </a:r>
          </a:p>
          <a:p>
            <a:pPr marL="285750" indent="-285750">
              <a:buFont typeface="Arial" panose="020B0604020202020204" pitchFamily="34" charset="0"/>
              <a:buChar char="•"/>
            </a:pPr>
            <a:r>
              <a:rPr lang="nl-BE" sz="1800" b="0" i="0" strike="noStrike" cap="none" spc="0" baseline="0">
                <a:solidFill>
                  <a:srgbClr val="000000"/>
                </a:solidFill>
                <a:effectLst/>
                <a:latin typeface="Calibri"/>
                <a:ea typeface="Calibri"/>
                <a:cs typeface="Calibri"/>
              </a:rPr>
              <a:t>Gedegradeerd</a:t>
            </a:r>
          </a:p>
          <a:p>
            <a:endParaRPr lang="en-US"/>
          </a:p>
          <a:p>
            <a:r>
              <a:rPr lang="nl-BE" sz="1800" b="0" i="0" strike="noStrike" cap="none" spc="0" baseline="0">
                <a:solidFill>
                  <a:srgbClr val="000000"/>
                </a:solidFill>
                <a:effectLst/>
                <a:latin typeface="Calibri"/>
                <a:ea typeface="Calibri"/>
                <a:cs typeface="Calibri"/>
              </a:rPr>
              <a:t>Wetten verbieden beslissingen op basis van beschermde gronden.</a:t>
            </a:r>
          </a:p>
          <a:p>
            <a:endParaRPr lang="en-US"/>
          </a:p>
          <a:p>
            <a:endParaRPr lang="en-US"/>
          </a:p>
        </p:txBody>
      </p:sp>
      <p:pic>
        <p:nvPicPr>
          <p:cNvPr id="9" name="Content Placeholder 8" descr="A person and person shaking hands&#10;&#10;Description automatically generated">
            <a:extLst>
              <a:ext uri="{FF2B5EF4-FFF2-40B4-BE49-F238E27FC236}">
                <a16:creationId xmlns:a16="http://schemas.microsoft.com/office/drawing/2014/main" id="{9C1D1F2A-121C-6765-A5A7-1F5882EF555D}"/>
              </a:ext>
            </a:extLst>
          </p:cNvPr>
          <p:cNvPicPr>
            <a:picLocks noGrp="1" noChangeAspect="1"/>
          </p:cNvPicPr>
          <p:nvPr>
            <p:ph idx="1"/>
          </p:nvPr>
        </p:nvPicPr>
        <p:blipFill>
          <a:blip r:embed="rId2"/>
          <a:stretch>
            <a:fillRect/>
          </a:stretch>
        </p:blipFill>
        <p:spPr>
          <a:xfrm>
            <a:off x="4572000" y="2152325"/>
            <a:ext cx="4140200" cy="3105150"/>
          </a:xfrm>
        </p:spPr>
      </p:pic>
    </p:spTree>
    <p:extLst>
      <p:ext uri="{BB962C8B-B14F-4D97-AF65-F5344CB8AC3E}">
        <p14:creationId xmlns:p14="http://schemas.microsoft.com/office/powerpoint/2010/main" val="981669481"/>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4E336-4484-55C6-395A-D378598BF4F8}"/>
              </a:ext>
            </a:extLst>
          </p:cNvPr>
          <p:cNvSpPr>
            <a:spLocks noGrp="1"/>
          </p:cNvSpPr>
          <p:nvPr>
            <p:ph type="title"/>
          </p:nvPr>
        </p:nvSpPr>
        <p:spPr>
          <a:xfrm>
            <a:off x="822959" y="182880"/>
            <a:ext cx="7381415" cy="729882"/>
          </a:xfrm>
        </p:spPr>
        <p:txBody>
          <a:bodyPr vert="horz" lIns="91440" tIns="45720" rIns="91440" bIns="45720" rtlCol="0" anchor="ctr">
            <a:normAutofit/>
          </a:bodyPr>
          <a:lstStyle/>
          <a:p>
            <a:r>
              <a:rPr lang="nl-BE" sz="2000" b="0" i="0" strike="noStrike" cap="none" spc="0" baseline="0">
                <a:solidFill>
                  <a:srgbClr val="FFFFFF"/>
                </a:solidFill>
                <a:effectLst/>
                <a:latin typeface="Calibri Light"/>
                <a:ea typeface="Calibri Light"/>
                <a:cs typeface="Calibri Light"/>
              </a:rPr>
              <a:t>Pesten op de werkplek</a:t>
            </a:r>
          </a:p>
        </p:txBody>
      </p:sp>
      <p:sp>
        <p:nvSpPr>
          <p:cNvPr id="9" name="TextBox 8">
            <a:extLst>
              <a:ext uri="{FF2B5EF4-FFF2-40B4-BE49-F238E27FC236}">
                <a16:creationId xmlns:a16="http://schemas.microsoft.com/office/drawing/2014/main" id="{87FEABC1-0E2B-CA86-F809-3DA3A9B36182}"/>
              </a:ext>
            </a:extLst>
          </p:cNvPr>
          <p:cNvSpPr txBox="1"/>
          <p:nvPr/>
        </p:nvSpPr>
        <p:spPr>
          <a:xfrm>
            <a:off x="628650" y="1508760"/>
            <a:ext cx="3886200" cy="5135424"/>
          </a:xfrm>
          <a:prstGeom prst="rect">
            <a:avLst/>
          </a:prstGeom>
        </p:spPr>
        <p:txBody>
          <a:bodyPr vert="horz" lIns="91440" tIns="45720" rIns="91440" bIns="45720" rtlCol="0">
            <a:normAutofit/>
          </a:bodyPr>
          <a:lstStyle/>
          <a:p>
            <a:pPr defTabSz="685749">
              <a:lnSpc>
                <a:spcPct val="90000"/>
              </a:lnSpc>
              <a:spcBef>
                <a:spcPts val="750"/>
              </a:spcBef>
            </a:pPr>
            <a:r>
              <a:rPr lang="nl-BE" sz="2100" b="0" i="0" strike="noStrike" cap="none" spc="0" baseline="0">
                <a:solidFill>
                  <a:srgbClr val="000000"/>
                </a:solidFill>
                <a:effectLst/>
                <a:latin typeface="Calibri"/>
                <a:ea typeface="Calibri"/>
                <a:cs typeface="Calibri"/>
              </a:rPr>
              <a:t>Het beleid van RPM verbiedt wangedrag, zoals:</a:t>
            </a:r>
          </a:p>
          <a:p>
            <a:pPr defTabSz="685749">
              <a:lnSpc>
                <a:spcPct val="90000"/>
              </a:lnSpc>
              <a:spcBef>
                <a:spcPts val="750"/>
              </a:spcBef>
            </a:pPr>
            <a:endParaRPr lang="en-US" sz="2100"/>
          </a:p>
          <a:p>
            <a:pPr marL="171438" indent="-171438" defTabSz="685749">
              <a:lnSpc>
                <a:spcPct val="90000"/>
              </a:lnSpc>
              <a:spcBef>
                <a:spcPts val="750"/>
              </a:spcBef>
              <a:buFont typeface="Arial" panose="020B0604020202020204" pitchFamily="34" charset="0"/>
              <a:buChar char="•"/>
            </a:pPr>
            <a:r>
              <a:rPr lang="nl-BE" sz="2100" b="0" i="0" strike="noStrike" cap="none" spc="0" baseline="0">
                <a:solidFill>
                  <a:srgbClr val="000000"/>
                </a:solidFill>
                <a:effectLst/>
                <a:latin typeface="Calibri"/>
                <a:ea typeface="Calibri"/>
                <a:cs typeface="Calibri"/>
              </a:rPr>
              <a:t>Pesten op de werkplek</a:t>
            </a:r>
          </a:p>
          <a:p>
            <a:pPr marL="171438" indent="-171438" defTabSz="685749">
              <a:lnSpc>
                <a:spcPct val="90000"/>
              </a:lnSpc>
              <a:spcBef>
                <a:spcPts val="750"/>
              </a:spcBef>
              <a:buFont typeface="Arial" panose="020B0604020202020204" pitchFamily="34" charset="0"/>
              <a:buChar char="•"/>
            </a:pPr>
            <a:r>
              <a:rPr lang="nl-BE" sz="2100" b="0" i="0" strike="noStrike" cap="none" spc="0" baseline="0">
                <a:solidFill>
                  <a:srgbClr val="000000"/>
                </a:solidFill>
                <a:effectLst/>
                <a:latin typeface="Calibri"/>
                <a:ea typeface="Calibri"/>
                <a:cs typeface="Calibri"/>
              </a:rPr>
              <a:t>Morele intimidatie</a:t>
            </a:r>
          </a:p>
          <a:p>
            <a:pPr marL="171438" indent="-171438" defTabSz="685749">
              <a:lnSpc>
                <a:spcPct val="90000"/>
              </a:lnSpc>
              <a:spcBef>
                <a:spcPts val="750"/>
              </a:spcBef>
              <a:buFont typeface="Arial" panose="020B0604020202020204" pitchFamily="34" charset="0"/>
              <a:buChar char="•"/>
            </a:pPr>
            <a:r>
              <a:rPr lang="nl-BE" sz="2100" b="0" i="0" strike="noStrike" cap="none" spc="0" baseline="0">
                <a:solidFill>
                  <a:srgbClr val="000000"/>
                </a:solidFill>
                <a:effectLst/>
                <a:latin typeface="Calibri"/>
                <a:ea typeface="Calibri"/>
                <a:cs typeface="Calibri"/>
              </a:rPr>
              <a:t>Psychologische intimidatie</a:t>
            </a:r>
          </a:p>
          <a:p>
            <a:pPr marL="171438" indent="-171438" defTabSz="685749">
              <a:lnSpc>
                <a:spcPct val="90000"/>
              </a:lnSpc>
              <a:spcBef>
                <a:spcPts val="750"/>
              </a:spcBef>
              <a:buFont typeface="Arial" panose="020B0604020202020204" pitchFamily="34" charset="0"/>
              <a:buChar char="•"/>
            </a:pPr>
            <a:r>
              <a:rPr lang="nl-BE" sz="2100" b="0" i="0" strike="noStrike" cap="none" spc="0" baseline="0">
                <a:solidFill>
                  <a:srgbClr val="000000"/>
                </a:solidFill>
                <a:effectLst/>
                <a:latin typeface="Calibri"/>
                <a:ea typeface="Calibri"/>
                <a:cs typeface="Calibri"/>
              </a:rPr>
              <a:t>Slachtoffering</a:t>
            </a:r>
            <a:endParaRPr lang="en-US" sz="2100"/>
          </a:p>
          <a:p>
            <a:pPr marL="171438" indent="-171438" defTabSz="685749">
              <a:lnSpc>
                <a:spcPct val="90000"/>
              </a:lnSpc>
              <a:spcBef>
                <a:spcPts val="750"/>
              </a:spcBef>
              <a:buFont typeface="Arial" panose="020B0604020202020204" pitchFamily="34" charset="0"/>
              <a:buChar char="•"/>
            </a:pPr>
            <a:endParaRPr lang="en-US" sz="2100"/>
          </a:p>
          <a:p>
            <a:pPr defTabSz="685749">
              <a:lnSpc>
                <a:spcPct val="90000"/>
              </a:lnSpc>
              <a:spcBef>
                <a:spcPts val="750"/>
              </a:spcBef>
            </a:pPr>
            <a:r>
              <a:rPr lang="nl-BE" sz="2100" b="0" i="0" strike="noStrike" cap="none" spc="0" baseline="0">
                <a:solidFill>
                  <a:srgbClr val="000000"/>
                </a:solidFill>
                <a:effectLst/>
                <a:latin typeface="Calibri"/>
                <a:ea typeface="Calibri"/>
                <a:cs typeface="Calibri"/>
              </a:rPr>
              <a:t>Misbruik wordt niet getolereerd en kan leiden tot disciplinaire maatregelen en zelfs ontslag. </a:t>
            </a:r>
          </a:p>
        </p:txBody>
      </p:sp>
      <p:pic>
        <p:nvPicPr>
          <p:cNvPr id="13" name="Content Placeholder 12">
            <a:extLst>
              <a:ext uri="{FF2B5EF4-FFF2-40B4-BE49-F238E27FC236}">
                <a16:creationId xmlns:a16="http://schemas.microsoft.com/office/drawing/2014/main" id="{670D2939-C375-9080-79F4-79D7BEEB615C}"/>
              </a:ext>
            </a:extLst>
          </p:cNvPr>
          <p:cNvPicPr>
            <a:picLocks noGrp="1" noChangeAspect="1"/>
          </p:cNvPicPr>
          <p:nvPr>
            <p:ph sz="half" idx="2"/>
          </p:nvPr>
        </p:nvPicPr>
        <p:blipFill>
          <a:blip r:embed="rId2"/>
          <a:stretch>
            <a:fillRect/>
          </a:stretch>
        </p:blipFill>
        <p:spPr>
          <a:xfrm>
            <a:off x="4670412" y="1508125"/>
            <a:ext cx="3803676" cy="5135563"/>
          </a:xfrm>
        </p:spPr>
      </p:pic>
      <p:sp>
        <p:nvSpPr>
          <p:cNvPr id="5" name="Slide Number Placeholder 4" hidden="1">
            <a:extLst>
              <a:ext uri="{FF2B5EF4-FFF2-40B4-BE49-F238E27FC236}">
                <a16:creationId xmlns:a16="http://schemas.microsoft.com/office/drawing/2014/main" id="{1CE12886-C52E-1C5C-F8AC-E1C4DF713451}"/>
              </a:ext>
            </a:extLst>
          </p:cNvPr>
          <p:cNvSpPr>
            <a:spLocks noGrp="1"/>
          </p:cNvSpPr>
          <p:nvPr>
            <p:ph type="sldNum" sz="quarter" idx="4294967295"/>
          </p:nvPr>
        </p:nvSpPr>
        <p:spPr>
          <a:xfrm>
            <a:off x="8663437" y="6558353"/>
            <a:ext cx="480561" cy="365125"/>
          </a:xfrm>
        </p:spPr>
        <p:txBody>
          <a:bodyPr/>
          <a:lstStyle/>
          <a:p>
            <a:pPr>
              <a:spcAft>
                <a:spcPts val="600"/>
              </a:spcAft>
            </a:pPr>
            <a:fld id="{BB5FC4A1-A2DE-4EB5-9A46-57D39B4235EC}" type="slidenum">
              <a:rPr lang="en-US" smtClean="0"/>
              <a:pPr>
                <a:spcAft>
                  <a:spcPts val="600"/>
                </a:spcAft>
              </a:pPr>
              <a:t>18</a:t>
            </a:fld>
            <a:endParaRPr lang="en-US"/>
          </a:p>
        </p:txBody>
      </p:sp>
    </p:spTree>
    <p:extLst>
      <p:ext uri="{BB962C8B-B14F-4D97-AF65-F5344CB8AC3E}">
        <p14:creationId xmlns:p14="http://schemas.microsoft.com/office/powerpoint/2010/main" val="1411236543"/>
      </p:ext>
    </p:extLst>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4E63CD8-53B4-AF1A-FBA4-05945FE997A1}"/>
              </a:ext>
            </a:extLst>
          </p:cNvPr>
          <p:cNvSpPr txBox="1"/>
          <p:nvPr/>
        </p:nvSpPr>
        <p:spPr>
          <a:xfrm>
            <a:off x="431800" y="1508125"/>
            <a:ext cx="4071938" cy="4841875"/>
          </a:xfrm>
          <a:prstGeom prst="rect">
            <a:avLst/>
          </a:prstGeom>
        </p:spPr>
        <p:txBody>
          <a:bodyPr vert="horz" wrap="square" lIns="91440" tIns="45720" rIns="91440" bIns="45720" rtlCol="0" anchor="t">
            <a:normAutofit/>
          </a:bodyPr>
          <a:lstStyle/>
          <a:p>
            <a:pPr defTabSz="685749">
              <a:lnSpc>
                <a:spcPct val="90000"/>
              </a:lnSpc>
              <a:spcAft>
                <a:spcPts val="600"/>
              </a:spcAft>
            </a:pPr>
            <a:r>
              <a:rPr lang="nl-BE" sz="2600" b="1" i="0" strike="noStrike" cap="none" spc="0" baseline="0">
                <a:solidFill>
                  <a:srgbClr val="000000"/>
                </a:solidFill>
                <a:effectLst/>
                <a:latin typeface="Calibri"/>
                <a:ea typeface="Calibri"/>
                <a:cs typeface="Calibri"/>
              </a:rPr>
              <a:t>Scenario:</a:t>
            </a:r>
          </a:p>
          <a:p>
            <a:pPr indent="-171438" defTabSz="685749">
              <a:lnSpc>
                <a:spcPct val="90000"/>
              </a:lnSpc>
              <a:spcAft>
                <a:spcPts val="600"/>
              </a:spcAft>
              <a:buFont typeface="Arial" panose="020B0604020202020204" pitchFamily="34" charset="0"/>
              <a:buChar char="•"/>
            </a:pPr>
            <a:endParaRPr lang="en-US" sz="2600"/>
          </a:p>
          <a:p>
            <a:pPr defTabSz="685749">
              <a:lnSpc>
                <a:spcPct val="90000"/>
              </a:lnSpc>
              <a:spcAft>
                <a:spcPts val="600"/>
              </a:spcAft>
            </a:pPr>
            <a:r>
              <a:rPr lang="nl-BE" sz="2600" b="0" i="0" strike="noStrike" cap="none" spc="0" baseline="0">
                <a:solidFill>
                  <a:srgbClr val="000000"/>
                </a:solidFill>
                <a:effectLst/>
                <a:latin typeface="Calibri"/>
                <a:ea typeface="Calibri"/>
                <a:cs typeface="Calibri"/>
              </a:rPr>
              <a:t>Iemand op uw werk maakt een vreemd grap en verdedigt het door te zeggen dat hij/zij het had gehoord tijdens een recente voetbalwedstrijd. </a:t>
            </a:r>
          </a:p>
          <a:p>
            <a:pPr indent="-171438" defTabSz="685749">
              <a:lnSpc>
                <a:spcPct val="90000"/>
              </a:lnSpc>
              <a:spcAft>
                <a:spcPts val="600"/>
              </a:spcAft>
              <a:buFont typeface="Arial" panose="020B0604020202020204" pitchFamily="34" charset="0"/>
              <a:buChar char="•"/>
            </a:pPr>
            <a:endParaRPr lang="en-US" sz="2600"/>
          </a:p>
          <a:p>
            <a:pPr defTabSz="685749">
              <a:lnSpc>
                <a:spcPct val="90000"/>
              </a:lnSpc>
              <a:spcAft>
                <a:spcPts val="600"/>
              </a:spcAft>
            </a:pPr>
            <a:r>
              <a:rPr lang="nl-BE" sz="2600" b="0" i="1" strike="noStrike" cap="none" spc="0" baseline="0">
                <a:solidFill>
                  <a:srgbClr val="000000"/>
                </a:solidFill>
                <a:effectLst/>
                <a:latin typeface="Calibri"/>
                <a:ea typeface="Calibri"/>
                <a:cs typeface="Calibri"/>
              </a:rPr>
              <a:t>Denkt u dat het gepast is om grappen van deze aard op de werkplek te herhalen?</a:t>
            </a:r>
          </a:p>
        </p:txBody>
      </p:sp>
      <p:sp>
        <p:nvSpPr>
          <p:cNvPr id="9" name="TextBox 8">
            <a:extLst>
              <a:ext uri="{FF2B5EF4-FFF2-40B4-BE49-F238E27FC236}">
                <a16:creationId xmlns:a16="http://schemas.microsoft.com/office/drawing/2014/main" id="{F525208C-D97C-1080-772A-E506B67C4128}"/>
              </a:ext>
            </a:extLst>
          </p:cNvPr>
          <p:cNvSpPr txBox="1"/>
          <p:nvPr/>
        </p:nvSpPr>
        <p:spPr>
          <a:xfrm>
            <a:off x="4880191" y="1508124"/>
            <a:ext cx="3927475" cy="4841875"/>
          </a:xfrm>
          <a:prstGeom prst="rect">
            <a:avLst/>
          </a:prstGeom>
          <a:noFill/>
        </p:spPr>
        <p:txBody>
          <a:bodyPr wrap="square" rtlCol="0" anchor="t">
            <a:normAutofit/>
          </a:bodyPr>
          <a:lstStyle/>
          <a:p>
            <a:pPr>
              <a:spcAft>
                <a:spcPts val="600"/>
              </a:spcAft>
            </a:pPr>
            <a:r>
              <a:rPr lang="nl-BE" sz="2600" b="1" i="0" strike="noStrike" cap="none" spc="0" baseline="0">
                <a:solidFill>
                  <a:srgbClr val="000000"/>
                </a:solidFill>
                <a:effectLst/>
                <a:latin typeface="Calibri"/>
                <a:ea typeface="Calibri"/>
                <a:cs typeface="Calibri"/>
              </a:rPr>
              <a:t>Antwoord:</a:t>
            </a:r>
          </a:p>
          <a:p>
            <a:pPr>
              <a:spcAft>
                <a:spcPts val="600"/>
              </a:spcAft>
            </a:pPr>
            <a:endParaRPr lang="en-GB" sz="2600"/>
          </a:p>
          <a:p>
            <a:pPr>
              <a:spcAft>
                <a:spcPts val="600"/>
              </a:spcAft>
            </a:pPr>
            <a:r>
              <a:rPr lang="nl-BE" sz="2600" b="0" i="0" strike="noStrike" cap="none" spc="0" baseline="0">
                <a:solidFill>
                  <a:srgbClr val="000000"/>
                </a:solidFill>
                <a:effectLst/>
                <a:latin typeface="Calibri"/>
                <a:ea typeface="Calibri"/>
                <a:cs typeface="Calibri"/>
              </a:rPr>
              <a:t>Aanstootgevend gedrag is nooit oké in een werkomgeving, zelfs als sommigen het aanvaardbaar vinden in andere omgevingen of voor andere doelgroepen. </a:t>
            </a:r>
          </a:p>
        </p:txBody>
      </p:sp>
      <p:sp>
        <p:nvSpPr>
          <p:cNvPr id="2" name="Title 1">
            <a:extLst>
              <a:ext uri="{FF2B5EF4-FFF2-40B4-BE49-F238E27FC236}">
                <a16:creationId xmlns:a16="http://schemas.microsoft.com/office/drawing/2014/main" id="{EA4F93A6-6B68-6A51-4F34-80231D8C0B15}"/>
              </a:ext>
            </a:extLst>
          </p:cNvPr>
          <p:cNvSpPr>
            <a:spLocks noGrp="1"/>
          </p:cNvSpPr>
          <p:nvPr>
            <p:ph type="title"/>
          </p:nvPr>
        </p:nvSpPr>
        <p:spPr>
          <a:xfrm>
            <a:off x="822960" y="182880"/>
            <a:ext cx="7358907" cy="787032"/>
          </a:xfrm>
        </p:spPr>
        <p:txBody>
          <a:bodyPr vert="horz" lIns="91440" tIns="45720" rIns="91440" bIns="45720" rtlCol="0" anchor="ctr">
            <a:normAutofit/>
          </a:bodyPr>
          <a:lstStyle/>
          <a:p>
            <a:r>
              <a:rPr lang="nl-BE" sz="2000" b="0" i="0" strike="noStrike" cap="none" spc="0" baseline="0">
                <a:solidFill>
                  <a:srgbClr val="FFFFFF"/>
                </a:solidFill>
                <a:effectLst/>
                <a:latin typeface="Calibri Light"/>
                <a:ea typeface="Calibri Light"/>
                <a:cs typeface="Calibri Light"/>
              </a:rPr>
              <a:t>Persoonlijk versus werk</a:t>
            </a:r>
          </a:p>
        </p:txBody>
      </p:sp>
      <p:sp>
        <p:nvSpPr>
          <p:cNvPr id="5" name="Slide Number Placeholder 4">
            <a:extLst>
              <a:ext uri="{FF2B5EF4-FFF2-40B4-BE49-F238E27FC236}">
                <a16:creationId xmlns:a16="http://schemas.microsoft.com/office/drawing/2014/main" id="{81BF4237-341B-E413-CBB8-087B15F184A1}"/>
              </a:ext>
            </a:extLst>
          </p:cNvPr>
          <p:cNvSpPr>
            <a:spLocks noGrp="1"/>
          </p:cNvSpPr>
          <p:nvPr>
            <p:ph type="sldNum" sz="quarter" idx="4"/>
          </p:nvPr>
        </p:nvSpPr>
        <p:spPr>
          <a:xfrm>
            <a:off x="8663437" y="6558353"/>
            <a:ext cx="480561" cy="365125"/>
          </a:xfrm>
        </p:spPr>
        <p:txBody>
          <a:bodyPr vert="horz" lIns="91440" tIns="45720" rIns="91440" bIns="45720" rtlCol="0" anchor="ctr">
            <a:normAutofit/>
          </a:bodyPr>
          <a:lstStyle/>
          <a:p>
            <a:pPr>
              <a:spcAft>
                <a:spcPts val="600"/>
              </a:spcAft>
            </a:pPr>
            <a:fld id="{BB5FC4A1-A2DE-4EB5-9A46-57D39B4235EC}" type="slidenum">
              <a:rPr lang="en-US" smtClean="0"/>
              <a:pPr>
                <a:spcAft>
                  <a:spcPts val="600"/>
                </a:spcAft>
              </a:pPr>
              <a:t>19</a:t>
            </a:fld>
            <a:endParaRPr lang="en-US"/>
          </a:p>
        </p:txBody>
      </p:sp>
    </p:spTree>
    <p:extLst>
      <p:ext uri="{BB962C8B-B14F-4D97-AF65-F5344CB8AC3E}">
        <p14:creationId xmlns:p14="http://schemas.microsoft.com/office/powerpoint/2010/main" val="428201450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0D3AE-8EA9-876D-8F7D-D72B8762676A}"/>
              </a:ext>
            </a:extLst>
          </p:cNvPr>
          <p:cNvSpPr>
            <a:spLocks noGrp="1"/>
          </p:cNvSpPr>
          <p:nvPr>
            <p:ph type="title"/>
          </p:nvPr>
        </p:nvSpPr>
        <p:spPr/>
        <p:txBody>
          <a:bodyPr/>
          <a:lstStyle/>
          <a:p>
            <a:r>
              <a:rPr lang="nl-BE" sz="2000" b="0" i="0" strike="noStrike" cap="none" spc="0" baseline="0">
                <a:solidFill>
                  <a:srgbClr val="FFFFFF"/>
                </a:solidFill>
                <a:effectLst/>
                <a:latin typeface="Calibri Light"/>
                <a:ea typeface="Calibri Light"/>
                <a:cs typeface="Calibri Light"/>
              </a:rPr>
              <a:t>Discriminatie en intimidatie voorkomen </a:t>
            </a:r>
          </a:p>
        </p:txBody>
      </p:sp>
      <p:sp>
        <p:nvSpPr>
          <p:cNvPr id="5" name="Slide Number Placeholder 4">
            <a:extLst>
              <a:ext uri="{FF2B5EF4-FFF2-40B4-BE49-F238E27FC236}">
                <a16:creationId xmlns:a16="http://schemas.microsoft.com/office/drawing/2014/main" id="{FF27906F-DB2C-FA2B-83AB-BA4E1ACCE555}"/>
              </a:ext>
            </a:extLst>
          </p:cNvPr>
          <p:cNvSpPr>
            <a:spLocks noGrp="1"/>
          </p:cNvSpPr>
          <p:nvPr>
            <p:ph type="sldNum" sz="quarter" idx="4"/>
          </p:nvPr>
        </p:nvSpPr>
        <p:spPr/>
        <p:txBody>
          <a:bodyPr/>
          <a:lstStyle/>
          <a:p>
            <a:fld id="{BB5FC4A1-A2DE-4EB5-9A46-57D39B4235EC}" type="slidenum">
              <a:rPr lang="en-US" smtClean="0"/>
              <a:t>2</a:t>
            </a:fld>
            <a:endParaRPr lang="en-US"/>
          </a:p>
        </p:txBody>
      </p:sp>
      <p:sp>
        <p:nvSpPr>
          <p:cNvPr id="8" name="TextBox 7">
            <a:extLst>
              <a:ext uri="{FF2B5EF4-FFF2-40B4-BE49-F238E27FC236}">
                <a16:creationId xmlns:a16="http://schemas.microsoft.com/office/drawing/2014/main" id="{87671493-6848-DBAF-4C09-CA1EE485840B}"/>
              </a:ext>
            </a:extLst>
          </p:cNvPr>
          <p:cNvSpPr txBox="1"/>
          <p:nvPr/>
        </p:nvSpPr>
        <p:spPr>
          <a:xfrm>
            <a:off x="361357" y="1645922"/>
            <a:ext cx="8604504" cy="5029198"/>
          </a:xfrm>
          <a:prstGeom prst="rect">
            <a:avLst/>
          </a:prstGeom>
          <a:noFill/>
        </p:spPr>
        <p:txBody>
          <a:bodyPr wrap="square" rtlCol="0">
            <a:spAutoFit/>
          </a:bodyPr>
          <a:lstStyle/>
          <a:p>
            <a:pPr algn="ctr"/>
            <a:r>
              <a:rPr lang="nl-BE" sz="1800" b="1" i="0" strike="noStrike" cap="none" spc="0" baseline="0" dirty="0">
                <a:solidFill>
                  <a:srgbClr val="000000"/>
                </a:solidFill>
                <a:effectLst/>
                <a:latin typeface="Calibri"/>
                <a:ea typeface="Calibri"/>
                <a:cs typeface="Calibri"/>
              </a:rPr>
              <a:t>Inhoud van de cursus</a:t>
            </a:r>
          </a:p>
          <a:p>
            <a:endParaRPr lang="en-GB" dirty="0"/>
          </a:p>
          <a:p>
            <a:pPr marL="342900" indent="-342900">
              <a:buFont typeface="+mj-lt"/>
              <a:buAutoNum type="arabicPeriod"/>
            </a:pPr>
            <a:r>
              <a:rPr lang="nl-BE" sz="1800" b="0" i="0" strike="noStrike" cap="none" spc="0" baseline="0" dirty="0">
                <a:solidFill>
                  <a:srgbClr val="000000"/>
                </a:solidFill>
                <a:effectLst/>
                <a:latin typeface="Calibri"/>
                <a:ea typeface="Calibri"/>
                <a:cs typeface="Calibri"/>
              </a:rPr>
              <a:t>Wat is intimidatie en discriminatie?</a:t>
            </a:r>
          </a:p>
          <a:p>
            <a:pPr marL="342900" indent="-342900">
              <a:buFont typeface="+mj-lt"/>
              <a:buAutoNum type="arabicPeriod"/>
            </a:pPr>
            <a:r>
              <a:rPr lang="nl-BE" sz="1800" b="0" i="0" strike="noStrike" cap="none" spc="0" baseline="0" dirty="0">
                <a:solidFill>
                  <a:srgbClr val="000000"/>
                </a:solidFill>
                <a:effectLst/>
                <a:latin typeface="Calibri"/>
                <a:ea typeface="Calibri"/>
                <a:cs typeface="Calibri"/>
              </a:rPr>
              <a:t>Begrip van beschermde gronden </a:t>
            </a:r>
          </a:p>
          <a:p>
            <a:pPr marL="342900" indent="-342900">
              <a:buFont typeface="+mj-lt"/>
              <a:buAutoNum type="arabicPeriod"/>
            </a:pPr>
            <a:r>
              <a:rPr lang="nl-BE" sz="1800" b="0" i="0" strike="noStrike" cap="none" spc="0" baseline="0" dirty="0">
                <a:solidFill>
                  <a:srgbClr val="000000"/>
                </a:solidFill>
                <a:effectLst/>
                <a:latin typeface="Calibri"/>
                <a:ea typeface="Calibri"/>
                <a:cs typeface="Calibri"/>
              </a:rPr>
              <a:t>Seksuele intimidatie</a:t>
            </a:r>
          </a:p>
          <a:p>
            <a:pPr marL="342900" indent="-342900">
              <a:buFont typeface="+mj-lt"/>
              <a:buAutoNum type="arabicPeriod"/>
            </a:pPr>
            <a:r>
              <a:rPr lang="nl-BE" sz="1800" b="0" i="0" strike="noStrike" cap="none" spc="0" baseline="0" dirty="0">
                <a:solidFill>
                  <a:srgbClr val="000000"/>
                </a:solidFill>
                <a:effectLst/>
                <a:latin typeface="Calibri"/>
                <a:ea typeface="Calibri"/>
                <a:cs typeface="Calibri"/>
              </a:rPr>
              <a:t>Quid Pro Quo / Vijandige werkomgeving </a:t>
            </a:r>
          </a:p>
          <a:p>
            <a:pPr marL="342900" indent="-342900">
              <a:buFont typeface="+mj-lt"/>
              <a:buAutoNum type="arabicPeriod"/>
            </a:pPr>
            <a:r>
              <a:rPr lang="nl-BE" sz="1800" b="0" i="0" strike="noStrike" cap="none" spc="0" baseline="0" dirty="0">
                <a:solidFill>
                  <a:srgbClr val="000000"/>
                </a:solidFill>
                <a:effectLst/>
                <a:latin typeface="Calibri"/>
                <a:ea typeface="Calibri"/>
                <a:cs typeface="Calibri"/>
              </a:rPr>
              <a:t>Discriminatie</a:t>
            </a:r>
          </a:p>
          <a:p>
            <a:pPr marL="342900" indent="-342900">
              <a:buFont typeface="+mj-lt"/>
              <a:buAutoNum type="arabicPeriod"/>
            </a:pPr>
            <a:r>
              <a:rPr lang="nl-BE" sz="1800" b="0" i="0" strike="noStrike" cap="none" spc="0" baseline="0" dirty="0">
                <a:solidFill>
                  <a:srgbClr val="000000"/>
                </a:solidFill>
                <a:effectLst/>
                <a:latin typeface="Calibri"/>
                <a:ea typeface="Calibri"/>
                <a:cs typeface="Calibri"/>
              </a:rPr>
              <a:t>Ongepast gedrag</a:t>
            </a:r>
          </a:p>
          <a:p>
            <a:pPr marL="342900" indent="-342900">
              <a:buFont typeface="+mj-lt"/>
              <a:buAutoNum type="arabicPeriod"/>
            </a:pPr>
            <a:r>
              <a:rPr lang="nl-BE" sz="1800" b="0" i="0" strike="noStrike" cap="none" spc="0" baseline="0" dirty="0">
                <a:solidFill>
                  <a:srgbClr val="000000"/>
                </a:solidFill>
                <a:effectLst/>
                <a:latin typeface="Calibri"/>
                <a:ea typeface="Calibri"/>
                <a:cs typeface="Calibri"/>
              </a:rPr>
              <a:t>Pesten op de werkplek</a:t>
            </a:r>
          </a:p>
          <a:p>
            <a:pPr marL="342900" indent="-342900">
              <a:buFont typeface="+mj-lt"/>
              <a:buAutoNum type="arabicPeriod"/>
            </a:pPr>
            <a:r>
              <a:rPr lang="nl-BE" sz="1800" b="0" i="0" strike="noStrike" cap="none" spc="0" baseline="0" dirty="0">
                <a:solidFill>
                  <a:srgbClr val="000000"/>
                </a:solidFill>
                <a:effectLst/>
                <a:latin typeface="Calibri"/>
                <a:ea typeface="Calibri"/>
                <a:cs typeface="Calibri"/>
              </a:rPr>
              <a:t>Ongewenst gedrag herkennen</a:t>
            </a:r>
          </a:p>
          <a:p>
            <a:pPr marL="342900" indent="-342900">
              <a:buFont typeface="+mj-lt"/>
              <a:buAutoNum type="arabicPeriod"/>
            </a:pPr>
            <a:r>
              <a:rPr lang="nl-BE" sz="1800" b="0" i="0" strike="noStrike" cap="none" spc="0" baseline="0" dirty="0">
                <a:solidFill>
                  <a:srgbClr val="000000"/>
                </a:solidFill>
                <a:effectLst/>
                <a:latin typeface="Calibri"/>
                <a:ea typeface="Calibri"/>
                <a:cs typeface="Calibri"/>
              </a:rPr>
              <a:t>Zorgen uiten en vergelding</a:t>
            </a:r>
          </a:p>
          <a:p>
            <a:pPr marL="342900" indent="-342900">
              <a:buFont typeface="+mj-lt"/>
              <a:buAutoNum type="arabicPeriod"/>
            </a:pPr>
            <a:endParaRPr lang="en-GB" dirty="0"/>
          </a:p>
          <a:p>
            <a:r>
              <a:rPr lang="nl-BE" sz="1800" b="1" i="0" strike="noStrike" cap="none" spc="0" baseline="0" dirty="0">
                <a:solidFill>
                  <a:srgbClr val="000000"/>
                </a:solidFill>
                <a:effectLst/>
                <a:latin typeface="Calibri"/>
                <a:ea typeface="Calibri"/>
                <a:cs typeface="Calibri"/>
              </a:rPr>
              <a:t>Als u vragen hebt over de training of hoe specifieke lokale vereisten van toepassing zijn, neem dan contact op met uw manager, Human Resources of neem contact op met </a:t>
            </a:r>
            <a:r>
              <a:rPr lang="nl-BE" sz="1800" b="1" i="0" strike="noStrike" cap="none" spc="0" baseline="0" dirty="0">
                <a:solidFill>
                  <a:srgbClr val="008AFF"/>
                </a:solidFill>
                <a:effectLst/>
                <a:latin typeface="Calibri"/>
                <a:ea typeface="Calibri"/>
                <a:cs typeface="Calibri"/>
              </a:rPr>
              <a:t>compliance@rpminc.com</a:t>
            </a:r>
          </a:p>
          <a:p>
            <a:pPr marL="342900" indent="-342900">
              <a:buFont typeface="+mj-lt"/>
              <a:buAutoNum type="arabicPeriod"/>
            </a:pPr>
            <a:endParaRPr lang="en-GB" dirty="0"/>
          </a:p>
          <a:p>
            <a:pPr marL="342900" indent="-342900">
              <a:buFont typeface="+mj-lt"/>
              <a:buAutoNum type="arabicPeriod"/>
            </a:pPr>
            <a:endParaRPr lang="en-GB" dirty="0"/>
          </a:p>
        </p:txBody>
      </p:sp>
    </p:spTree>
    <p:extLst>
      <p:ext uri="{BB962C8B-B14F-4D97-AF65-F5344CB8AC3E}">
        <p14:creationId xmlns:p14="http://schemas.microsoft.com/office/powerpoint/2010/main" val="2097898915"/>
      </p:ext>
    </p:extLst>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ED5DCA-792C-6FB9-BAC9-D3F76F7F9593}"/>
              </a:ext>
            </a:extLst>
          </p:cNvPr>
          <p:cNvSpPr>
            <a:spLocks noGrp="1"/>
          </p:cNvSpPr>
          <p:nvPr>
            <p:ph type="title"/>
          </p:nvPr>
        </p:nvSpPr>
        <p:spPr>
          <a:xfrm>
            <a:off x="822960" y="182880"/>
            <a:ext cx="7358907" cy="787032"/>
          </a:xfrm>
        </p:spPr>
        <p:txBody>
          <a:bodyPr vert="horz" lIns="91440" tIns="45720" rIns="91440" bIns="45720" rtlCol="0" anchor="ctr">
            <a:normAutofit/>
          </a:bodyPr>
          <a:lstStyle/>
          <a:p>
            <a:r>
              <a:rPr lang="nl-BE" sz="2000" b="0" i="0" strike="noStrike" cap="none" spc="0" baseline="0">
                <a:solidFill>
                  <a:srgbClr val="FFFFFF"/>
                </a:solidFill>
                <a:effectLst/>
                <a:latin typeface="Calibri Light"/>
                <a:ea typeface="Calibri Light"/>
                <a:cs typeface="Calibri Light"/>
              </a:rPr>
              <a:t>Gedrag op het werk – vraag om uzelf te stellen</a:t>
            </a:r>
          </a:p>
        </p:txBody>
      </p:sp>
      <p:sp>
        <p:nvSpPr>
          <p:cNvPr id="5" name="Slide Number Placeholder 4">
            <a:extLst>
              <a:ext uri="{FF2B5EF4-FFF2-40B4-BE49-F238E27FC236}">
                <a16:creationId xmlns:a16="http://schemas.microsoft.com/office/drawing/2014/main" id="{D0BAD8F0-78CD-0417-D5E3-330EB5197738}"/>
              </a:ext>
            </a:extLst>
          </p:cNvPr>
          <p:cNvSpPr>
            <a:spLocks noGrp="1"/>
          </p:cNvSpPr>
          <p:nvPr>
            <p:ph type="sldNum" sz="quarter" idx="4"/>
          </p:nvPr>
        </p:nvSpPr>
        <p:spPr>
          <a:xfrm>
            <a:off x="8663437" y="6558353"/>
            <a:ext cx="480561" cy="365125"/>
          </a:xfrm>
        </p:spPr>
        <p:txBody>
          <a:bodyPr vert="horz" lIns="91440" tIns="45720" rIns="91440" bIns="45720" rtlCol="0" anchor="ctr">
            <a:normAutofit/>
          </a:bodyPr>
          <a:lstStyle/>
          <a:p>
            <a:pPr>
              <a:spcAft>
                <a:spcPts val="600"/>
              </a:spcAft>
            </a:pPr>
            <a:fld id="{BB5FC4A1-A2DE-4EB5-9A46-57D39B4235EC}" type="slidenum">
              <a:rPr lang="en-US" smtClean="0"/>
              <a:pPr>
                <a:spcAft>
                  <a:spcPts val="600"/>
                </a:spcAft>
              </a:pPr>
              <a:t>20</a:t>
            </a:fld>
            <a:endParaRPr lang="en-US"/>
          </a:p>
        </p:txBody>
      </p:sp>
      <p:graphicFrame>
        <p:nvGraphicFramePr>
          <p:cNvPr id="18" name="TextBox 8">
            <a:extLst>
              <a:ext uri="{FF2B5EF4-FFF2-40B4-BE49-F238E27FC236}">
                <a16:creationId xmlns:a16="http://schemas.microsoft.com/office/drawing/2014/main" id="{F2583A9D-281C-4C52-9347-26153EBC053D}"/>
              </a:ext>
            </a:extLst>
          </p:cNvPr>
          <p:cNvGraphicFramePr/>
          <p:nvPr>
            <p:extLst>
              <p:ext uri="{D42A27DB-BD31-4B8C-83A1-F6EECF244321}">
                <p14:modId xmlns:p14="http://schemas.microsoft.com/office/powerpoint/2010/main" val="3412389927"/>
              </p:ext>
            </p:extLst>
          </p:nvPr>
        </p:nvGraphicFramePr>
        <p:xfrm>
          <a:off x="432562" y="1508760"/>
          <a:ext cx="8074836" cy="48420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1158308"/>
      </p:ext>
    </p:extLst>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1F89A-BFF8-A65E-BF48-AEE160C282E6}"/>
              </a:ext>
            </a:extLst>
          </p:cNvPr>
          <p:cNvSpPr>
            <a:spLocks noGrp="1"/>
          </p:cNvSpPr>
          <p:nvPr>
            <p:ph type="title"/>
          </p:nvPr>
        </p:nvSpPr>
        <p:spPr/>
        <p:txBody>
          <a:bodyPr/>
          <a:lstStyle/>
          <a:p>
            <a:r>
              <a:rPr lang="nl-BE" sz="2000" b="0" i="0" strike="noStrike" cap="none" spc="0" baseline="0">
                <a:solidFill>
                  <a:srgbClr val="FFFFFF"/>
                </a:solidFill>
                <a:effectLst/>
                <a:latin typeface="Calibri Light"/>
                <a:ea typeface="Calibri Light"/>
                <a:cs typeface="Calibri Light"/>
              </a:rPr>
              <a:t>Omstander - ongewenst gedrag herkennen</a:t>
            </a:r>
          </a:p>
        </p:txBody>
      </p:sp>
      <p:sp>
        <p:nvSpPr>
          <p:cNvPr id="3" name="Content Placeholder 2">
            <a:extLst>
              <a:ext uri="{FF2B5EF4-FFF2-40B4-BE49-F238E27FC236}">
                <a16:creationId xmlns:a16="http://schemas.microsoft.com/office/drawing/2014/main" id="{EE3BD1DC-4EC2-EFA1-8D3E-8824C4794976}"/>
              </a:ext>
            </a:extLst>
          </p:cNvPr>
          <p:cNvSpPr>
            <a:spLocks noGrp="1"/>
          </p:cNvSpPr>
          <p:nvPr>
            <p:ph idx="1"/>
          </p:nvPr>
        </p:nvSpPr>
        <p:spPr/>
        <p:txBody>
          <a:bodyPr/>
          <a:lstStyle/>
          <a:p>
            <a:pPr marL="0" indent="0">
              <a:buNone/>
            </a:pPr>
            <a:r>
              <a:rPr lang="nl-BE" sz="1600" b="0" i="0" strike="noStrike" cap="none" spc="0" baseline="0">
                <a:solidFill>
                  <a:srgbClr val="000000"/>
                </a:solidFill>
                <a:effectLst/>
                <a:latin typeface="Calibri"/>
                <a:ea typeface="Calibri"/>
                <a:cs typeface="Calibri"/>
              </a:rPr>
              <a:t>Signalen kunnen zowel verbaal als non-verbaal zijn</a:t>
            </a:r>
          </a:p>
          <a:p>
            <a:endParaRPr lang="en-GB"/>
          </a:p>
        </p:txBody>
      </p:sp>
      <p:sp>
        <p:nvSpPr>
          <p:cNvPr id="5" name="Slide Number Placeholder 4">
            <a:extLst>
              <a:ext uri="{FF2B5EF4-FFF2-40B4-BE49-F238E27FC236}">
                <a16:creationId xmlns:a16="http://schemas.microsoft.com/office/drawing/2014/main" id="{B77514DD-D440-21D7-095B-70FC70BAC091}"/>
              </a:ext>
            </a:extLst>
          </p:cNvPr>
          <p:cNvSpPr>
            <a:spLocks noGrp="1"/>
          </p:cNvSpPr>
          <p:nvPr>
            <p:ph type="sldNum" sz="quarter" idx="4"/>
          </p:nvPr>
        </p:nvSpPr>
        <p:spPr/>
        <p:txBody>
          <a:bodyPr/>
          <a:lstStyle/>
          <a:p>
            <a:fld id="{BB5FC4A1-A2DE-4EB5-9A46-57D39B4235EC}" type="slidenum">
              <a:rPr lang="en-US" smtClean="0"/>
              <a:t>21</a:t>
            </a:fld>
            <a:endParaRPr lang="en-US"/>
          </a:p>
        </p:txBody>
      </p:sp>
      <p:graphicFrame>
        <p:nvGraphicFramePr>
          <p:cNvPr id="4" name="Diagram 3">
            <a:extLst>
              <a:ext uri="{FF2B5EF4-FFF2-40B4-BE49-F238E27FC236}">
                <a16:creationId xmlns:a16="http://schemas.microsoft.com/office/drawing/2014/main" id="{B3FD9947-2372-778F-84F0-D2FAEFF1D8DE}"/>
              </a:ext>
            </a:extLst>
          </p:cNvPr>
          <p:cNvGraphicFramePr/>
          <p:nvPr>
            <p:extLst>
              <p:ext uri="{D42A27DB-BD31-4B8C-83A1-F6EECF244321}">
                <p14:modId xmlns:p14="http://schemas.microsoft.com/office/powerpoint/2010/main" val="693162674"/>
              </p:ext>
            </p:extLst>
          </p:nvPr>
        </p:nvGraphicFramePr>
        <p:xfrm>
          <a:off x="822960" y="2127036"/>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537229"/>
      </p:ext>
    </p:extLst>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0F103-B53A-E0D6-FC92-E87A68ECFBBC}"/>
              </a:ext>
            </a:extLst>
          </p:cNvPr>
          <p:cNvSpPr>
            <a:spLocks noGrp="1"/>
          </p:cNvSpPr>
          <p:nvPr>
            <p:ph type="title"/>
          </p:nvPr>
        </p:nvSpPr>
        <p:spPr>
          <a:xfrm>
            <a:off x="822959" y="182880"/>
            <a:ext cx="7381415" cy="729882"/>
          </a:xfrm>
        </p:spPr>
        <p:txBody>
          <a:bodyPr vert="horz" lIns="91440" tIns="45720" rIns="91440" bIns="45720" rtlCol="0" anchor="ctr">
            <a:normAutofit/>
          </a:bodyPr>
          <a:lstStyle/>
          <a:p>
            <a:r>
              <a:rPr lang="nl-BE" sz="2000" b="0" i="0" strike="noStrike" cap="none" spc="0" baseline="0">
                <a:solidFill>
                  <a:srgbClr val="FFFFFF"/>
                </a:solidFill>
                <a:effectLst/>
                <a:latin typeface="Calibri Light"/>
                <a:ea typeface="Calibri Light"/>
                <a:cs typeface="Calibri Light"/>
              </a:rPr>
              <a:t>Wat te doen als u ongepast gedrag ziet</a:t>
            </a:r>
          </a:p>
        </p:txBody>
      </p:sp>
      <p:sp>
        <p:nvSpPr>
          <p:cNvPr id="14" name="TextBox 13">
            <a:extLst>
              <a:ext uri="{FF2B5EF4-FFF2-40B4-BE49-F238E27FC236}">
                <a16:creationId xmlns:a16="http://schemas.microsoft.com/office/drawing/2014/main" id="{A1FFE694-DF65-A7CA-A6CD-EE2D7965DCCB}"/>
              </a:ext>
            </a:extLst>
          </p:cNvPr>
          <p:cNvSpPr txBox="1"/>
          <p:nvPr/>
        </p:nvSpPr>
        <p:spPr>
          <a:xfrm>
            <a:off x="4857750" y="1280160"/>
            <a:ext cx="3886200" cy="5135424"/>
          </a:xfrm>
          <a:prstGeom prst="rect">
            <a:avLst/>
          </a:prstGeom>
        </p:spPr>
        <p:txBody>
          <a:bodyPr vert="horz" lIns="91440" tIns="45720" rIns="91440" bIns="45720" rtlCol="0" anchor="ctr">
            <a:normAutofit/>
          </a:bodyPr>
          <a:lstStyle/>
          <a:p>
            <a:pPr defTabSz="685749">
              <a:lnSpc>
                <a:spcPct val="90000"/>
              </a:lnSpc>
              <a:spcBef>
                <a:spcPts val="750"/>
              </a:spcBef>
            </a:pPr>
            <a:r>
              <a:rPr lang="nl-BE" sz="2100" b="0" i="0" strike="noStrike" cap="none" spc="0" baseline="0">
                <a:solidFill>
                  <a:srgbClr val="000000"/>
                </a:solidFill>
                <a:effectLst/>
                <a:latin typeface="Calibri"/>
                <a:ea typeface="Calibri"/>
                <a:cs typeface="Calibri"/>
              </a:rPr>
              <a:t>Na ontvangst van een klacht zal RPM een onmiddellijk, grondig en onpartijdig onderzoek uitvoeren en onmiddellijk en passende corrigerende maatregelen nemen, indien van toepassing. </a:t>
            </a:r>
          </a:p>
          <a:p>
            <a:pPr marL="171438" indent="-171438" defTabSz="685749">
              <a:lnSpc>
                <a:spcPct val="90000"/>
              </a:lnSpc>
              <a:spcBef>
                <a:spcPts val="750"/>
              </a:spcBef>
              <a:buFont typeface="Arial" panose="020B0604020202020204" pitchFamily="34" charset="0"/>
              <a:buChar char="•"/>
            </a:pPr>
            <a:endParaRPr lang="en-US" sz="2100"/>
          </a:p>
          <a:p>
            <a:pPr defTabSz="685749">
              <a:lnSpc>
                <a:spcPct val="90000"/>
              </a:lnSpc>
              <a:spcBef>
                <a:spcPts val="750"/>
              </a:spcBef>
            </a:pPr>
            <a:r>
              <a:rPr lang="nl-BE" sz="2100" b="0" i="0" strike="noStrike" cap="none" spc="0" baseline="0">
                <a:solidFill>
                  <a:srgbClr val="000000"/>
                </a:solidFill>
                <a:effectLst/>
                <a:latin typeface="Calibri"/>
                <a:ea typeface="Calibri"/>
                <a:cs typeface="Calibri"/>
              </a:rPr>
              <a:t>Op sommige locaties kunnen personen die wetten overtreden, worden onderworpen aan civiele en strafrechtelijke sancties</a:t>
            </a:r>
          </a:p>
        </p:txBody>
      </p:sp>
      <p:sp>
        <p:nvSpPr>
          <p:cNvPr id="5" name="Slide Number Placeholder 4" hidden="1">
            <a:extLst>
              <a:ext uri="{FF2B5EF4-FFF2-40B4-BE49-F238E27FC236}">
                <a16:creationId xmlns:a16="http://schemas.microsoft.com/office/drawing/2014/main" id="{CAC6A289-2555-7CE5-76F6-FCBF4B2E0BAB}"/>
              </a:ext>
            </a:extLst>
          </p:cNvPr>
          <p:cNvSpPr>
            <a:spLocks noGrp="1"/>
          </p:cNvSpPr>
          <p:nvPr>
            <p:ph type="sldNum" sz="quarter" idx="4294967295"/>
          </p:nvPr>
        </p:nvSpPr>
        <p:spPr>
          <a:xfrm>
            <a:off x="8663437" y="6558353"/>
            <a:ext cx="480561" cy="365125"/>
          </a:xfrm>
        </p:spPr>
        <p:txBody>
          <a:bodyPr anchor="ctr">
            <a:normAutofit/>
          </a:bodyPr>
          <a:lstStyle/>
          <a:p>
            <a:pPr>
              <a:spcAft>
                <a:spcPts val="600"/>
              </a:spcAft>
            </a:pPr>
            <a:fld id="{BB5FC4A1-A2DE-4EB5-9A46-57D39B4235EC}" type="slidenum">
              <a:rPr lang="en-US" smtClean="0"/>
              <a:pPr>
                <a:spcAft>
                  <a:spcPts val="600"/>
                </a:spcAft>
              </a:pPr>
              <a:t>22</a:t>
            </a:fld>
            <a:endParaRPr lang="en-US"/>
          </a:p>
        </p:txBody>
      </p:sp>
      <p:graphicFrame>
        <p:nvGraphicFramePr>
          <p:cNvPr id="9" name="Content Placeholder 2">
            <a:extLst>
              <a:ext uri="{FF2B5EF4-FFF2-40B4-BE49-F238E27FC236}">
                <a16:creationId xmlns:a16="http://schemas.microsoft.com/office/drawing/2014/main" id="{35D2C2CD-0245-DEC8-473D-8517566B1470}"/>
              </a:ext>
            </a:extLst>
          </p:cNvPr>
          <p:cNvGraphicFramePr>
            <a:graphicFrameLocks noGrp="1"/>
          </p:cNvGraphicFramePr>
          <p:nvPr>
            <p:ph sz="half" idx="1"/>
            <p:extLst>
              <p:ext uri="{D42A27DB-BD31-4B8C-83A1-F6EECF244321}">
                <p14:modId xmlns:p14="http://schemas.microsoft.com/office/powerpoint/2010/main" val="1178588699"/>
              </p:ext>
            </p:extLst>
          </p:nvPr>
        </p:nvGraphicFramePr>
        <p:xfrm>
          <a:off x="628650" y="1508760"/>
          <a:ext cx="3886200" cy="51354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61251587"/>
      </p:ext>
    </p:extLst>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B6B62-796B-C1D4-4763-5A20739A7519}"/>
              </a:ext>
            </a:extLst>
          </p:cNvPr>
          <p:cNvSpPr>
            <a:spLocks noGrp="1"/>
          </p:cNvSpPr>
          <p:nvPr>
            <p:ph type="title"/>
          </p:nvPr>
        </p:nvSpPr>
        <p:spPr>
          <a:xfrm>
            <a:off x="822959" y="182880"/>
            <a:ext cx="7381415" cy="729882"/>
          </a:xfrm>
        </p:spPr>
        <p:txBody>
          <a:bodyPr anchor="ctr">
            <a:normAutofit/>
          </a:bodyPr>
          <a:lstStyle/>
          <a:p>
            <a:r>
              <a:rPr lang="nl-BE" sz="2000" b="0" i="0" strike="noStrike" cap="none" spc="0" baseline="0">
                <a:solidFill>
                  <a:srgbClr val="FFFFFF"/>
                </a:solidFill>
                <a:effectLst/>
                <a:latin typeface="Calibri Light"/>
                <a:ea typeface="Calibri Light"/>
                <a:cs typeface="Calibri Light"/>
              </a:rPr>
              <a:t>RPM’s beleid tegen represailles </a:t>
            </a:r>
          </a:p>
        </p:txBody>
      </p:sp>
      <p:sp>
        <p:nvSpPr>
          <p:cNvPr id="11" name="Content Placeholder 2">
            <a:extLst>
              <a:ext uri="{FF2B5EF4-FFF2-40B4-BE49-F238E27FC236}">
                <a16:creationId xmlns:a16="http://schemas.microsoft.com/office/drawing/2014/main" id="{6C1BA9E3-9396-DBB5-8249-DC0FDEC133B2}"/>
              </a:ext>
            </a:extLst>
          </p:cNvPr>
          <p:cNvSpPr>
            <a:spLocks noGrp="1"/>
          </p:cNvSpPr>
          <p:nvPr>
            <p:ph sz="half" idx="1"/>
          </p:nvPr>
        </p:nvSpPr>
        <p:spPr>
          <a:xfrm>
            <a:off x="628650" y="1508760"/>
            <a:ext cx="3886200" cy="5135424"/>
          </a:xfrm>
        </p:spPr>
        <p:txBody>
          <a:bodyPr>
            <a:normAutofit lnSpcReduction="10000"/>
          </a:bodyPr>
          <a:lstStyle/>
          <a:p>
            <a:pPr marL="0" indent="0">
              <a:buNone/>
            </a:pPr>
            <a:r>
              <a:rPr lang="nl-BE" sz="1600" b="1" i="0" strike="noStrike" cap="none" spc="0" baseline="0">
                <a:solidFill>
                  <a:srgbClr val="000000"/>
                </a:solidFill>
                <a:effectLst/>
                <a:latin typeface="Calibri"/>
                <a:ea typeface="Calibri"/>
                <a:cs typeface="Calibri"/>
              </a:rPr>
              <a:t>Als u zich zorgen maakt of als iets niet goed voelt, laat dan van u horen.</a:t>
            </a:r>
          </a:p>
          <a:p>
            <a:r>
              <a:rPr lang="nl-BE" sz="1600" b="0" i="0" strike="noStrike" cap="none" spc="0" baseline="0">
                <a:solidFill>
                  <a:srgbClr val="373535"/>
                </a:solidFill>
                <a:effectLst/>
                <a:latin typeface="Calibri"/>
                <a:ea typeface="Calibri"/>
                <a:cs typeface="Calibri"/>
              </a:rPr>
              <a:t>U kunt uw bezorgdheid melden aan uw manager, HR, de juridische en nalevingsafdeling of via de RPM Hotline.</a:t>
            </a:r>
          </a:p>
          <a:p>
            <a:endParaRPr lang="en-US" sz="1600">
              <a:solidFill>
                <a:srgbClr val="373535"/>
              </a:solidFill>
            </a:endParaRPr>
          </a:p>
          <a:p>
            <a:r>
              <a:rPr lang="nl-BE" sz="1600" b="0" i="0" strike="noStrike" cap="none" spc="0" baseline="0">
                <a:solidFill>
                  <a:srgbClr val="373535"/>
                </a:solidFill>
                <a:effectLst/>
                <a:latin typeface="Calibri"/>
                <a:ea typeface="Calibri"/>
                <a:cs typeface="Calibri"/>
              </a:rPr>
              <a:t>Alle meldingen te goeder trouw worden serieus genomen en zorgvuldig beoordeeld. Meldingen van schendingen van de wet, onze waarden en verwachtingen van 168, of onethisch gedrag worden onmiddellijk en op de juiste manier onderzocht.</a:t>
            </a:r>
          </a:p>
          <a:p>
            <a:endParaRPr lang="en-US" sz="1600"/>
          </a:p>
          <a:p>
            <a:pPr marL="0" marR="0" lvl="0" indent="0">
              <a:lnSpc>
                <a:spcPct val="107000"/>
              </a:lnSpc>
              <a:spcBef>
                <a:spcPct val="0"/>
              </a:spcBef>
              <a:spcAft>
                <a:spcPct val="0"/>
              </a:spcAft>
              <a:buNone/>
            </a:pPr>
            <a:r>
              <a:rPr lang="nl-BE" sz="1600" b="0" i="0" strike="noStrike" cap="none" spc="0" baseline="0">
                <a:solidFill>
                  <a:srgbClr val="000000"/>
                </a:solidFill>
                <a:effectLst/>
                <a:latin typeface="Calibri"/>
                <a:ea typeface="Calibri"/>
                <a:cs typeface="Calibri"/>
              </a:rPr>
              <a:t>Als u wangedrag meldt en u meldt het te goeder trouw, verbiedt het vergeldingsbeleid van RPM dat u wordt ontslagen, gedegradeerd, geschorst, berispt, gestraft, overgedragen, bedreigd, geïntimideerd of op enigerlei wijze gediscrimineerd voor het melden van uw zorgen. </a:t>
            </a:r>
          </a:p>
          <a:p>
            <a:pPr marL="57162" marR="0" indent="0">
              <a:lnSpc>
                <a:spcPct val="107000"/>
              </a:lnSpc>
              <a:spcBef>
                <a:spcPct val="0"/>
              </a:spcBef>
              <a:spcAft>
                <a:spcPts val="800"/>
              </a:spcAft>
              <a:buNone/>
            </a:pPr>
            <a:endParaRPr lang="en-US" sz="1700" kern="100">
              <a:effectLst/>
              <a:ea typeface="Calibri" panose="020F0502020204030204" pitchFamily="34" charset="0"/>
              <a:cs typeface="Times New Roman" panose="02020603050405020304" pitchFamily="18" charset="0"/>
            </a:endParaRPr>
          </a:p>
          <a:p>
            <a:endParaRPr lang="en-US"/>
          </a:p>
        </p:txBody>
      </p:sp>
      <p:pic>
        <p:nvPicPr>
          <p:cNvPr id="6" name="Content Placeholder 5" descr="A poster of a company&#10;&#10;Description automatically generated">
            <a:extLst>
              <a:ext uri="{FF2B5EF4-FFF2-40B4-BE49-F238E27FC236}">
                <a16:creationId xmlns:a16="http://schemas.microsoft.com/office/drawing/2014/main" id="{486A5F75-0C93-46BB-29E1-EEFA342C3D92}"/>
              </a:ext>
            </a:extLst>
          </p:cNvPr>
          <p:cNvPicPr>
            <a:picLocks noGrp="1" noChangeAspect="1"/>
          </p:cNvPicPr>
          <p:nvPr>
            <p:ph sz="half" idx="2"/>
          </p:nvPr>
        </p:nvPicPr>
        <p:blipFill>
          <a:blip r:embed="rId2"/>
          <a:stretch>
            <a:fillRect/>
          </a:stretch>
        </p:blipFill>
        <p:spPr>
          <a:xfrm>
            <a:off x="4629150" y="1511323"/>
            <a:ext cx="3886200" cy="5130297"/>
          </a:xfrm>
          <a:noFill/>
        </p:spPr>
      </p:pic>
    </p:spTree>
    <p:extLst>
      <p:ext uri="{BB962C8B-B14F-4D97-AF65-F5344CB8AC3E}">
        <p14:creationId xmlns:p14="http://schemas.microsoft.com/office/powerpoint/2010/main" val="3534279248"/>
      </p:ext>
    </p:extLst>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A7B45-5B3C-3DB0-1BE4-A2E8E5DFB955}"/>
              </a:ext>
            </a:extLst>
          </p:cNvPr>
          <p:cNvSpPr>
            <a:spLocks noGrp="1"/>
          </p:cNvSpPr>
          <p:nvPr>
            <p:ph type="title"/>
          </p:nvPr>
        </p:nvSpPr>
        <p:spPr>
          <a:xfrm>
            <a:off x="822960" y="182880"/>
            <a:ext cx="7358907" cy="787032"/>
          </a:xfrm>
        </p:spPr>
        <p:txBody>
          <a:bodyPr anchor="ctr">
            <a:normAutofit/>
          </a:bodyPr>
          <a:lstStyle/>
          <a:p>
            <a:r>
              <a:rPr lang="nl-BE" sz="2000" b="0" i="0" strike="noStrike" cap="none" spc="0" baseline="0">
                <a:solidFill>
                  <a:srgbClr val="FFFFFF"/>
                </a:solidFill>
                <a:effectLst/>
                <a:latin typeface="Calibri Light"/>
                <a:ea typeface="Calibri Light"/>
                <a:cs typeface="Calibri Light"/>
              </a:rPr>
              <a:t>Vergelding </a:t>
            </a:r>
          </a:p>
        </p:txBody>
      </p:sp>
      <p:sp>
        <p:nvSpPr>
          <p:cNvPr id="5" name="Slide Number Placeholder 4">
            <a:extLst>
              <a:ext uri="{FF2B5EF4-FFF2-40B4-BE49-F238E27FC236}">
                <a16:creationId xmlns:a16="http://schemas.microsoft.com/office/drawing/2014/main" id="{0481DFAF-2C91-7422-79F7-D1B6D66C8A26}"/>
              </a:ext>
            </a:extLst>
          </p:cNvPr>
          <p:cNvSpPr>
            <a:spLocks noGrp="1"/>
          </p:cNvSpPr>
          <p:nvPr>
            <p:ph type="sldNum" sz="quarter" idx="4"/>
          </p:nvPr>
        </p:nvSpPr>
        <p:spPr>
          <a:xfrm>
            <a:off x="8663437" y="6558353"/>
            <a:ext cx="480561" cy="365125"/>
          </a:xfrm>
        </p:spPr>
        <p:txBody>
          <a:bodyPr anchor="ctr">
            <a:normAutofit/>
          </a:bodyPr>
          <a:lstStyle/>
          <a:p>
            <a:pPr>
              <a:spcAft>
                <a:spcPts val="600"/>
              </a:spcAft>
            </a:pPr>
            <a:fld id="{BB5FC4A1-A2DE-4EB5-9A46-57D39B4235EC}" type="slidenum">
              <a:rPr lang="en-US" smtClean="0"/>
              <a:pPr>
                <a:spcAft>
                  <a:spcPts val="600"/>
                </a:spcAft>
              </a:pPr>
              <a:t>24</a:t>
            </a:fld>
            <a:endParaRPr lang="en-US"/>
          </a:p>
        </p:txBody>
      </p:sp>
      <p:graphicFrame>
        <p:nvGraphicFramePr>
          <p:cNvPr id="8" name="Content Placeholder 2">
            <a:extLst>
              <a:ext uri="{FF2B5EF4-FFF2-40B4-BE49-F238E27FC236}">
                <a16:creationId xmlns:a16="http://schemas.microsoft.com/office/drawing/2014/main" id="{A78DC15E-F928-C464-FBA0-36933CA4DB49}"/>
              </a:ext>
            </a:extLst>
          </p:cNvPr>
          <p:cNvGraphicFramePr>
            <a:graphicFrameLocks noGrp="1"/>
          </p:cNvGraphicFramePr>
          <p:nvPr>
            <p:ph idx="1"/>
            <p:extLst>
              <p:ext uri="{D42A27DB-BD31-4B8C-83A1-F6EECF244321}">
                <p14:modId xmlns:p14="http://schemas.microsoft.com/office/powerpoint/2010/main" val="1478316152"/>
              </p:ext>
            </p:extLst>
          </p:nvPr>
        </p:nvGraphicFramePr>
        <p:xfrm>
          <a:off x="432562" y="2160606"/>
          <a:ext cx="8074836" cy="43977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698B0EE6-D2E3-A34A-D0E6-B7CFF8ADAFCF}"/>
              </a:ext>
            </a:extLst>
          </p:cNvPr>
          <p:cNvSpPr txBox="1"/>
          <p:nvPr/>
        </p:nvSpPr>
        <p:spPr>
          <a:xfrm>
            <a:off x="432562" y="1470164"/>
            <a:ext cx="6995604" cy="365760"/>
          </a:xfrm>
          <a:prstGeom prst="rect">
            <a:avLst/>
          </a:prstGeom>
          <a:noFill/>
        </p:spPr>
        <p:txBody>
          <a:bodyPr wrap="square" rtlCol="0">
            <a:spAutoFit/>
          </a:bodyPr>
          <a:lstStyle/>
          <a:p>
            <a:r>
              <a:rPr lang="nl-BE" sz="1800" b="0" i="0" strike="noStrike" cap="none" spc="0" baseline="0">
                <a:solidFill>
                  <a:srgbClr val="000000"/>
                </a:solidFill>
                <a:effectLst/>
                <a:latin typeface="Calibri"/>
                <a:ea typeface="Calibri"/>
                <a:cs typeface="Calibri"/>
              </a:rPr>
              <a:t>Voorbeelden van vergeldingsgedrag:</a:t>
            </a:r>
          </a:p>
        </p:txBody>
      </p:sp>
    </p:spTree>
    <p:extLst>
      <p:ext uri="{BB962C8B-B14F-4D97-AF65-F5344CB8AC3E}">
        <p14:creationId xmlns:p14="http://schemas.microsoft.com/office/powerpoint/2010/main" val="3114590533"/>
      </p:ext>
    </p:extLst>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00DF9-EC86-26D1-EB48-FAC8A23DB652}"/>
              </a:ext>
            </a:extLst>
          </p:cNvPr>
          <p:cNvSpPr>
            <a:spLocks noGrp="1"/>
          </p:cNvSpPr>
          <p:nvPr>
            <p:ph type="ctrTitle"/>
          </p:nvPr>
        </p:nvSpPr>
        <p:spPr>
          <a:xfrm>
            <a:off x="1143000" y="1122363"/>
            <a:ext cx="6858000" cy="2387600"/>
          </a:xfrm>
        </p:spPr>
        <p:txBody>
          <a:bodyPr anchor="b">
            <a:normAutofit/>
          </a:bodyPr>
          <a:lstStyle/>
          <a:p>
            <a:r>
              <a:rPr lang="nl-BE" sz="4500" b="0" i="0" strike="noStrike" cap="none" spc="0" baseline="0">
                <a:solidFill>
                  <a:srgbClr val="000000"/>
                </a:solidFill>
                <a:effectLst/>
                <a:latin typeface="Calibri Light"/>
                <a:ea typeface="Calibri Light"/>
                <a:cs typeface="Calibri Light"/>
              </a:rPr>
              <a:t>Waar of niet waar?</a:t>
            </a:r>
          </a:p>
        </p:txBody>
      </p:sp>
      <p:sp>
        <p:nvSpPr>
          <p:cNvPr id="3" name="Content Placeholder 2">
            <a:extLst>
              <a:ext uri="{FF2B5EF4-FFF2-40B4-BE49-F238E27FC236}">
                <a16:creationId xmlns:a16="http://schemas.microsoft.com/office/drawing/2014/main" id="{D6504A50-C316-495F-A22D-CFF6B8954D8D}"/>
              </a:ext>
            </a:extLst>
          </p:cNvPr>
          <p:cNvSpPr>
            <a:spLocks noGrp="1"/>
          </p:cNvSpPr>
          <p:nvPr>
            <p:ph type="subTitle" idx="1"/>
          </p:nvPr>
        </p:nvSpPr>
        <p:spPr>
          <a:xfrm>
            <a:off x="1143000" y="3602038"/>
            <a:ext cx="6858000" cy="1655762"/>
          </a:xfrm>
        </p:spPr>
        <p:txBody>
          <a:bodyPr>
            <a:normAutofit/>
          </a:bodyPr>
          <a:lstStyle/>
          <a:p>
            <a:pPr marL="0" indent="0">
              <a:buNone/>
            </a:pPr>
            <a:r>
              <a:rPr lang="nl-BE" sz="1800" b="0" i="0" strike="noStrike" cap="none" spc="0" baseline="0">
                <a:solidFill>
                  <a:srgbClr val="000000"/>
                </a:solidFill>
                <a:effectLst/>
                <a:latin typeface="Calibri"/>
                <a:ea typeface="Calibri"/>
                <a:cs typeface="Calibri"/>
              </a:rPr>
              <a:t>Naast managers kunnen collega's zich bezighouden met verboden vergelding. </a:t>
            </a:r>
          </a:p>
        </p:txBody>
      </p:sp>
      <p:sp>
        <p:nvSpPr>
          <p:cNvPr id="4" name="Date Placeholder 3" hidden="1">
            <a:extLst>
              <a:ext uri="{FF2B5EF4-FFF2-40B4-BE49-F238E27FC236}">
                <a16:creationId xmlns:a16="http://schemas.microsoft.com/office/drawing/2014/main" id="{11DF32BB-A75F-A819-0F62-EAD6E91DC806}"/>
              </a:ext>
            </a:extLst>
          </p:cNvPr>
          <p:cNvSpPr>
            <a:spLocks noGrp="1"/>
          </p:cNvSpPr>
          <p:nvPr>
            <p:ph type="dt" sz="half" idx="4294967295"/>
          </p:nvPr>
        </p:nvSpPr>
        <p:spPr>
          <a:xfrm>
            <a:off x="5828145" y="6558353"/>
            <a:ext cx="2869679" cy="365125"/>
          </a:xfrm>
        </p:spPr>
        <p:txBody>
          <a:bodyPr/>
          <a:lstStyle/>
          <a:p>
            <a:pPr>
              <a:spcAft>
                <a:spcPts val="600"/>
              </a:spcAft>
            </a:pPr>
            <a:r>
              <a:rPr lang="en-US"/>
              <a:t>[EVENT NAME]  [DATE]</a:t>
            </a:r>
          </a:p>
        </p:txBody>
      </p:sp>
      <p:sp>
        <p:nvSpPr>
          <p:cNvPr id="5" name="Slide Number Placeholder 4" hidden="1">
            <a:extLst>
              <a:ext uri="{FF2B5EF4-FFF2-40B4-BE49-F238E27FC236}">
                <a16:creationId xmlns:a16="http://schemas.microsoft.com/office/drawing/2014/main" id="{2ECA4A55-F7A7-46D2-6885-64D7C77172C8}"/>
              </a:ext>
            </a:extLst>
          </p:cNvPr>
          <p:cNvSpPr>
            <a:spLocks noGrp="1"/>
          </p:cNvSpPr>
          <p:nvPr>
            <p:ph type="sldNum" sz="quarter" idx="4294967295"/>
          </p:nvPr>
        </p:nvSpPr>
        <p:spPr>
          <a:xfrm>
            <a:off x="8663437" y="6558353"/>
            <a:ext cx="480561" cy="365125"/>
          </a:xfrm>
        </p:spPr>
        <p:txBody>
          <a:bodyPr/>
          <a:lstStyle/>
          <a:p>
            <a:pPr>
              <a:spcAft>
                <a:spcPts val="600"/>
              </a:spcAft>
            </a:pPr>
            <a:fld id="{BB5FC4A1-A2DE-4EB5-9A46-57D39B4235EC}" type="slidenum">
              <a:rPr lang="en-US" smtClean="0"/>
              <a:pPr>
                <a:spcAft>
                  <a:spcPts val="600"/>
                </a:spcAft>
              </a:pPr>
              <a:t>25</a:t>
            </a:fld>
            <a:endParaRPr lang="en-US"/>
          </a:p>
        </p:txBody>
      </p:sp>
    </p:spTree>
    <p:extLst>
      <p:ext uri="{BB962C8B-B14F-4D97-AF65-F5344CB8AC3E}">
        <p14:creationId xmlns:p14="http://schemas.microsoft.com/office/powerpoint/2010/main" val="894928972"/>
      </p:ext>
    </p:extLst>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C93E8-D982-EE5F-722D-C8FFD4B1FB5E}"/>
              </a:ext>
            </a:extLst>
          </p:cNvPr>
          <p:cNvSpPr>
            <a:spLocks noGrp="1"/>
          </p:cNvSpPr>
          <p:nvPr>
            <p:ph type="ctrTitle"/>
          </p:nvPr>
        </p:nvSpPr>
        <p:spPr>
          <a:xfrm>
            <a:off x="1143000" y="1122363"/>
            <a:ext cx="6858000" cy="2387600"/>
          </a:xfrm>
        </p:spPr>
        <p:txBody>
          <a:bodyPr anchor="b">
            <a:normAutofit/>
          </a:bodyPr>
          <a:lstStyle/>
          <a:p>
            <a:r>
              <a:rPr lang="nl-BE" sz="4500" b="0" i="0" strike="noStrike" cap="none" spc="0" baseline="0">
                <a:solidFill>
                  <a:srgbClr val="000000"/>
                </a:solidFill>
                <a:effectLst/>
                <a:latin typeface="Calibri Light"/>
                <a:ea typeface="Calibri Light"/>
                <a:cs typeface="Calibri Light"/>
              </a:rPr>
              <a:t>Antwoord...</a:t>
            </a:r>
          </a:p>
        </p:txBody>
      </p:sp>
      <p:sp>
        <p:nvSpPr>
          <p:cNvPr id="3" name="Content Placeholder 2">
            <a:extLst>
              <a:ext uri="{FF2B5EF4-FFF2-40B4-BE49-F238E27FC236}">
                <a16:creationId xmlns:a16="http://schemas.microsoft.com/office/drawing/2014/main" id="{2A8CED9B-3AA4-6657-52D7-A3AE595B4F07}"/>
              </a:ext>
            </a:extLst>
          </p:cNvPr>
          <p:cNvSpPr>
            <a:spLocks noGrp="1"/>
          </p:cNvSpPr>
          <p:nvPr>
            <p:ph type="subTitle" idx="1"/>
          </p:nvPr>
        </p:nvSpPr>
        <p:spPr>
          <a:xfrm>
            <a:off x="1143000" y="3602038"/>
            <a:ext cx="6858000" cy="1655762"/>
          </a:xfrm>
        </p:spPr>
        <p:txBody>
          <a:bodyPr>
            <a:normAutofit/>
          </a:bodyPr>
          <a:lstStyle/>
          <a:p>
            <a:pPr marL="0" indent="0">
              <a:buNone/>
            </a:pPr>
            <a:r>
              <a:rPr lang="nl-BE" sz="1800" b="0" i="0" strike="noStrike" cap="none" spc="0" baseline="0">
                <a:solidFill>
                  <a:srgbClr val="000000"/>
                </a:solidFill>
                <a:effectLst/>
                <a:latin typeface="Calibri"/>
                <a:ea typeface="Calibri"/>
                <a:cs typeface="Calibri"/>
              </a:rPr>
              <a:t>De bovenstaande uitspraak is </a:t>
            </a:r>
            <a:r>
              <a:rPr lang="nl-BE" sz="1800" b="1" i="0" strike="noStrike" cap="none" spc="0" baseline="0">
                <a:solidFill>
                  <a:srgbClr val="548235"/>
                </a:solidFill>
                <a:effectLst/>
                <a:latin typeface="Calibri"/>
                <a:ea typeface="Calibri"/>
                <a:cs typeface="Calibri"/>
              </a:rPr>
              <a:t>Waar</a:t>
            </a:r>
            <a:r>
              <a:rPr lang="nl-BE" sz="1800" b="0" i="0" strike="noStrike" cap="none" spc="0" baseline="0">
                <a:solidFill>
                  <a:srgbClr val="000000"/>
                </a:solidFill>
                <a:effectLst/>
                <a:latin typeface="Calibri"/>
                <a:ea typeface="Calibri"/>
                <a:cs typeface="Calibri"/>
              </a:rPr>
              <a:t>.</a:t>
            </a:r>
          </a:p>
          <a:p>
            <a:pPr marL="0" indent="0">
              <a:buNone/>
            </a:pPr>
            <a:r>
              <a:rPr lang="nl-BE" sz="1800" b="0" i="0" strike="noStrike" cap="none" spc="0" baseline="0">
                <a:solidFill>
                  <a:srgbClr val="000000"/>
                </a:solidFill>
                <a:effectLst/>
                <a:latin typeface="Calibri"/>
                <a:ea typeface="Calibri"/>
                <a:cs typeface="Calibri"/>
              </a:rPr>
              <a:t>Iedereen kan zich inlaten met vergelding. Dit omvat elke manager of collega die iemand negatief behandelt omdat hij/zij te goeder trouw een zorg of klacht heeft gemeld. </a:t>
            </a:r>
          </a:p>
        </p:txBody>
      </p:sp>
      <p:sp>
        <p:nvSpPr>
          <p:cNvPr id="4" name="Date Placeholder 3" hidden="1">
            <a:extLst>
              <a:ext uri="{FF2B5EF4-FFF2-40B4-BE49-F238E27FC236}">
                <a16:creationId xmlns:a16="http://schemas.microsoft.com/office/drawing/2014/main" id="{8B475D77-4434-8297-1245-1F15891FDD89}"/>
              </a:ext>
            </a:extLst>
          </p:cNvPr>
          <p:cNvSpPr>
            <a:spLocks noGrp="1"/>
          </p:cNvSpPr>
          <p:nvPr>
            <p:ph type="dt" sz="half" idx="4294967295"/>
          </p:nvPr>
        </p:nvSpPr>
        <p:spPr>
          <a:xfrm>
            <a:off x="5828145" y="6558353"/>
            <a:ext cx="2869679" cy="365125"/>
          </a:xfrm>
        </p:spPr>
        <p:txBody>
          <a:bodyPr/>
          <a:lstStyle/>
          <a:p>
            <a:pPr>
              <a:spcAft>
                <a:spcPts val="600"/>
              </a:spcAft>
            </a:pPr>
            <a:r>
              <a:rPr lang="en-US"/>
              <a:t>[EVENT NAME]  [DATE]</a:t>
            </a:r>
          </a:p>
        </p:txBody>
      </p:sp>
      <p:sp>
        <p:nvSpPr>
          <p:cNvPr id="5" name="Slide Number Placeholder 4" hidden="1">
            <a:extLst>
              <a:ext uri="{FF2B5EF4-FFF2-40B4-BE49-F238E27FC236}">
                <a16:creationId xmlns:a16="http://schemas.microsoft.com/office/drawing/2014/main" id="{A324A152-4068-BF32-861E-706313346D31}"/>
              </a:ext>
            </a:extLst>
          </p:cNvPr>
          <p:cNvSpPr>
            <a:spLocks noGrp="1"/>
          </p:cNvSpPr>
          <p:nvPr>
            <p:ph type="sldNum" sz="quarter" idx="4294967295"/>
          </p:nvPr>
        </p:nvSpPr>
        <p:spPr>
          <a:xfrm>
            <a:off x="8663437" y="6558353"/>
            <a:ext cx="480561" cy="365125"/>
          </a:xfrm>
        </p:spPr>
        <p:txBody>
          <a:bodyPr/>
          <a:lstStyle/>
          <a:p>
            <a:pPr>
              <a:spcAft>
                <a:spcPts val="600"/>
              </a:spcAft>
            </a:pPr>
            <a:fld id="{BB5FC4A1-A2DE-4EB5-9A46-57D39B4235EC}" type="slidenum">
              <a:rPr lang="en-US" smtClean="0"/>
              <a:pPr>
                <a:spcAft>
                  <a:spcPts val="600"/>
                </a:spcAft>
              </a:pPr>
              <a:t>26</a:t>
            </a:fld>
            <a:endParaRPr lang="en-US"/>
          </a:p>
        </p:txBody>
      </p:sp>
    </p:spTree>
    <p:extLst>
      <p:ext uri="{BB962C8B-B14F-4D97-AF65-F5344CB8AC3E}">
        <p14:creationId xmlns:p14="http://schemas.microsoft.com/office/powerpoint/2010/main" val="3790215164"/>
      </p:ext>
    </p:extLst>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0E09D-6897-4B77-6400-D2F29ADC89B9}"/>
              </a:ext>
            </a:extLst>
          </p:cNvPr>
          <p:cNvSpPr>
            <a:spLocks noGrp="1"/>
          </p:cNvSpPr>
          <p:nvPr>
            <p:ph type="title"/>
          </p:nvPr>
        </p:nvSpPr>
        <p:spPr/>
        <p:txBody>
          <a:bodyPr/>
          <a:lstStyle/>
          <a:p>
            <a:r>
              <a:rPr lang="nl-BE" sz="2100" b="0" i="0" strike="noStrike" cap="none" spc="0" baseline="0">
                <a:solidFill>
                  <a:srgbClr val="FFFFFF"/>
                </a:solidFill>
                <a:effectLst/>
                <a:latin typeface="Calibri Light"/>
                <a:ea typeface="Calibri Light"/>
                <a:cs typeface="Calibri Light"/>
              </a:rPr>
              <a:t>Bedankt </a:t>
            </a:r>
          </a:p>
        </p:txBody>
      </p:sp>
      <p:sp>
        <p:nvSpPr>
          <p:cNvPr id="3" name="Text Placeholder 2">
            <a:extLst>
              <a:ext uri="{FF2B5EF4-FFF2-40B4-BE49-F238E27FC236}">
                <a16:creationId xmlns:a16="http://schemas.microsoft.com/office/drawing/2014/main" id="{0D6490DC-2417-7F40-0F75-FE51C0D8A7AA}"/>
              </a:ext>
            </a:extLst>
          </p:cNvPr>
          <p:cNvSpPr>
            <a:spLocks noGrp="1"/>
          </p:cNvSpPr>
          <p:nvPr>
            <p:ph type="body" idx="1"/>
          </p:nvPr>
        </p:nvSpPr>
        <p:spPr/>
        <p:txBody>
          <a:bodyPr/>
          <a:lstStyle/>
          <a:p>
            <a:r>
              <a:rPr lang="nl-BE" sz="1900" b="0" i="0" strike="noStrike" cap="none" spc="0" baseline="0">
                <a:solidFill>
                  <a:srgbClr val="9DC3E6"/>
                </a:solidFill>
                <a:effectLst/>
                <a:latin typeface="Calibri"/>
                <a:ea typeface="Calibri"/>
                <a:cs typeface="Calibri"/>
              </a:rPr>
              <a:t>Vragen</a:t>
            </a:r>
          </a:p>
        </p:txBody>
      </p:sp>
      <p:sp>
        <p:nvSpPr>
          <p:cNvPr id="4" name="Date Placeholder 3">
            <a:extLst>
              <a:ext uri="{FF2B5EF4-FFF2-40B4-BE49-F238E27FC236}">
                <a16:creationId xmlns:a16="http://schemas.microsoft.com/office/drawing/2014/main" id="{60BFC064-E450-DFF8-1DE8-AA171D254DE2}"/>
              </a:ext>
            </a:extLst>
          </p:cNvPr>
          <p:cNvSpPr>
            <a:spLocks noGrp="1"/>
          </p:cNvSpPr>
          <p:nvPr>
            <p:ph type="dt" sz="half" idx="2"/>
          </p:nvPr>
        </p:nvSpPr>
        <p:spPr/>
        <p:txBody>
          <a:bodyPr/>
          <a:lstStyle/>
          <a:p>
            <a:r>
              <a:rPr lang="nl-BE" sz="900" b="0" i="0" strike="noStrike" cap="none" spc="0" baseline="0">
                <a:solidFill>
                  <a:srgbClr val="898989"/>
                </a:solidFill>
                <a:effectLst/>
                <a:latin typeface="Calibri"/>
                <a:ea typeface="Calibri"/>
                <a:cs typeface="Calibri"/>
              </a:rPr>
              <a:t>[NAAM EVENEMENT] [DATUM]</a:t>
            </a:r>
          </a:p>
        </p:txBody>
      </p:sp>
      <p:sp>
        <p:nvSpPr>
          <p:cNvPr id="5" name="Slide Number Placeholder 4">
            <a:extLst>
              <a:ext uri="{FF2B5EF4-FFF2-40B4-BE49-F238E27FC236}">
                <a16:creationId xmlns:a16="http://schemas.microsoft.com/office/drawing/2014/main" id="{9DE5CE9B-CFAD-F960-4423-47EF2ED4DC71}"/>
              </a:ext>
            </a:extLst>
          </p:cNvPr>
          <p:cNvSpPr>
            <a:spLocks noGrp="1"/>
          </p:cNvSpPr>
          <p:nvPr>
            <p:ph type="sldNum" sz="quarter" idx="4"/>
          </p:nvPr>
        </p:nvSpPr>
        <p:spPr/>
        <p:txBody>
          <a:bodyPr/>
          <a:lstStyle/>
          <a:p>
            <a:fld id="{BB5FC4A1-A2DE-4EB5-9A46-57D39B4235EC}" type="slidenum">
              <a:rPr lang="en-US" smtClean="0"/>
              <a:t>27</a:t>
            </a:fld>
            <a:endParaRPr lang="en-US"/>
          </a:p>
        </p:txBody>
      </p:sp>
    </p:spTree>
    <p:extLst>
      <p:ext uri="{BB962C8B-B14F-4D97-AF65-F5344CB8AC3E}">
        <p14:creationId xmlns:p14="http://schemas.microsoft.com/office/powerpoint/2010/main" val="3912846417"/>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F4DD6-51D1-771A-AD6D-9F880AB718EF}"/>
              </a:ext>
            </a:extLst>
          </p:cNvPr>
          <p:cNvSpPr>
            <a:spLocks noGrp="1"/>
          </p:cNvSpPr>
          <p:nvPr>
            <p:ph type="title"/>
          </p:nvPr>
        </p:nvSpPr>
        <p:spPr>
          <a:xfrm>
            <a:off x="822960" y="182880"/>
            <a:ext cx="7358907" cy="787032"/>
          </a:xfrm>
        </p:spPr>
        <p:txBody>
          <a:bodyPr anchor="ctr">
            <a:normAutofit/>
          </a:bodyPr>
          <a:lstStyle/>
          <a:p>
            <a:r>
              <a:rPr lang="nl-BE" sz="2000" b="0" i="0" strike="noStrike" cap="none" spc="0" baseline="0">
                <a:solidFill>
                  <a:srgbClr val="FFFFFF"/>
                </a:solidFill>
                <a:effectLst/>
                <a:latin typeface="Calibri Light"/>
                <a:ea typeface="Calibri Light"/>
                <a:cs typeface="Calibri Light"/>
              </a:rPr>
              <a:t>Discriminatie en intimidatie voorkomen</a:t>
            </a:r>
          </a:p>
        </p:txBody>
      </p:sp>
      <p:sp>
        <p:nvSpPr>
          <p:cNvPr id="5" name="Slide Number Placeholder 4">
            <a:extLst>
              <a:ext uri="{FF2B5EF4-FFF2-40B4-BE49-F238E27FC236}">
                <a16:creationId xmlns:a16="http://schemas.microsoft.com/office/drawing/2014/main" id="{400A5B44-1D6A-1552-FB9B-24626E626C36}"/>
              </a:ext>
            </a:extLst>
          </p:cNvPr>
          <p:cNvSpPr>
            <a:spLocks noGrp="1"/>
          </p:cNvSpPr>
          <p:nvPr>
            <p:ph type="sldNum" sz="quarter" idx="4"/>
          </p:nvPr>
        </p:nvSpPr>
        <p:spPr>
          <a:xfrm>
            <a:off x="8663437" y="6558353"/>
            <a:ext cx="480561" cy="365125"/>
          </a:xfrm>
        </p:spPr>
        <p:txBody>
          <a:bodyPr anchor="ctr">
            <a:normAutofit/>
          </a:bodyPr>
          <a:lstStyle/>
          <a:p>
            <a:pPr>
              <a:spcAft>
                <a:spcPts val="600"/>
              </a:spcAft>
            </a:pPr>
            <a:fld id="{BB5FC4A1-A2DE-4EB5-9A46-57D39B4235EC}" type="slidenum">
              <a:rPr lang="en-US" smtClean="0"/>
              <a:pPr>
                <a:spcAft>
                  <a:spcPts val="600"/>
                </a:spcAft>
              </a:pPr>
              <a:t>3</a:t>
            </a:fld>
            <a:endParaRPr lang="en-US"/>
          </a:p>
        </p:txBody>
      </p:sp>
      <p:graphicFrame>
        <p:nvGraphicFramePr>
          <p:cNvPr id="7" name="Content Placeholder 2">
            <a:extLst>
              <a:ext uri="{FF2B5EF4-FFF2-40B4-BE49-F238E27FC236}">
                <a16:creationId xmlns:a16="http://schemas.microsoft.com/office/drawing/2014/main" id="{D59D3B30-F695-4079-1707-50E90A4119B3}"/>
              </a:ext>
            </a:extLst>
          </p:cNvPr>
          <p:cNvGraphicFramePr>
            <a:graphicFrameLocks noGrp="1"/>
          </p:cNvGraphicFramePr>
          <p:nvPr>
            <p:ph idx="1"/>
            <p:extLst>
              <p:ext uri="{D42A27DB-BD31-4B8C-83A1-F6EECF244321}">
                <p14:modId xmlns:p14="http://schemas.microsoft.com/office/powerpoint/2010/main" val="1621243714"/>
              </p:ext>
            </p:extLst>
          </p:nvPr>
        </p:nvGraphicFramePr>
        <p:xfrm>
          <a:off x="432562" y="1508760"/>
          <a:ext cx="8074836" cy="48420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97889802"/>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3D1B3-2675-F520-80FE-B41A6F28C679}"/>
              </a:ext>
            </a:extLst>
          </p:cNvPr>
          <p:cNvSpPr>
            <a:spLocks noGrp="1"/>
          </p:cNvSpPr>
          <p:nvPr>
            <p:ph type="title"/>
          </p:nvPr>
        </p:nvSpPr>
        <p:spPr>
          <a:xfrm>
            <a:off x="822960" y="182880"/>
            <a:ext cx="7358907" cy="787032"/>
          </a:xfrm>
        </p:spPr>
        <p:txBody>
          <a:bodyPr anchor="ctr">
            <a:normAutofit/>
          </a:bodyPr>
          <a:lstStyle/>
          <a:p>
            <a:r>
              <a:rPr lang="nl-BE" sz="2000" b="0" i="0" strike="noStrike" cap="none" spc="0" baseline="0">
                <a:solidFill>
                  <a:srgbClr val="FFFFFF"/>
                </a:solidFill>
                <a:effectLst/>
                <a:latin typeface="Calibri Light"/>
                <a:ea typeface="Calibri Light"/>
                <a:cs typeface="Calibri Light"/>
              </a:rPr>
              <a:t>Wat is intimidatie en discriminatie? </a:t>
            </a:r>
          </a:p>
        </p:txBody>
      </p:sp>
      <p:sp>
        <p:nvSpPr>
          <p:cNvPr id="5" name="Slide Number Placeholder 4">
            <a:extLst>
              <a:ext uri="{FF2B5EF4-FFF2-40B4-BE49-F238E27FC236}">
                <a16:creationId xmlns:a16="http://schemas.microsoft.com/office/drawing/2014/main" id="{90FB72F0-297D-5604-D514-2CB5A39DCC5F}"/>
              </a:ext>
            </a:extLst>
          </p:cNvPr>
          <p:cNvSpPr>
            <a:spLocks noGrp="1"/>
          </p:cNvSpPr>
          <p:nvPr>
            <p:ph type="sldNum" sz="quarter" idx="4"/>
          </p:nvPr>
        </p:nvSpPr>
        <p:spPr>
          <a:xfrm>
            <a:off x="8663437" y="6558353"/>
            <a:ext cx="480561" cy="365125"/>
          </a:xfrm>
        </p:spPr>
        <p:txBody>
          <a:bodyPr anchor="ctr">
            <a:normAutofit/>
          </a:bodyPr>
          <a:lstStyle/>
          <a:p>
            <a:pPr>
              <a:spcAft>
                <a:spcPts val="600"/>
              </a:spcAft>
            </a:pPr>
            <a:fld id="{BB5FC4A1-A2DE-4EB5-9A46-57D39B4235EC}" type="slidenum">
              <a:rPr lang="en-US" smtClean="0"/>
              <a:pPr>
                <a:spcAft>
                  <a:spcPts val="600"/>
                </a:spcAft>
              </a:pPr>
              <a:t>4</a:t>
            </a:fld>
            <a:endParaRPr lang="en-US"/>
          </a:p>
        </p:txBody>
      </p:sp>
      <p:graphicFrame>
        <p:nvGraphicFramePr>
          <p:cNvPr id="10" name="Diagram 9">
            <a:extLst>
              <a:ext uri="{FF2B5EF4-FFF2-40B4-BE49-F238E27FC236}">
                <a16:creationId xmlns:a16="http://schemas.microsoft.com/office/drawing/2014/main" id="{4F99A9FE-9AEF-F820-F65C-BE5BE15E8FB5}"/>
              </a:ext>
            </a:extLst>
          </p:cNvPr>
          <p:cNvGraphicFramePr/>
          <p:nvPr>
            <p:extLst>
              <p:ext uri="{D42A27DB-BD31-4B8C-83A1-F6EECF244321}">
                <p14:modId xmlns:p14="http://schemas.microsoft.com/office/powerpoint/2010/main" val="2641480152"/>
              </p:ext>
            </p:extLst>
          </p:nvPr>
        </p:nvGraphicFramePr>
        <p:xfrm>
          <a:off x="432562" y="1508760"/>
          <a:ext cx="8074836" cy="48420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26300358"/>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0B15D-6946-CDFC-CF72-E48A4D07B9A6}"/>
              </a:ext>
            </a:extLst>
          </p:cNvPr>
          <p:cNvSpPr>
            <a:spLocks noGrp="1"/>
          </p:cNvSpPr>
          <p:nvPr>
            <p:ph type="title"/>
          </p:nvPr>
        </p:nvSpPr>
        <p:spPr>
          <a:xfrm>
            <a:off x="822959" y="182880"/>
            <a:ext cx="7381415" cy="729882"/>
          </a:xfrm>
        </p:spPr>
        <p:txBody>
          <a:bodyPr vert="horz" lIns="91440" tIns="45720" rIns="91440" bIns="45720" rtlCol="0" anchor="ctr">
            <a:normAutofit/>
          </a:bodyPr>
          <a:lstStyle/>
          <a:p>
            <a:r>
              <a:rPr lang="nl-BE" sz="2000" b="0" i="0" strike="noStrike" cap="none" spc="0" baseline="0">
                <a:solidFill>
                  <a:srgbClr val="FFFFFF"/>
                </a:solidFill>
                <a:effectLst/>
                <a:latin typeface="Calibri Light"/>
                <a:ea typeface="Calibri Light"/>
                <a:cs typeface="Calibri Light"/>
              </a:rPr>
              <a:t>Beschermde aardingen</a:t>
            </a:r>
          </a:p>
        </p:txBody>
      </p:sp>
      <p:sp>
        <p:nvSpPr>
          <p:cNvPr id="8" name="TextBox 7">
            <a:extLst>
              <a:ext uri="{FF2B5EF4-FFF2-40B4-BE49-F238E27FC236}">
                <a16:creationId xmlns:a16="http://schemas.microsoft.com/office/drawing/2014/main" id="{F4B8F4E0-B73C-7243-2528-40AE79BB37BD}"/>
              </a:ext>
            </a:extLst>
          </p:cNvPr>
          <p:cNvSpPr txBox="1"/>
          <p:nvPr/>
        </p:nvSpPr>
        <p:spPr>
          <a:xfrm>
            <a:off x="5488686" y="1059066"/>
            <a:ext cx="3454146" cy="1554480"/>
          </a:xfrm>
          <a:prstGeom prst="rect">
            <a:avLst/>
          </a:prstGeom>
        </p:spPr>
        <p:txBody>
          <a:bodyPr vert="horz" lIns="91440" tIns="45720" rIns="91440" bIns="45720" rtlCol="0">
            <a:normAutofit fontScale="95000"/>
          </a:bodyPr>
          <a:lstStyle/>
          <a:p>
            <a:pPr defTabSz="685749">
              <a:lnSpc>
                <a:spcPct val="90000"/>
              </a:lnSpc>
              <a:spcBef>
                <a:spcPts val="750"/>
              </a:spcBef>
            </a:pPr>
            <a:r>
              <a:rPr lang="nl-BE" sz="2100" b="1" i="0" strike="noStrike" cap="none" spc="0" baseline="0">
                <a:solidFill>
                  <a:srgbClr val="FF0000"/>
                </a:solidFill>
                <a:effectLst/>
                <a:latin typeface="Calibri"/>
                <a:ea typeface="Calibri"/>
                <a:cs typeface="Calibri"/>
              </a:rPr>
              <a:t>Onthoud:</a:t>
            </a:r>
          </a:p>
          <a:p>
            <a:pPr defTabSz="685749">
              <a:lnSpc>
                <a:spcPct val="90000"/>
              </a:lnSpc>
              <a:spcBef>
                <a:spcPts val="750"/>
              </a:spcBef>
            </a:pPr>
            <a:r>
              <a:rPr lang="nl-BE" sz="2100" b="1" i="0" strike="noStrike" cap="none" spc="0" baseline="0">
                <a:solidFill>
                  <a:srgbClr val="FF0000"/>
                </a:solidFill>
                <a:effectLst/>
                <a:latin typeface="Calibri"/>
                <a:ea typeface="Calibri"/>
                <a:cs typeface="Calibri"/>
              </a:rPr>
              <a:t>Behandel iedereen met respect. Discrimineer niet op een beschermde grond</a:t>
            </a:r>
          </a:p>
        </p:txBody>
      </p:sp>
      <p:graphicFrame>
        <p:nvGraphicFramePr>
          <p:cNvPr id="10" name="Content Placeholder 2">
            <a:extLst>
              <a:ext uri="{FF2B5EF4-FFF2-40B4-BE49-F238E27FC236}">
                <a16:creationId xmlns:a16="http://schemas.microsoft.com/office/drawing/2014/main" id="{504F7EF8-8C04-9AAF-56B7-B0D226A1EC06}"/>
              </a:ext>
            </a:extLst>
          </p:cNvPr>
          <p:cNvGraphicFramePr>
            <a:graphicFrameLocks noGrp="1"/>
          </p:cNvGraphicFramePr>
          <p:nvPr>
            <p:ph sz="half" idx="1"/>
            <p:extLst>
              <p:ext uri="{D42A27DB-BD31-4B8C-83A1-F6EECF244321}">
                <p14:modId xmlns:p14="http://schemas.microsoft.com/office/powerpoint/2010/main" val="1064381857"/>
              </p:ext>
            </p:extLst>
          </p:nvPr>
        </p:nvGraphicFramePr>
        <p:xfrm>
          <a:off x="628650" y="2642616"/>
          <a:ext cx="8158734" cy="4001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hidden="1">
            <a:extLst>
              <a:ext uri="{FF2B5EF4-FFF2-40B4-BE49-F238E27FC236}">
                <a16:creationId xmlns:a16="http://schemas.microsoft.com/office/drawing/2014/main" id="{979A9FCC-7447-B3A4-6B62-83027FAB83C5}"/>
              </a:ext>
            </a:extLst>
          </p:cNvPr>
          <p:cNvSpPr>
            <a:spLocks noGrp="1"/>
          </p:cNvSpPr>
          <p:nvPr>
            <p:ph type="sldNum" sz="quarter" idx="4294967295"/>
          </p:nvPr>
        </p:nvSpPr>
        <p:spPr>
          <a:xfrm>
            <a:off x="8663437" y="6558353"/>
            <a:ext cx="480561" cy="365125"/>
          </a:xfrm>
        </p:spPr>
        <p:txBody>
          <a:bodyPr/>
          <a:lstStyle/>
          <a:p>
            <a:pPr>
              <a:spcAft>
                <a:spcPts val="600"/>
              </a:spcAft>
            </a:pPr>
            <a:fld id="{BB5FC4A1-A2DE-4EB5-9A46-57D39B4235EC}" type="slidenum">
              <a:rPr lang="en-US" smtClean="0"/>
              <a:pPr>
                <a:spcAft>
                  <a:spcPts val="600"/>
                </a:spcAft>
              </a:pPr>
              <a:t>5</a:t>
            </a:fld>
            <a:endParaRPr lang="en-US"/>
          </a:p>
        </p:txBody>
      </p:sp>
      <p:sp>
        <p:nvSpPr>
          <p:cNvPr id="9" name="TextBox 8">
            <a:extLst>
              <a:ext uri="{FF2B5EF4-FFF2-40B4-BE49-F238E27FC236}">
                <a16:creationId xmlns:a16="http://schemas.microsoft.com/office/drawing/2014/main" id="{08195FBB-B7DC-ED84-3875-07C254CEF76A}"/>
              </a:ext>
            </a:extLst>
          </p:cNvPr>
          <p:cNvSpPr txBox="1"/>
          <p:nvPr/>
        </p:nvSpPr>
        <p:spPr>
          <a:xfrm>
            <a:off x="628650" y="1639669"/>
            <a:ext cx="4213098" cy="914400"/>
          </a:xfrm>
          <a:prstGeom prst="rect">
            <a:avLst/>
          </a:prstGeom>
          <a:noFill/>
        </p:spPr>
        <p:txBody>
          <a:bodyPr wrap="square" rtlCol="0">
            <a:spAutoFit/>
          </a:bodyPr>
          <a:lstStyle/>
          <a:p>
            <a:r>
              <a:rPr lang="nl-BE" sz="1800" b="0" i="0" strike="noStrike" cap="none" spc="0" baseline="0">
                <a:solidFill>
                  <a:srgbClr val="000000"/>
                </a:solidFill>
                <a:effectLst/>
                <a:latin typeface="Calibri"/>
                <a:ea typeface="Calibri"/>
                <a:cs typeface="Calibri"/>
              </a:rPr>
              <a:t>Afhankelijk van waar u werkt, kunnen deze gronden het volgende omvatten:</a:t>
            </a:r>
          </a:p>
        </p:txBody>
      </p:sp>
    </p:spTree>
    <p:extLst>
      <p:ext uri="{BB962C8B-B14F-4D97-AF65-F5344CB8AC3E}">
        <p14:creationId xmlns:p14="http://schemas.microsoft.com/office/powerpoint/2010/main" val="63271430"/>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B3EB6-D382-7E5B-2128-1E2AD33871C4}"/>
              </a:ext>
            </a:extLst>
          </p:cNvPr>
          <p:cNvSpPr>
            <a:spLocks noGrp="1"/>
          </p:cNvSpPr>
          <p:nvPr>
            <p:ph type="title"/>
          </p:nvPr>
        </p:nvSpPr>
        <p:spPr>
          <a:xfrm>
            <a:off x="822960" y="182880"/>
            <a:ext cx="7358907" cy="787032"/>
          </a:xfrm>
        </p:spPr>
        <p:txBody>
          <a:bodyPr vert="horz" lIns="91440" tIns="45720" rIns="91440" bIns="45720" rtlCol="0" anchor="ctr">
            <a:normAutofit/>
          </a:bodyPr>
          <a:lstStyle/>
          <a:p>
            <a:r>
              <a:rPr lang="nl-BE" sz="2000" b="0" i="0" strike="noStrike" cap="none" spc="0" baseline="0">
                <a:solidFill>
                  <a:srgbClr val="FFFFFF"/>
                </a:solidFill>
                <a:effectLst/>
                <a:latin typeface="Calibri Light"/>
                <a:ea typeface="Calibri Light"/>
                <a:cs typeface="Calibri Light"/>
              </a:rPr>
              <a:t>Seksuele intimidatie</a:t>
            </a:r>
          </a:p>
        </p:txBody>
      </p:sp>
      <p:sp>
        <p:nvSpPr>
          <p:cNvPr id="5" name="Slide Number Placeholder 4">
            <a:extLst>
              <a:ext uri="{FF2B5EF4-FFF2-40B4-BE49-F238E27FC236}">
                <a16:creationId xmlns:a16="http://schemas.microsoft.com/office/drawing/2014/main" id="{6B3AC1A7-2052-7988-8268-65113A2221F1}"/>
              </a:ext>
            </a:extLst>
          </p:cNvPr>
          <p:cNvSpPr>
            <a:spLocks noGrp="1"/>
          </p:cNvSpPr>
          <p:nvPr>
            <p:ph type="sldNum" sz="quarter" idx="4"/>
          </p:nvPr>
        </p:nvSpPr>
        <p:spPr>
          <a:xfrm>
            <a:off x="8663437" y="6558353"/>
            <a:ext cx="480561" cy="365125"/>
          </a:xfrm>
        </p:spPr>
        <p:txBody>
          <a:bodyPr vert="horz" lIns="91440" tIns="45720" rIns="91440" bIns="45720" rtlCol="0" anchor="ctr">
            <a:normAutofit/>
          </a:bodyPr>
          <a:lstStyle/>
          <a:p>
            <a:pPr>
              <a:spcAft>
                <a:spcPts val="600"/>
              </a:spcAft>
            </a:pPr>
            <a:fld id="{BB5FC4A1-A2DE-4EB5-9A46-57D39B4235EC}" type="slidenum">
              <a:rPr lang="en-US" smtClean="0"/>
              <a:pPr>
                <a:spcAft>
                  <a:spcPts val="600"/>
                </a:spcAft>
              </a:pPr>
              <a:t>6</a:t>
            </a:fld>
            <a:endParaRPr lang="en-US"/>
          </a:p>
        </p:txBody>
      </p:sp>
      <p:graphicFrame>
        <p:nvGraphicFramePr>
          <p:cNvPr id="11" name="TextBox 7">
            <a:extLst>
              <a:ext uri="{FF2B5EF4-FFF2-40B4-BE49-F238E27FC236}">
                <a16:creationId xmlns:a16="http://schemas.microsoft.com/office/drawing/2014/main" id="{29D13C8E-8DED-44C4-E9EA-CA8A2E541890}"/>
              </a:ext>
            </a:extLst>
          </p:cNvPr>
          <p:cNvGraphicFramePr/>
          <p:nvPr>
            <p:extLst>
              <p:ext uri="{D42A27DB-BD31-4B8C-83A1-F6EECF244321}">
                <p14:modId xmlns:p14="http://schemas.microsoft.com/office/powerpoint/2010/main" val="1282310378"/>
              </p:ext>
            </p:extLst>
          </p:nvPr>
        </p:nvGraphicFramePr>
        <p:xfrm>
          <a:off x="432562" y="1508760"/>
          <a:ext cx="8074836" cy="48420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09587968"/>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1066B-6332-D0B1-464F-82C26F963585}"/>
              </a:ext>
            </a:extLst>
          </p:cNvPr>
          <p:cNvSpPr>
            <a:spLocks noGrp="1"/>
          </p:cNvSpPr>
          <p:nvPr>
            <p:ph type="ctrTitle"/>
          </p:nvPr>
        </p:nvSpPr>
        <p:spPr>
          <a:xfrm>
            <a:off x="1143000" y="1122363"/>
            <a:ext cx="6858000" cy="2387600"/>
          </a:xfrm>
        </p:spPr>
        <p:txBody>
          <a:bodyPr vert="horz" lIns="91440" tIns="45720" rIns="91440" bIns="45720" rtlCol="0" anchor="b">
            <a:normAutofit/>
          </a:bodyPr>
          <a:lstStyle/>
          <a:p>
            <a:r>
              <a:rPr lang="nl-BE" sz="4500" b="0" i="0" strike="noStrike" cap="none" spc="0" baseline="0">
                <a:solidFill>
                  <a:srgbClr val="000000"/>
                </a:solidFill>
                <a:effectLst/>
                <a:latin typeface="Calibri Light"/>
                <a:ea typeface="Calibri Light"/>
                <a:cs typeface="Calibri Light"/>
              </a:rPr>
              <a:t>WAAR OF NIET WAAR?</a:t>
            </a:r>
          </a:p>
        </p:txBody>
      </p:sp>
      <p:sp>
        <p:nvSpPr>
          <p:cNvPr id="8" name="TextBox 7">
            <a:extLst>
              <a:ext uri="{FF2B5EF4-FFF2-40B4-BE49-F238E27FC236}">
                <a16:creationId xmlns:a16="http://schemas.microsoft.com/office/drawing/2014/main" id="{F639AE83-D0E3-35F9-4EDD-3B02A67DEA40}"/>
              </a:ext>
            </a:extLst>
          </p:cNvPr>
          <p:cNvSpPr txBox="1"/>
          <p:nvPr/>
        </p:nvSpPr>
        <p:spPr>
          <a:xfrm>
            <a:off x="1143000" y="3602038"/>
            <a:ext cx="6858000" cy="1655762"/>
          </a:xfrm>
          <a:prstGeom prst="rect">
            <a:avLst/>
          </a:prstGeom>
        </p:spPr>
        <p:txBody>
          <a:bodyPr vert="horz" lIns="91440" tIns="45720" rIns="91440" bIns="45720" rtlCol="0">
            <a:normAutofit/>
          </a:bodyPr>
          <a:lstStyle/>
          <a:p>
            <a:pPr algn="ctr" defTabSz="685749">
              <a:lnSpc>
                <a:spcPct val="90000"/>
              </a:lnSpc>
              <a:spcBef>
                <a:spcPts val="750"/>
              </a:spcBef>
            </a:pPr>
            <a:r>
              <a:rPr lang="nl-BE" sz="1800" b="0" i="0" strike="noStrike" cap="none" spc="0" baseline="0">
                <a:solidFill>
                  <a:srgbClr val="000000"/>
                </a:solidFill>
                <a:effectLst/>
                <a:latin typeface="Calibri"/>
                <a:ea typeface="Calibri"/>
                <a:cs typeface="Calibri"/>
              </a:rPr>
              <a:t>Wanneer een werknemer getuige is van intimiderend gedrag, is een </a:t>
            </a:r>
            <a:r>
              <a:rPr lang="nl-BE" sz="1800" b="1" i="0" strike="noStrike" cap="none" spc="0" baseline="0">
                <a:solidFill>
                  <a:srgbClr val="000000"/>
                </a:solidFill>
                <a:effectLst/>
                <a:latin typeface="Calibri"/>
                <a:ea typeface="Calibri"/>
                <a:cs typeface="Calibri"/>
              </a:rPr>
              <a:t>manager</a:t>
            </a:r>
            <a:r>
              <a:rPr lang="nl-BE" sz="1800" b="0" i="0" strike="noStrike" cap="none" spc="0" baseline="0">
                <a:solidFill>
                  <a:srgbClr val="000000"/>
                </a:solidFill>
                <a:effectLst/>
                <a:latin typeface="Calibri"/>
                <a:ea typeface="Calibri"/>
                <a:cs typeface="Calibri"/>
              </a:rPr>
              <a:t> meestal de slechte persoon.</a:t>
            </a:r>
            <a:endParaRPr lang="en-US" kern="1200">
              <a:latin typeface="+mn-lt"/>
              <a:ea typeface="+mn-ea"/>
              <a:cs typeface="+mn-cs"/>
            </a:endParaRPr>
          </a:p>
        </p:txBody>
      </p:sp>
      <p:sp>
        <p:nvSpPr>
          <p:cNvPr id="4" name="Date Placeholder 3" hidden="1">
            <a:extLst>
              <a:ext uri="{FF2B5EF4-FFF2-40B4-BE49-F238E27FC236}">
                <a16:creationId xmlns:a16="http://schemas.microsoft.com/office/drawing/2014/main" id="{68CECCB0-AD0A-475B-29B8-6C408B98E71A}"/>
              </a:ext>
            </a:extLst>
          </p:cNvPr>
          <p:cNvSpPr>
            <a:spLocks noGrp="1"/>
          </p:cNvSpPr>
          <p:nvPr>
            <p:ph type="dt" sz="half" idx="4294967295"/>
          </p:nvPr>
        </p:nvSpPr>
        <p:spPr>
          <a:xfrm>
            <a:off x="5828145" y="6558353"/>
            <a:ext cx="2869679" cy="365125"/>
          </a:xfrm>
        </p:spPr>
        <p:txBody>
          <a:bodyPr/>
          <a:lstStyle/>
          <a:p>
            <a:pPr>
              <a:spcAft>
                <a:spcPts val="600"/>
              </a:spcAft>
            </a:pPr>
            <a:r>
              <a:rPr lang="en-US"/>
              <a:t>[EVENT NAME]  [DATE]</a:t>
            </a:r>
          </a:p>
        </p:txBody>
      </p:sp>
      <p:sp>
        <p:nvSpPr>
          <p:cNvPr id="5" name="Slide Number Placeholder 4" hidden="1">
            <a:extLst>
              <a:ext uri="{FF2B5EF4-FFF2-40B4-BE49-F238E27FC236}">
                <a16:creationId xmlns:a16="http://schemas.microsoft.com/office/drawing/2014/main" id="{23DB1538-D7D3-12C4-C7DC-486BD86701EE}"/>
              </a:ext>
            </a:extLst>
          </p:cNvPr>
          <p:cNvSpPr>
            <a:spLocks noGrp="1"/>
          </p:cNvSpPr>
          <p:nvPr>
            <p:ph type="sldNum" sz="quarter" idx="4294967295"/>
          </p:nvPr>
        </p:nvSpPr>
        <p:spPr>
          <a:xfrm>
            <a:off x="8663437" y="6558353"/>
            <a:ext cx="480561" cy="365125"/>
          </a:xfrm>
        </p:spPr>
        <p:txBody>
          <a:bodyPr/>
          <a:lstStyle/>
          <a:p>
            <a:pPr>
              <a:spcAft>
                <a:spcPts val="600"/>
              </a:spcAft>
            </a:pPr>
            <a:fld id="{BB5FC4A1-A2DE-4EB5-9A46-57D39B4235EC}" type="slidenum">
              <a:rPr lang="en-US" smtClean="0"/>
              <a:pPr>
                <a:spcAft>
                  <a:spcPts val="600"/>
                </a:spcAft>
              </a:pPr>
              <a:t>7</a:t>
            </a:fld>
            <a:endParaRPr lang="en-US"/>
          </a:p>
        </p:txBody>
      </p:sp>
    </p:spTree>
    <p:extLst>
      <p:ext uri="{BB962C8B-B14F-4D97-AF65-F5344CB8AC3E}">
        <p14:creationId xmlns:p14="http://schemas.microsoft.com/office/powerpoint/2010/main" val="2177728087"/>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32729-D1A0-2498-9446-B4C38D051394}"/>
              </a:ext>
            </a:extLst>
          </p:cNvPr>
          <p:cNvSpPr>
            <a:spLocks noGrp="1"/>
          </p:cNvSpPr>
          <p:nvPr>
            <p:ph type="ctrTitle"/>
          </p:nvPr>
        </p:nvSpPr>
        <p:spPr>
          <a:xfrm>
            <a:off x="1143000" y="1122363"/>
            <a:ext cx="6858000" cy="2387600"/>
          </a:xfrm>
        </p:spPr>
        <p:txBody>
          <a:bodyPr vert="horz" lIns="91440" tIns="45720" rIns="91440" bIns="45720" rtlCol="0" anchor="b">
            <a:normAutofit/>
          </a:bodyPr>
          <a:lstStyle/>
          <a:p>
            <a:r>
              <a:rPr lang="nl-BE" sz="4500" b="0" i="0" strike="noStrike" cap="none" spc="0" baseline="0">
                <a:solidFill>
                  <a:srgbClr val="000000"/>
                </a:solidFill>
                <a:effectLst/>
                <a:latin typeface="Calibri Light"/>
                <a:ea typeface="Calibri Light"/>
                <a:cs typeface="Calibri Light"/>
              </a:rPr>
              <a:t>Antwoord...</a:t>
            </a:r>
          </a:p>
        </p:txBody>
      </p:sp>
      <p:sp>
        <p:nvSpPr>
          <p:cNvPr id="8" name="TextBox 7">
            <a:extLst>
              <a:ext uri="{FF2B5EF4-FFF2-40B4-BE49-F238E27FC236}">
                <a16:creationId xmlns:a16="http://schemas.microsoft.com/office/drawing/2014/main" id="{150F00E2-00FB-9955-A67E-6B6D62965415}"/>
              </a:ext>
            </a:extLst>
          </p:cNvPr>
          <p:cNvSpPr txBox="1"/>
          <p:nvPr/>
        </p:nvSpPr>
        <p:spPr>
          <a:xfrm>
            <a:off x="1143000" y="3602038"/>
            <a:ext cx="6858000" cy="1655762"/>
          </a:xfrm>
          <a:prstGeom prst="rect">
            <a:avLst/>
          </a:prstGeom>
        </p:spPr>
        <p:txBody>
          <a:bodyPr vert="horz" lIns="91440" tIns="45720" rIns="91440" bIns="45720" rtlCol="0">
            <a:normAutofit/>
          </a:bodyPr>
          <a:lstStyle/>
          <a:p>
            <a:pPr algn="ctr" defTabSz="685749">
              <a:lnSpc>
                <a:spcPct val="90000"/>
              </a:lnSpc>
              <a:spcBef>
                <a:spcPts val="750"/>
              </a:spcBef>
            </a:pPr>
            <a:r>
              <a:rPr lang="nl-BE" sz="1800" b="0" i="0" strike="noStrike" cap="none" spc="0" baseline="0">
                <a:solidFill>
                  <a:srgbClr val="000000"/>
                </a:solidFill>
                <a:effectLst/>
                <a:latin typeface="Calibri"/>
                <a:ea typeface="Calibri"/>
                <a:cs typeface="Calibri"/>
              </a:rPr>
              <a:t>De bovenstaande verklaring is </a:t>
            </a:r>
            <a:r>
              <a:rPr lang="nl-BE" sz="1800" b="1" i="0" strike="noStrike" cap="none" spc="0" baseline="0">
                <a:solidFill>
                  <a:srgbClr val="FF0000"/>
                </a:solidFill>
                <a:effectLst/>
                <a:latin typeface="Calibri"/>
                <a:ea typeface="Calibri"/>
                <a:cs typeface="Calibri"/>
              </a:rPr>
              <a:t>ONJUIST</a:t>
            </a:r>
          </a:p>
          <a:p>
            <a:pPr algn="ctr" defTabSz="685749">
              <a:lnSpc>
                <a:spcPct val="90000"/>
              </a:lnSpc>
              <a:spcBef>
                <a:spcPts val="750"/>
              </a:spcBef>
            </a:pPr>
            <a:endParaRPr lang="en-US" kern="1200">
              <a:latin typeface="+mn-lt"/>
              <a:ea typeface="+mn-ea"/>
              <a:cs typeface="+mn-cs"/>
            </a:endParaRPr>
          </a:p>
          <a:p>
            <a:pPr algn="ctr" defTabSz="685749">
              <a:lnSpc>
                <a:spcPct val="90000"/>
              </a:lnSpc>
              <a:spcBef>
                <a:spcPts val="750"/>
              </a:spcBef>
            </a:pPr>
            <a:r>
              <a:rPr lang="nl-BE" sz="1800" b="0" i="0" strike="noStrike" cap="none" spc="0" baseline="0">
                <a:solidFill>
                  <a:srgbClr val="000000"/>
                </a:solidFill>
                <a:effectLst/>
                <a:latin typeface="Calibri"/>
                <a:ea typeface="Calibri"/>
                <a:cs typeface="Calibri"/>
              </a:rPr>
              <a:t>Collega's zijn net zo geneigd als managers om zich in te laten met intimidatie.</a:t>
            </a:r>
            <a:endParaRPr lang="en-US" kern="1200">
              <a:latin typeface="+mn-lt"/>
              <a:ea typeface="+mn-ea"/>
              <a:cs typeface="+mn-cs"/>
            </a:endParaRPr>
          </a:p>
        </p:txBody>
      </p:sp>
      <p:sp>
        <p:nvSpPr>
          <p:cNvPr id="5" name="Slide Number Placeholder 4" hidden="1">
            <a:extLst>
              <a:ext uri="{FF2B5EF4-FFF2-40B4-BE49-F238E27FC236}">
                <a16:creationId xmlns:a16="http://schemas.microsoft.com/office/drawing/2014/main" id="{2D90AD7F-E22E-A72A-71B9-E3A237FA4681}"/>
              </a:ext>
            </a:extLst>
          </p:cNvPr>
          <p:cNvSpPr>
            <a:spLocks noGrp="1"/>
          </p:cNvSpPr>
          <p:nvPr>
            <p:ph type="sldNum" sz="quarter" idx="4294967295"/>
          </p:nvPr>
        </p:nvSpPr>
        <p:spPr>
          <a:xfrm>
            <a:off x="8663437" y="6558353"/>
            <a:ext cx="480561" cy="365125"/>
          </a:xfrm>
        </p:spPr>
        <p:txBody>
          <a:bodyPr/>
          <a:lstStyle/>
          <a:p>
            <a:pPr>
              <a:spcAft>
                <a:spcPts val="600"/>
              </a:spcAft>
            </a:pPr>
            <a:fld id="{BB5FC4A1-A2DE-4EB5-9A46-57D39B4235EC}" type="slidenum">
              <a:rPr lang="en-US" smtClean="0"/>
              <a:pPr>
                <a:spcAft>
                  <a:spcPts val="600"/>
                </a:spcAft>
              </a:pPr>
              <a:t>8</a:t>
            </a:fld>
            <a:endParaRPr lang="en-US"/>
          </a:p>
        </p:txBody>
      </p:sp>
    </p:spTree>
    <p:extLst>
      <p:ext uri="{BB962C8B-B14F-4D97-AF65-F5344CB8AC3E}">
        <p14:creationId xmlns:p14="http://schemas.microsoft.com/office/powerpoint/2010/main" val="832071717"/>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41902E-2637-717F-B53D-572920A6ACEF}"/>
              </a:ext>
            </a:extLst>
          </p:cNvPr>
          <p:cNvSpPr>
            <a:spLocks noGrp="1"/>
          </p:cNvSpPr>
          <p:nvPr>
            <p:ph type="title"/>
          </p:nvPr>
        </p:nvSpPr>
        <p:spPr>
          <a:xfrm>
            <a:off x="822959" y="182880"/>
            <a:ext cx="7381415" cy="729882"/>
          </a:xfrm>
        </p:spPr>
        <p:txBody>
          <a:bodyPr vert="horz" lIns="91440" tIns="45720" rIns="91440" bIns="45720" rtlCol="0" anchor="ctr">
            <a:normAutofit/>
          </a:bodyPr>
          <a:lstStyle/>
          <a:p>
            <a:r>
              <a:rPr lang="nl-BE" sz="2000" b="0" i="0" strike="noStrike" cap="none" spc="0" baseline="0">
                <a:solidFill>
                  <a:srgbClr val="FFFFFF"/>
                </a:solidFill>
                <a:effectLst/>
                <a:latin typeface="Calibri Light"/>
                <a:ea typeface="Calibri Light"/>
                <a:cs typeface="Calibri Light"/>
              </a:rPr>
              <a:t>Vijandige werkomgeving</a:t>
            </a:r>
          </a:p>
        </p:txBody>
      </p:sp>
      <p:sp>
        <p:nvSpPr>
          <p:cNvPr id="15" name="Content Placeholder 2">
            <a:extLst>
              <a:ext uri="{FF2B5EF4-FFF2-40B4-BE49-F238E27FC236}">
                <a16:creationId xmlns:a16="http://schemas.microsoft.com/office/drawing/2014/main" id="{A57ADB30-AA57-FF7E-1163-C8F0957A0B76}"/>
              </a:ext>
            </a:extLst>
          </p:cNvPr>
          <p:cNvSpPr>
            <a:spLocks noGrp="1"/>
          </p:cNvSpPr>
          <p:nvPr>
            <p:ph sz="half" idx="1"/>
          </p:nvPr>
        </p:nvSpPr>
        <p:spPr>
          <a:xfrm>
            <a:off x="365760" y="1539696"/>
            <a:ext cx="3886200" cy="5135424"/>
          </a:xfrm>
        </p:spPr>
        <p:txBody>
          <a:bodyPr/>
          <a:lstStyle/>
          <a:p>
            <a:pPr marL="0" indent="0">
              <a:buNone/>
            </a:pPr>
            <a:r>
              <a:rPr lang="nl-BE" sz="2100" b="0" i="0" strike="noStrike" cap="none" spc="0" baseline="0" dirty="0">
                <a:solidFill>
                  <a:srgbClr val="000000"/>
                </a:solidFill>
                <a:effectLst/>
                <a:latin typeface="Calibri"/>
                <a:ea typeface="Calibri"/>
                <a:cs typeface="Calibri"/>
              </a:rPr>
              <a:t>Voorbeeld (Opbouw van opmerkingen in de loop van de tijd)</a:t>
            </a:r>
          </a:p>
          <a:p>
            <a:pPr marL="0" indent="0">
              <a:buNone/>
            </a:pPr>
            <a:endParaRPr lang="en-US" dirty="0"/>
          </a:p>
          <a:p>
            <a:pPr marL="0" indent="0">
              <a:buNone/>
            </a:pPr>
            <a:endParaRPr lang="en-US" dirty="0"/>
          </a:p>
          <a:p>
            <a:pPr marL="0" indent="0">
              <a:buNone/>
            </a:pPr>
            <a:r>
              <a:rPr lang="nl-BE" sz="2100" b="0" i="0" strike="noStrike" cap="none" spc="0" baseline="0" dirty="0">
                <a:solidFill>
                  <a:srgbClr val="000000"/>
                </a:solidFill>
                <a:effectLst/>
                <a:latin typeface="Calibri"/>
                <a:ea typeface="Calibri"/>
                <a:cs typeface="Calibri"/>
              </a:rPr>
              <a:t>            “Er goed uitzien, meisje”</a:t>
            </a:r>
          </a:p>
          <a:p>
            <a:pPr marL="0" indent="0">
              <a:buNone/>
            </a:pPr>
            <a:endParaRPr lang="en-US" dirty="0"/>
          </a:p>
          <a:p>
            <a:pPr marL="0" indent="0">
              <a:buNone/>
            </a:pPr>
            <a:endParaRPr lang="en-US" dirty="0"/>
          </a:p>
          <a:p>
            <a:pPr marL="0" indent="0">
              <a:buNone/>
            </a:pPr>
            <a:r>
              <a:rPr lang="nl-BE" sz="2100" b="0" i="0" strike="noStrike" cap="none" spc="0" baseline="0" dirty="0">
                <a:solidFill>
                  <a:srgbClr val="000000"/>
                </a:solidFill>
                <a:effectLst/>
                <a:latin typeface="Calibri"/>
                <a:ea typeface="Calibri"/>
                <a:cs typeface="Calibri"/>
              </a:rPr>
              <a:t>“Waarom glimlach je niet meer?”</a:t>
            </a:r>
          </a:p>
          <a:p>
            <a:pPr marL="0" indent="0">
              <a:buNone/>
            </a:pPr>
            <a:endParaRPr lang="en-US" dirty="0"/>
          </a:p>
          <a:p>
            <a:pPr marL="0" indent="0">
              <a:buNone/>
            </a:pPr>
            <a:endParaRPr lang="en-US" dirty="0"/>
          </a:p>
          <a:p>
            <a:pPr marL="0" indent="0">
              <a:buNone/>
            </a:pPr>
            <a:r>
              <a:rPr lang="nl-BE" sz="2100" b="0" i="0" strike="noStrike" cap="none" spc="0" baseline="0" dirty="0">
                <a:solidFill>
                  <a:srgbClr val="000000"/>
                </a:solidFill>
                <a:effectLst/>
                <a:latin typeface="Calibri"/>
                <a:ea typeface="Calibri"/>
                <a:cs typeface="Calibri"/>
              </a:rPr>
              <a:t>“Gebruik je jongensachtige charms om je te helpen om je punt te maken”</a:t>
            </a:r>
          </a:p>
          <a:p>
            <a:pPr marL="0" indent="0">
              <a:buNone/>
            </a:pPr>
            <a:endParaRPr lang="en-US" dirty="0"/>
          </a:p>
          <a:p>
            <a:pPr marL="0" indent="0">
              <a:buNone/>
            </a:pPr>
            <a:endParaRPr lang="en-US" dirty="0"/>
          </a:p>
        </p:txBody>
      </p:sp>
      <p:sp>
        <p:nvSpPr>
          <p:cNvPr id="4" name="Date Placeholder 3" hidden="1">
            <a:extLst>
              <a:ext uri="{FF2B5EF4-FFF2-40B4-BE49-F238E27FC236}">
                <a16:creationId xmlns:a16="http://schemas.microsoft.com/office/drawing/2014/main" id="{03DB67EF-BBA9-553C-40B3-F0F1A8116F29}"/>
              </a:ext>
            </a:extLst>
          </p:cNvPr>
          <p:cNvSpPr>
            <a:spLocks noGrp="1"/>
          </p:cNvSpPr>
          <p:nvPr>
            <p:ph type="dt" sz="half" idx="4294967295"/>
          </p:nvPr>
        </p:nvSpPr>
        <p:spPr>
          <a:xfrm>
            <a:off x="5828145" y="6558353"/>
            <a:ext cx="2869679" cy="365125"/>
          </a:xfrm>
        </p:spPr>
        <p:txBody>
          <a:bodyPr/>
          <a:lstStyle/>
          <a:p>
            <a:pPr>
              <a:spcAft>
                <a:spcPts val="600"/>
              </a:spcAft>
            </a:pPr>
            <a:r>
              <a:rPr lang="en-US"/>
              <a:t>[EVENT NAME]  [DATE]</a:t>
            </a:r>
          </a:p>
        </p:txBody>
      </p:sp>
      <p:sp>
        <p:nvSpPr>
          <p:cNvPr id="5" name="Slide Number Placeholder 4" hidden="1">
            <a:extLst>
              <a:ext uri="{FF2B5EF4-FFF2-40B4-BE49-F238E27FC236}">
                <a16:creationId xmlns:a16="http://schemas.microsoft.com/office/drawing/2014/main" id="{5449FD41-97DA-B96E-E874-37F373C3A50D}"/>
              </a:ext>
            </a:extLst>
          </p:cNvPr>
          <p:cNvSpPr>
            <a:spLocks noGrp="1"/>
          </p:cNvSpPr>
          <p:nvPr>
            <p:ph type="sldNum" sz="quarter" idx="4294967295"/>
          </p:nvPr>
        </p:nvSpPr>
        <p:spPr>
          <a:xfrm>
            <a:off x="8663437" y="6558353"/>
            <a:ext cx="480561" cy="365125"/>
          </a:xfrm>
        </p:spPr>
        <p:txBody>
          <a:bodyPr/>
          <a:lstStyle/>
          <a:p>
            <a:pPr>
              <a:spcAft>
                <a:spcPts val="600"/>
              </a:spcAft>
            </a:pPr>
            <a:fld id="{BB5FC4A1-A2DE-4EB5-9A46-57D39B4235EC}" type="slidenum">
              <a:rPr lang="en-US" smtClean="0"/>
              <a:pPr>
                <a:spcAft>
                  <a:spcPts val="600"/>
                </a:spcAft>
              </a:pPr>
              <a:t>9</a:t>
            </a:fld>
            <a:endParaRPr lang="en-US"/>
          </a:p>
        </p:txBody>
      </p:sp>
      <p:graphicFrame>
        <p:nvGraphicFramePr>
          <p:cNvPr id="11" name="TextBox 8">
            <a:extLst>
              <a:ext uri="{FF2B5EF4-FFF2-40B4-BE49-F238E27FC236}">
                <a16:creationId xmlns:a16="http://schemas.microsoft.com/office/drawing/2014/main" id="{5C8EE2C3-03A6-ABAF-3E18-D116DCC72FC4}"/>
              </a:ext>
            </a:extLst>
          </p:cNvPr>
          <p:cNvGraphicFramePr/>
          <p:nvPr>
            <p:extLst>
              <p:ext uri="{D42A27DB-BD31-4B8C-83A1-F6EECF244321}">
                <p14:modId xmlns:p14="http://schemas.microsoft.com/office/powerpoint/2010/main" val="552498296"/>
              </p:ext>
            </p:extLst>
          </p:nvPr>
        </p:nvGraphicFramePr>
        <p:xfrm>
          <a:off x="4629150" y="1508760"/>
          <a:ext cx="3886200" cy="51354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Cloud 9">
            <a:extLst>
              <a:ext uri="{FF2B5EF4-FFF2-40B4-BE49-F238E27FC236}">
                <a16:creationId xmlns:a16="http://schemas.microsoft.com/office/drawing/2014/main" id="{4973049F-7464-8CEC-6A0C-5251C1FF3DEA}"/>
              </a:ext>
            </a:extLst>
          </p:cNvPr>
          <p:cNvSpPr/>
          <p:nvPr/>
        </p:nvSpPr>
        <p:spPr>
          <a:xfrm>
            <a:off x="822959" y="2904039"/>
            <a:ext cx="3234313" cy="1049922"/>
          </a:xfrm>
          <a:prstGeom prst="cloud">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Cloud 11">
            <a:extLst>
              <a:ext uri="{FF2B5EF4-FFF2-40B4-BE49-F238E27FC236}">
                <a16:creationId xmlns:a16="http://schemas.microsoft.com/office/drawing/2014/main" id="{FC81ACA9-37AB-3848-2CFF-062B6FE76A28}"/>
              </a:ext>
            </a:extLst>
          </p:cNvPr>
          <p:cNvSpPr/>
          <p:nvPr/>
        </p:nvSpPr>
        <p:spPr>
          <a:xfrm>
            <a:off x="170551" y="4126101"/>
            <a:ext cx="4276618" cy="1049922"/>
          </a:xfrm>
          <a:prstGeom prst="cloud">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Cloud 12">
            <a:extLst>
              <a:ext uri="{FF2B5EF4-FFF2-40B4-BE49-F238E27FC236}">
                <a16:creationId xmlns:a16="http://schemas.microsoft.com/office/drawing/2014/main" id="{1A002978-A98E-CB9D-6EC7-7BD47016C50B}"/>
              </a:ext>
            </a:extLst>
          </p:cNvPr>
          <p:cNvSpPr/>
          <p:nvPr/>
        </p:nvSpPr>
        <p:spPr>
          <a:xfrm>
            <a:off x="73152" y="5318304"/>
            <a:ext cx="4178808" cy="1482966"/>
          </a:xfrm>
          <a:prstGeom prst="cloud">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81431200"/>
      </p:ext>
    </p:extLst>
  </p:cSld>
  <p:clrMapOvr>
    <a:masterClrMapping/>
  </p:clrMapOvr>
  <p:transition spd="med">
    <p:fade/>
  </p:transition>
</p:sld>
</file>

<file path=ppt/tags/tag1.xml><?xml version="1.0" encoding="utf-8"?>
<p:tagLst xmlns:a="http://schemas.openxmlformats.org/drawingml/2006/main" xmlns:r="http://schemas.openxmlformats.org/officeDocument/2006/relationships" xmlns:p="http://schemas.openxmlformats.org/presentationml/2006/main">
  <p:tag name="AS_OS" val="Unix 3.10.0.1160"/>
  <p:tag name="AS_RELEASE_DATE" val="2023.06.30"/>
  <p:tag name="AS_TITLE" val="Aspose.Slides for Java"/>
  <p:tag name="AS_VERSION" val="23.6"/>
  <p:tag name="THINKCELLPRESENTATIONDONOTDELETE" val="&lt;?xml version=&quot;1.0&quot; encoding=&quot;UTF-16&quot; standalone=&quot;yes&quot;?&gt;&lt;root reqver=&quot;24162&quot;&gt;&lt;version val=&quot;27028&quot;/&gt;&lt;CPresentation id=&quot;1&quot;&gt;&lt;m_precDefaultNumber&gt;&lt;m_yearfmt&gt;&lt;begin val=&quot;0&quot;/&gt;&lt;end val=&quot;4&quot;/&gt;&lt;/m_yearfmt&gt;&lt;/m_precDefaultNumber&gt;&lt;m_precDefaultPercent&gt;&lt;m_yearfmt&gt;&lt;begin val=&quot;0&quot;/&gt;&lt;end val=&quot;4&quot;/&gt;&lt;/m_yearfmt&gt;&lt;/m_precDefaultPercent&gt;&lt;m_precDefaultDate&gt;&lt;m_yearfmt&gt;&lt;begin val=&quot;0&quot;/&gt;&lt;end val=&quot;4&quot;/&gt;&lt;/m_yearfmt&gt;&lt;/m_precDefaultDate&gt;&lt;m_precDefaultYear&gt;&lt;m_bNumberIsYear val=&quot;0&quot;/&gt;&lt;m_strFormatTime&gt;%Y&lt;/m_strFormatTime&gt;&lt;m_yearfmt&gt;&lt;begin val=&quot;0&quot;/&gt;&lt;end val=&quot;0&quot;/&gt;&lt;/m_yearfmt&gt;&lt;/m_precDefaultYear&gt;&lt;m_precDefaultQuarter&gt;&lt;m_yearfmt&gt;&lt;begin val=&quot;0&quot;/&gt;&lt;end val=&quot;4&quot;/&gt;&lt;/m_yearfmt&gt;&lt;/m_precDefaultQuarter&gt;&lt;m_precDefaultMonth&gt;&lt;m_yearfmt&gt;&lt;begin val=&quot;0&quot;/&gt;&lt;end val=&quot;4&quot;/&gt;&lt;/m_yearfmt&gt;&lt;/m_precDefaultMonth&gt;&lt;m_precDefaultWeek&gt;&lt;m_bNumberIsYear val=&quot;0&quot;/&gt;&lt;m_strFormatTime&gt;%d.&lt;/m_strFormatTime&gt;&lt;m_yearfmt&gt;&lt;begin val=&quot;0&quot;/&gt;&lt;end val=&quot;4&quot;/&gt;&lt;/m_yearfmt&gt;&lt;/m_precDefaultWeek&gt;&lt;m_precDefaultDay&gt;&lt;m_bNumberIsYear val=&quot;0&quot;/&gt;&lt;m_strFormatTime&gt;%#d&lt;/m_strFormatTime&gt;&lt;m_yearfmt&gt;&lt;begin val=&quot;0&quot;/&gt;&lt;end val=&quot;4&quot;/&gt;&lt;/m_yearfmt&gt;&lt;/m_precDefaultDay&gt;&lt;m_mruColor&gt;&lt;m_vecMRU length=&quot;3&quot;&gt;&lt;elem m_fUsage=&quot;5.94189690230814804295E+00&quot;&gt;&lt;m_msothmcolidx val=&quot;0&quot;/&gt;&lt;m_rgb r=&quot;20&quot; g=&quot;38&quot; b=&quot;64&quot;/&gt;&lt;m_nBrightness tagver0=&quot;26206&quot; tagname0=&quot;m_nBrightnessUNRECOGNIZED&quot; val=&quot;0&quot;/&gt;&lt;/elem&gt;&lt;elem m_fUsage=&quot;1.90876410999999990281E+00&quot;&gt;&lt;m_msothmcolidx val=&quot;0&quot;/&gt;&lt;m_rgb r=&quot;F6&quot; g=&quot;F3&quot; b=&quot;EB&quot;/&gt;&lt;m_nBrightness tagver0=&quot;26206&quot; tagname0=&quot;m_nBrightnessUNRECOGNIZED&quot; val=&quot;0&quot;/&gt;&lt;/elem&gt;&lt;elem m_fUsage=&quot;1.56784161766145224703E+00&quot;&gt;&lt;m_msothmcolidx val=&quot;0&quot;/&gt;&lt;m_rgb r=&quot;EB&quot; g=&quot;EE&quot; b=&quot;E6&quot;/&gt;&lt;m_nBrightness tagver0=&quot;26206&quot; tagname0=&quot;m_nBrightnessUNRECOGNIZED&quot; val=&quot;0&quot;/&gt;&lt;/elem&gt;&lt;/m_vecMRU&gt;&lt;/m_mruColor&gt;&lt;/CPresentation&gt;&lt;/root&gt;"/>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6LIik6J0SZG7_0mBG8XgJ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_mcjQMEtRZ.C8u5DBhCDU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Calibri Light" panose="020F0302020204030204"/>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Calibri" panose="020F0502020204030204"/>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PM IR PPT Standard - DRAFT - 12.14.18" id="{9CE6E63C-E94D-FB46-91E7-6AA3D17BB118}" vid="{90DFF340-5132-1E4A-9E8E-B23BC845A7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Calibri Light" panose="020F0302020204030204"/>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Calibri" panose="020F0502020204030204"/>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d7a05af7-d3ec-4963-864c-209504fa34de">
      <Terms xmlns="http://schemas.microsoft.com/office/infopath/2007/PartnerControls"/>
    </lcf76f155ced4ddcb4097134ff3c332f>
    <TaxCatchAll xmlns="2ed82cd1-6b84-4a0b-9746-0d197a81b83d"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590C2D6ED61D4479406C8DA89CF0878" ma:contentTypeVersion="18" ma:contentTypeDescription="Create a new document." ma:contentTypeScope="" ma:versionID="9fab1500bc2d3a4d890516a255717ef1">
  <xsd:schema xmlns:xsd="http://www.w3.org/2001/XMLSchema" xmlns:xs="http://www.w3.org/2001/XMLSchema" xmlns:p="http://schemas.microsoft.com/office/2006/metadata/properties" xmlns:ns2="d7a05af7-d3ec-4963-864c-209504fa34de" xmlns:ns3="2ed82cd1-6b84-4a0b-9746-0d197a81b83d" targetNamespace="http://schemas.microsoft.com/office/2006/metadata/properties" ma:root="true" ma:fieldsID="1d2897f00ee0e34ba7a8446ba2849d29" ns2:_="" ns3:_="">
    <xsd:import namespace="d7a05af7-d3ec-4963-864c-209504fa34de"/>
    <xsd:import namespace="2ed82cd1-6b84-4a0b-9746-0d197a81b83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LengthInSeconds"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7a05af7-d3ec-4963-864c-209504fa34d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ec43bc27-0046-4300-b48a-2db9dc891198"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ed82cd1-6b84-4a0b-9746-0d197a81b83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d7600404-635a-4f52-8c6e-abf865231489}" ma:internalName="TaxCatchAll" ma:showField="CatchAllData" ma:web="2ed82cd1-6b84-4a0b-9746-0d197a81b83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56CADE9-4D3D-4C64-A002-EFFA1FA05E14}">
  <ds:schemaRefs>
    <ds:schemaRef ds:uri="http://purl.org/dc/elements/1.1/"/>
    <ds:schemaRef ds:uri="http://schemas.microsoft.com/office/2006/documentManagement/types"/>
    <ds:schemaRef ds:uri="http://schemas.microsoft.com/office/2006/metadata/properties"/>
    <ds:schemaRef ds:uri="http://purl.org/dc/terms/"/>
    <ds:schemaRef ds:uri="http://purl.org/dc/dcmitype/"/>
    <ds:schemaRef ds:uri="http://schemas.microsoft.com/office/infopath/2007/PartnerControls"/>
    <ds:schemaRef ds:uri="http://schemas.openxmlformats.org/package/2006/metadata/core-properties"/>
    <ds:schemaRef ds:uri="2f06a283-6e2a-4468-871b-e6c63acdb121"/>
    <ds:schemaRef ds:uri="f8d36d2f-c42f-4f1f-9b2f-abc69cc7a5ad"/>
    <ds:schemaRef ds:uri="http://www.w3.org/XML/1998/namespace"/>
    <ds:schemaRef ds:uri="d7a05af7-d3ec-4963-864c-209504fa34de"/>
    <ds:schemaRef ds:uri="2ed82cd1-6b84-4a0b-9746-0d197a81b83d"/>
  </ds:schemaRefs>
</ds:datastoreItem>
</file>

<file path=customXml/itemProps2.xml><?xml version="1.0" encoding="utf-8"?>
<ds:datastoreItem xmlns:ds="http://schemas.openxmlformats.org/officeDocument/2006/customXml" ds:itemID="{716B392D-E5BF-4564-B6BF-23992C910A2D}">
  <ds:schemaRefs/>
</ds:datastoreItem>
</file>

<file path=customXml/itemProps3.xml><?xml version="1.0" encoding="utf-8"?>
<ds:datastoreItem xmlns:ds="http://schemas.openxmlformats.org/officeDocument/2006/customXml" ds:itemID="{FC480F10-BE65-4D28-A54D-405435C8ED7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RPM IR PPT Standard - DRAFT - 12.14.18</Template>
  <TotalTime>12371</TotalTime>
  <Words>1716</Words>
  <Application>Microsoft Office PowerPoint</Application>
  <PresentationFormat>On-screen Show (4:3)</PresentationFormat>
  <Paragraphs>246</Paragraphs>
  <Slides>27</Slides>
  <Notes>2</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32" baseType="lpstr">
      <vt:lpstr>Arial</vt:lpstr>
      <vt:lpstr>Calibri</vt:lpstr>
      <vt:lpstr>Calibri Light</vt:lpstr>
      <vt:lpstr>Office Theme</vt:lpstr>
      <vt:lpstr>think-cell Slide</vt:lpstr>
      <vt:lpstr>PowerPoint Presentation</vt:lpstr>
      <vt:lpstr>Discriminatie en intimidatie voorkomen </vt:lpstr>
      <vt:lpstr>Discriminatie en intimidatie voorkomen</vt:lpstr>
      <vt:lpstr>Wat is intimidatie en discriminatie? </vt:lpstr>
      <vt:lpstr>Beschermde aardingen</vt:lpstr>
      <vt:lpstr>Seksuele intimidatie</vt:lpstr>
      <vt:lpstr>WAAR OF NIET WAAR?</vt:lpstr>
      <vt:lpstr>Antwoord...</vt:lpstr>
      <vt:lpstr>Vijandige werkomgeving</vt:lpstr>
      <vt:lpstr>Geslacht Stereotypen</vt:lpstr>
      <vt:lpstr>WAAR OF NIET WAAR?</vt:lpstr>
      <vt:lpstr>Antwoord...</vt:lpstr>
      <vt:lpstr>Seksuele intimidatie – kunt u het herkennen? </vt:lpstr>
      <vt:lpstr>Ongepaste taal en opmerkingen</vt:lpstr>
      <vt:lpstr>Vijandige werkomgeving</vt:lpstr>
      <vt:lpstr>Onsite versus offsite</vt:lpstr>
      <vt:lpstr>Discriminatie</vt:lpstr>
      <vt:lpstr>Pesten op de werkplek</vt:lpstr>
      <vt:lpstr>Persoonlijk versus werk</vt:lpstr>
      <vt:lpstr>Gedrag op het werk – vraag om uzelf te stellen</vt:lpstr>
      <vt:lpstr>Omstander - ongewenst gedrag herkennen</vt:lpstr>
      <vt:lpstr>Wat te doen als u ongepast gedrag ziet</vt:lpstr>
      <vt:lpstr>RPM’s beleid tegen represailles </vt:lpstr>
      <vt:lpstr>Vergelding </vt:lpstr>
      <vt:lpstr>Waar of niet waar?</vt:lpstr>
      <vt:lpstr>Antwoord...</vt:lpstr>
      <vt:lpstr>Bedankt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Lynn DeChant</dc:creator>
  <cp:lastModifiedBy>Shelley Earl</cp:lastModifiedBy>
  <cp:revision>36</cp:revision>
  <cp:lastPrinted>2020-04-30T20:14:04Z</cp:lastPrinted>
  <dcterms:created xsi:type="dcterms:W3CDTF">2018-12-18T18:53:57Z</dcterms:created>
  <dcterms:modified xsi:type="dcterms:W3CDTF">2024-03-25T18:41:06Z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0x010100D590C2D6ED61D4479406C8DA89CF0878</vt:lpwstr>
  </property>
  <property fmtid="{D5CDD505-2E9C-101B-9397-08002B2CF9AE}" pid="3" name="MediaServiceImageTags">
    <vt:lpwstr/>
  </property>
</Properties>
</file>