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3127" r:id="rId27"/>
    <p:sldId id="290" r:id="rId28"/>
    <p:sldId id="291" r:id="rId29"/>
    <p:sldId id="293" r:id="rId30"/>
    <p:sldId id="294" r:id="rId31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0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0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  <p:cmAuthor id="3" name="Cain, Caroline" initials="C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A5095-15C7-4BF8-A3D7-9D6D94260068}" v="455" dt="2024-03-25T15:14:30.230"/>
    <p1510:client id="{767E10C7-1261-436D-B117-AFAFB33BA359}" v="15" dt="2024-03-25T18:39:18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1662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ey Earl" userId="4951d46f-b647-4b3c-b822-5808962dcca8" providerId="ADAL" clId="{5F9A5095-15C7-4BF8-A3D7-9D6D94260068}"/>
    <pc:docChg chg="undo custSel addSld delSld modSld sldOrd">
      <pc:chgData name="Shelley Earl" userId="4951d46f-b647-4b3c-b822-5808962dcca8" providerId="ADAL" clId="{5F9A5095-15C7-4BF8-A3D7-9D6D94260068}" dt="2024-03-25T15:16:22.607" v="1141" actId="47"/>
      <pc:docMkLst>
        <pc:docMk/>
      </pc:docMkLst>
      <pc:sldChg chg="modSp mod">
        <pc:chgData name="Shelley Earl" userId="4951d46f-b647-4b3c-b822-5808962dcca8" providerId="ADAL" clId="{5F9A5095-15C7-4BF8-A3D7-9D6D94260068}" dt="2024-03-25T15:13:42.543" v="1028" actId="20577"/>
        <pc:sldMkLst>
          <pc:docMk/>
          <pc:sldMk cId="2097898915" sldId="264"/>
        </pc:sldMkLst>
        <pc:spChg chg="mod">
          <ac:chgData name="Shelley Earl" userId="4951d46f-b647-4b3c-b822-5808962dcca8" providerId="ADAL" clId="{5F9A5095-15C7-4BF8-A3D7-9D6D94260068}" dt="2024-03-25T15:13:42.543" v="1028" actId="20577"/>
          <ac:spMkLst>
            <pc:docMk/>
            <pc:sldMk cId="2097898915" sldId="264"/>
            <ac:spMk id="8" creationId="{87671493-6848-DBAF-4C09-CA1EE485840B}"/>
          </ac:spMkLst>
        </pc:spChg>
      </pc:sldChg>
      <pc:sldChg chg="modSp">
        <pc:chgData name="Shelley Earl" userId="4951d46f-b647-4b3c-b822-5808962dcca8" providerId="ADAL" clId="{5F9A5095-15C7-4BF8-A3D7-9D6D94260068}" dt="2024-03-25T14:32:37.392" v="19" actId="20577"/>
        <pc:sldMkLst>
          <pc:docMk/>
          <pc:sldMk cId="3009587968" sldId="268"/>
        </pc:sldMkLst>
        <pc:graphicFrameChg chg="mod">
          <ac:chgData name="Shelley Earl" userId="4951d46f-b647-4b3c-b822-5808962dcca8" providerId="ADAL" clId="{5F9A5095-15C7-4BF8-A3D7-9D6D94260068}" dt="2024-03-25T14:32:37.392" v="19" actId="20577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9.824" v="312" actId="20577"/>
        <pc:sldMkLst>
          <pc:docMk/>
          <pc:sldMk cId="2177728087" sldId="272"/>
        </pc:sldMkLst>
        <pc:spChg chg="mod">
          <ac:chgData name="Shelley Earl" userId="4951d46f-b647-4b3c-b822-5808962dcca8" providerId="ADAL" clId="{5F9A5095-15C7-4BF8-A3D7-9D6D94260068}" dt="2024-03-25T14:39:49.824" v="312" actId="20577"/>
          <ac:spMkLst>
            <pc:docMk/>
            <pc:sldMk cId="2177728087" sldId="272"/>
            <ac:spMk id="8" creationId="{F639AE83-D0E3-35F9-4EDD-3B02A67DEA40}"/>
          </ac:spMkLst>
        </pc:spChg>
      </pc:sldChg>
      <pc:sldChg chg="modSp mod">
        <pc:chgData name="Shelley Earl" userId="4951d46f-b647-4b3c-b822-5808962dcca8" providerId="ADAL" clId="{5F9A5095-15C7-4BF8-A3D7-9D6D94260068}" dt="2024-03-25T14:35:34.842" v="127" actId="6549"/>
        <pc:sldMkLst>
          <pc:docMk/>
          <pc:sldMk cId="832071717" sldId="273"/>
        </pc:sldMkLst>
        <pc:spChg chg="mod">
          <ac:chgData name="Shelley Earl" userId="4951d46f-b647-4b3c-b822-5808962dcca8" providerId="ADAL" clId="{5F9A5095-15C7-4BF8-A3D7-9D6D94260068}" dt="2024-03-25T14:35:34.842" v="127" actId="6549"/>
          <ac:spMkLst>
            <pc:docMk/>
            <pc:sldMk cId="832071717" sldId="273"/>
            <ac:spMk id="8" creationId="{150F00E2-00FB-9955-A67E-6B6D62965415}"/>
          </ac:spMkLst>
        </pc:spChg>
      </pc:sldChg>
      <pc:sldChg chg="modSp mod">
        <pc:chgData name="Shelley Earl" userId="4951d46f-b647-4b3c-b822-5808962dcca8" providerId="ADAL" clId="{5F9A5095-15C7-4BF8-A3D7-9D6D94260068}" dt="2024-03-25T14:37:15.329" v="155" actId="20577"/>
        <pc:sldMkLst>
          <pc:docMk/>
          <pc:sldMk cId="3481431200" sldId="274"/>
        </pc:sldMkLst>
        <pc:spChg chg="mod">
          <ac:chgData name="Shelley Earl" userId="4951d46f-b647-4b3c-b822-5808962dcca8" providerId="ADAL" clId="{5F9A5095-15C7-4BF8-A3D7-9D6D94260068}" dt="2024-03-25T14:37:15.329" v="155" actId="20577"/>
          <ac:spMkLst>
            <pc:docMk/>
            <pc:sldMk cId="3481431200" sldId="274"/>
            <ac:spMk id="15" creationId="{A57ADB30-AA57-FF7E-1163-C8F0957A0B76}"/>
          </ac:spMkLst>
        </pc:spChg>
        <pc:graphicFrameChg chg="mod">
          <ac:chgData name="Shelley Earl" userId="4951d46f-b647-4b3c-b822-5808962dcca8" providerId="ADAL" clId="{5F9A5095-15C7-4BF8-A3D7-9D6D94260068}" dt="2024-03-25T14:36:32.112" v="142" actId="20577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39:19.046" v="306" actId="115"/>
        <pc:sldMkLst>
          <pc:docMk/>
          <pc:sldMk cId="829028075" sldId="275"/>
        </pc:sldMkLst>
        <pc:graphicFrameChg chg="mod">
          <ac:chgData name="Shelley Earl" userId="4951d46f-b647-4b3c-b822-5808962dcca8" providerId="ADAL" clId="{5F9A5095-15C7-4BF8-A3D7-9D6D94260068}" dt="2024-03-25T14:39:19.046" v="306" actId="11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39:41.444" v="310" actId="20577"/>
        <pc:sldMkLst>
          <pc:docMk/>
          <pc:sldMk cId="639071407" sldId="276"/>
        </pc:sldMkLst>
        <pc:spChg chg="mod">
          <ac:chgData name="Shelley Earl" userId="4951d46f-b647-4b3c-b822-5808962dcca8" providerId="ADAL" clId="{5F9A5095-15C7-4BF8-A3D7-9D6D94260068}" dt="2024-03-25T14:39:41.444" v="310" actId="20577"/>
          <ac:spMkLst>
            <pc:docMk/>
            <pc:sldMk cId="639071407" sldId="276"/>
            <ac:spMk id="3" creationId="{D9823FF2-551E-7D6F-6CCD-EA59870F378E}"/>
          </ac:spMkLst>
        </pc:spChg>
      </pc:sldChg>
      <pc:sldChg chg="modSp mod">
        <pc:chgData name="Shelley Earl" userId="4951d46f-b647-4b3c-b822-5808962dcca8" providerId="ADAL" clId="{5F9A5095-15C7-4BF8-A3D7-9D6D94260068}" dt="2024-03-25T14:40:58.944" v="318" actId="6549"/>
        <pc:sldMkLst>
          <pc:docMk/>
          <pc:sldMk cId="4165849477" sldId="277"/>
        </pc:sldMkLst>
        <pc:spChg chg="mod">
          <ac:chgData name="Shelley Earl" userId="4951d46f-b647-4b3c-b822-5808962dcca8" providerId="ADAL" clId="{5F9A5095-15C7-4BF8-A3D7-9D6D94260068}" dt="2024-03-25T14:40:58.944" v="318" actId="6549"/>
          <ac:spMkLst>
            <pc:docMk/>
            <pc:sldMk cId="4165849477" sldId="277"/>
            <ac:spMk id="3" creationId="{800FB85F-FAA5-6EF4-2934-3E9F00A24524}"/>
          </ac:spMkLst>
        </pc:spChg>
      </pc:sldChg>
      <pc:sldChg chg="modSp mod">
        <pc:chgData name="Shelley Earl" userId="4951d46f-b647-4b3c-b822-5808962dcca8" providerId="ADAL" clId="{5F9A5095-15C7-4BF8-A3D7-9D6D94260068}" dt="2024-03-25T14:43:50.620" v="320" actId="1076"/>
        <pc:sldMkLst>
          <pc:docMk/>
          <pc:sldMk cId="969127443" sldId="278"/>
        </pc:sldMkLst>
        <pc:spChg chg="mod">
          <ac:chgData name="Shelley Earl" userId="4951d46f-b647-4b3c-b822-5808962dcca8" providerId="ADAL" clId="{5F9A5095-15C7-4BF8-A3D7-9D6D94260068}" dt="2024-03-25T14:43:50.620" v="320" actId="1076"/>
          <ac:spMkLst>
            <pc:docMk/>
            <pc:sldMk cId="969127443" sldId="278"/>
            <ac:spMk id="9" creationId="{72F99416-9CFC-4A6D-56C2-F38A9754D7B6}"/>
          </ac:spMkLst>
        </pc:spChg>
        <pc:graphicFrameChg chg="mod">
          <ac:chgData name="Shelley Earl" userId="4951d46f-b647-4b3c-b822-5808962dcca8" providerId="ADAL" clId="{5F9A5095-15C7-4BF8-A3D7-9D6D94260068}" dt="2024-03-25T14:42:49.488" v="319" actId="20577"/>
          <ac:graphicFrameMkLst>
            <pc:docMk/>
            <pc:sldMk cId="969127443" sldId="278"/>
            <ac:graphicFrameMk id="8" creationId="{25435880-DE83-4AE6-0C0C-E8BEDD12548D}"/>
          </ac:graphicFrameMkLst>
        </pc:graphicFrameChg>
      </pc:sldChg>
      <pc:sldChg chg="modSp">
        <pc:chgData name="Shelley Earl" userId="4951d46f-b647-4b3c-b822-5808962dcca8" providerId="ADAL" clId="{5F9A5095-15C7-4BF8-A3D7-9D6D94260068}" dt="2024-03-25T14:49:50.648" v="536" actId="20577"/>
        <pc:sldMkLst>
          <pc:docMk/>
          <pc:sldMk cId="4199026466" sldId="279"/>
        </pc:sldMkLst>
        <pc:spChg chg="mod">
          <ac:chgData name="Shelley Earl" userId="4951d46f-b647-4b3c-b822-5808962dcca8" providerId="ADAL" clId="{5F9A5095-15C7-4BF8-A3D7-9D6D94260068}" dt="2024-03-25T14:49:50.648" v="536" actId="20577"/>
          <ac:spMkLst>
            <pc:docMk/>
            <pc:sldMk cId="4199026466" sldId="279"/>
            <ac:spMk id="3" creationId="{7A675047-B99C-FF66-70F8-F831DAF17610}"/>
          </ac:spMkLst>
        </pc:spChg>
      </pc:sldChg>
      <pc:sldChg chg="modSp">
        <pc:chgData name="Shelley Earl" userId="4951d46f-b647-4b3c-b822-5808962dcca8" providerId="ADAL" clId="{5F9A5095-15C7-4BF8-A3D7-9D6D94260068}" dt="2024-03-25T14:51:44.613" v="544"/>
        <pc:sldMkLst>
          <pc:docMk/>
          <pc:sldMk cId="1794826995" sldId="280"/>
        </pc:sldMkLst>
        <pc:graphicFrameChg chg="mod">
          <ac:chgData name="Shelley Earl" userId="4951d46f-b647-4b3c-b822-5808962dcca8" providerId="ADAL" clId="{5F9A5095-15C7-4BF8-A3D7-9D6D94260068}" dt="2024-03-25T14:51:44.613" v="544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4:52:39.794" v="548" actId="6549"/>
        <pc:sldMkLst>
          <pc:docMk/>
          <pc:sldMk cId="981669481" sldId="282"/>
        </pc:sldMkLst>
        <pc:spChg chg="mod">
          <ac:chgData name="Shelley Earl" userId="4951d46f-b647-4b3c-b822-5808962dcca8" providerId="ADAL" clId="{5F9A5095-15C7-4BF8-A3D7-9D6D94260068}" dt="2024-03-25T14:52:39.794" v="548" actId="6549"/>
          <ac:spMkLst>
            <pc:docMk/>
            <pc:sldMk cId="981669481" sldId="282"/>
            <ac:spMk id="3" creationId="{1C66F432-C4F6-FCEE-F1EB-C13A0EC3264F}"/>
          </ac:spMkLst>
        </pc:spChg>
      </pc:sldChg>
      <pc:sldChg chg="modSp mod">
        <pc:chgData name="Shelley Earl" userId="4951d46f-b647-4b3c-b822-5808962dcca8" providerId="ADAL" clId="{5F9A5095-15C7-4BF8-A3D7-9D6D94260068}" dt="2024-03-25T14:54:22.122" v="607" actId="20577"/>
        <pc:sldMkLst>
          <pc:docMk/>
          <pc:sldMk cId="1411236543" sldId="283"/>
        </pc:sldMkLst>
        <pc:spChg chg="mod">
          <ac:chgData name="Shelley Earl" userId="4951d46f-b647-4b3c-b822-5808962dcca8" providerId="ADAL" clId="{5F9A5095-15C7-4BF8-A3D7-9D6D94260068}" dt="2024-03-25T14:54:22.122" v="607" actId="20577"/>
          <ac:spMkLst>
            <pc:docMk/>
            <pc:sldMk cId="1411236543" sldId="283"/>
            <ac:spMk id="9" creationId="{87FEABC1-0E2B-CA86-F809-3DA3A9B36182}"/>
          </ac:spMkLst>
        </pc:spChg>
      </pc:sldChg>
      <pc:sldChg chg="delSp modSp mod ord delAnim">
        <pc:chgData name="Shelley Earl" userId="4951d46f-b647-4b3c-b822-5808962dcca8" providerId="ADAL" clId="{5F9A5095-15C7-4BF8-A3D7-9D6D94260068}" dt="2024-03-25T15:03:37.909" v="696"/>
        <pc:sldMkLst>
          <pc:docMk/>
          <pc:sldMk cId="30537229" sldId="284"/>
        </pc:sldMkLst>
        <pc:spChg chg="mod">
          <ac:chgData name="Shelley Earl" userId="4951d46f-b647-4b3c-b822-5808962dcca8" providerId="ADAL" clId="{5F9A5095-15C7-4BF8-A3D7-9D6D94260068}" dt="2024-03-25T14:56:02.207" v="623" actId="20577"/>
          <ac:spMkLst>
            <pc:docMk/>
            <pc:sldMk cId="30537229" sldId="284"/>
            <ac:spMk id="2" creationId="{4BE1F89A-BFF8-A65E-BF48-AEE160C282E6}"/>
          </ac:spMkLst>
        </pc:spChg>
        <pc:spChg chg="mod">
          <ac:chgData name="Shelley Earl" userId="4951d46f-b647-4b3c-b822-5808962dcca8" providerId="ADAL" clId="{5F9A5095-15C7-4BF8-A3D7-9D6D94260068}" dt="2024-03-25T15:03:17.553" v="693" actId="6549"/>
          <ac:spMkLst>
            <pc:docMk/>
            <pc:sldMk cId="30537229" sldId="284"/>
            <ac:spMk id="3" creationId="{EE3BD1DC-4EC2-EFA1-8D3E-8824C4794976}"/>
          </ac:spMkLst>
        </pc:spChg>
        <pc:spChg chg="del">
          <ac:chgData name="Shelley Earl" userId="4951d46f-b647-4b3c-b822-5808962dcca8" providerId="ADAL" clId="{5F9A5095-15C7-4BF8-A3D7-9D6D94260068}" dt="2024-03-25T14:57:04.135" v="634" actId="478"/>
          <ac:spMkLst>
            <pc:docMk/>
            <pc:sldMk cId="30537229" sldId="284"/>
            <ac:spMk id="14" creationId="{321EC7B0-8C11-0E94-9273-7579EDAB8D65}"/>
          </ac:spMkLst>
        </pc:spChg>
        <pc:graphicFrameChg chg="mod">
          <ac:chgData name="Shelley Earl" userId="4951d46f-b647-4b3c-b822-5808962dcca8" providerId="ADAL" clId="{5F9A5095-15C7-4BF8-A3D7-9D6D94260068}" dt="2024-03-25T15:03:23.413" v="694" actId="1076"/>
          <ac:graphicFrameMkLst>
            <pc:docMk/>
            <pc:sldMk cId="30537229" sldId="284"/>
            <ac:graphicFrameMk id="4" creationId="{B3FD9947-2372-778F-84F0-D2FAEFF1D8DE}"/>
          </ac:graphicFrameMkLst>
        </pc:graphicFrameChg>
      </pc:sldChg>
      <pc:sldChg chg="modSp mod modAnim">
        <pc:chgData name="Shelley Earl" userId="4951d46f-b647-4b3c-b822-5808962dcca8" providerId="ADAL" clId="{5F9A5095-15C7-4BF8-A3D7-9D6D94260068}" dt="2024-03-25T15:01:31.443" v="680"/>
        <pc:sldMkLst>
          <pc:docMk/>
          <pc:sldMk cId="4282014508" sldId="285"/>
        </pc:sldMkLst>
        <pc:spChg chg="mod">
          <ac:chgData name="Shelley Earl" userId="4951d46f-b647-4b3c-b822-5808962dcca8" providerId="ADAL" clId="{5F9A5095-15C7-4BF8-A3D7-9D6D94260068}" dt="2024-03-25T14:59:09.152" v="644" actId="20577"/>
          <ac:spMkLst>
            <pc:docMk/>
            <pc:sldMk cId="4282014508" sldId="285"/>
            <ac:spMk id="8" creationId="{94E63CD8-53B4-AF1A-FBA4-05945FE997A1}"/>
          </ac:spMkLst>
        </pc:spChg>
        <pc:spChg chg="mod">
          <ac:chgData name="Shelley Earl" userId="4951d46f-b647-4b3c-b822-5808962dcca8" providerId="ADAL" clId="{5F9A5095-15C7-4BF8-A3D7-9D6D94260068}" dt="2024-03-25T15:01:14.846" v="679" actId="6549"/>
          <ac:spMkLst>
            <pc:docMk/>
            <pc:sldMk cId="4282014508" sldId="285"/>
            <ac:spMk id="9" creationId="{F525208C-D97C-1080-772A-E506B67C4128}"/>
          </ac:spMkLst>
        </pc:spChg>
      </pc:sldChg>
      <pc:sldChg chg="delSp modSp mod">
        <pc:chgData name="Shelley Earl" userId="4951d46f-b647-4b3c-b822-5808962dcca8" providerId="ADAL" clId="{5F9A5095-15C7-4BF8-A3D7-9D6D94260068}" dt="2024-03-25T15:02:40.717" v="692" actId="20577"/>
        <pc:sldMkLst>
          <pc:docMk/>
          <pc:sldMk cId="191158308" sldId="286"/>
        </pc:sldMkLst>
        <pc:spChg chg="mod">
          <ac:chgData name="Shelley Earl" userId="4951d46f-b647-4b3c-b822-5808962dcca8" providerId="ADAL" clId="{5F9A5095-15C7-4BF8-A3D7-9D6D94260068}" dt="2024-03-25T15:01:50.720" v="681" actId="20577"/>
          <ac:spMkLst>
            <pc:docMk/>
            <pc:sldMk cId="191158308" sldId="286"/>
            <ac:spMk id="2" creationId="{CEED5DCA-792C-6FB9-BAC9-D3F76F7F9593}"/>
          </ac:spMkLst>
        </pc:spChg>
        <pc:spChg chg="del">
          <ac:chgData name="Shelley Earl" userId="4951d46f-b647-4b3c-b822-5808962dcca8" providerId="ADAL" clId="{5F9A5095-15C7-4BF8-A3D7-9D6D94260068}" dt="2024-03-25T15:02:19.422" v="691" actId="478"/>
          <ac:spMkLst>
            <pc:docMk/>
            <pc:sldMk cId="191158308" sldId="286"/>
            <ac:spMk id="17" creationId="{BC8B5FDD-0F69-C5BD-08B5-438B99EB2666}"/>
          </ac:spMkLst>
        </pc:spChg>
        <pc:graphicFrameChg chg="mod">
          <ac:chgData name="Shelley Earl" userId="4951d46f-b647-4b3c-b822-5808962dcca8" providerId="ADAL" clId="{5F9A5095-15C7-4BF8-A3D7-9D6D94260068}" dt="2024-03-25T15:02:40.717" v="692" actId="20577"/>
          <ac:graphicFrameMkLst>
            <pc:docMk/>
            <pc:sldMk cId="191158308" sldId="286"/>
            <ac:graphicFrameMk id="18" creationId="{F2583A9D-281C-4C52-9347-26153EBC053D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04:55.916" v="736" actId="20577"/>
        <pc:sldMkLst>
          <pc:docMk/>
          <pc:sldMk cId="561251587" sldId="287"/>
        </pc:sldMkLst>
        <pc:spChg chg="mod">
          <ac:chgData name="Shelley Earl" userId="4951d46f-b647-4b3c-b822-5808962dcca8" providerId="ADAL" clId="{5F9A5095-15C7-4BF8-A3D7-9D6D94260068}" dt="2024-03-25T15:04:55.916" v="736" actId="20577"/>
          <ac:spMkLst>
            <pc:docMk/>
            <pc:sldMk cId="561251587" sldId="287"/>
            <ac:spMk id="14" creationId="{A1FFE694-DF65-A7CA-A6CD-EE2D7965DCCB}"/>
          </ac:spMkLst>
        </pc:spChg>
      </pc:sldChg>
      <pc:sldChg chg="del">
        <pc:chgData name="Shelley Earl" userId="4951d46f-b647-4b3c-b822-5808962dcca8" providerId="ADAL" clId="{5F9A5095-15C7-4BF8-A3D7-9D6D94260068}" dt="2024-03-25T15:05:59.632" v="737" actId="47"/>
        <pc:sldMkLst>
          <pc:docMk/>
          <pc:sldMk cId="2347924938" sldId="289"/>
        </pc:sldMkLst>
      </pc:sldChg>
      <pc:sldChg chg="addSp delSp modSp mod">
        <pc:chgData name="Shelley Earl" userId="4951d46f-b647-4b3c-b822-5808962dcca8" providerId="ADAL" clId="{5F9A5095-15C7-4BF8-A3D7-9D6D94260068}" dt="2024-03-25T15:14:55.107" v="1077" actId="1076"/>
        <pc:sldMkLst>
          <pc:docMk/>
          <pc:sldMk cId="3114590533" sldId="290"/>
        </pc:sldMkLst>
        <pc:spChg chg="mod">
          <ac:chgData name="Shelley Earl" userId="4951d46f-b647-4b3c-b822-5808962dcca8" providerId="ADAL" clId="{5F9A5095-15C7-4BF8-A3D7-9D6D94260068}" dt="2024-03-25T15:13:03.647" v="915" actId="20577"/>
          <ac:spMkLst>
            <pc:docMk/>
            <pc:sldMk cId="3114590533" sldId="290"/>
            <ac:spMk id="2" creationId="{9D6A7B45-5B3C-3DB0-1BE4-A2E8E5DFB955}"/>
          </ac:spMkLst>
        </pc:spChg>
        <pc:spChg chg="add mod">
          <ac:chgData name="Shelley Earl" userId="4951d46f-b647-4b3c-b822-5808962dcca8" providerId="ADAL" clId="{5F9A5095-15C7-4BF8-A3D7-9D6D94260068}" dt="2024-03-25T15:14:48.487" v="1075" actId="1076"/>
          <ac:spMkLst>
            <pc:docMk/>
            <pc:sldMk cId="3114590533" sldId="290"/>
            <ac:spMk id="3" creationId="{698B0EE6-D2E3-A34A-D0E6-B7CFF8ADAFCF}"/>
          </ac:spMkLst>
        </pc:spChg>
        <pc:spChg chg="del">
          <ac:chgData name="Shelley Earl" userId="4951d46f-b647-4b3c-b822-5808962dcca8" providerId="ADAL" clId="{5F9A5095-15C7-4BF8-A3D7-9D6D94260068}" dt="2024-03-25T15:14:52.349" v="1076" actId="478"/>
          <ac:spMkLst>
            <pc:docMk/>
            <pc:sldMk cId="3114590533" sldId="290"/>
            <ac:spMk id="11" creationId="{F1E7C49D-168F-967C-A68B-1627AE233196}"/>
          </ac:spMkLst>
        </pc:spChg>
        <pc:graphicFrameChg chg="mod">
          <ac:chgData name="Shelley Earl" userId="4951d46f-b647-4b3c-b822-5808962dcca8" providerId="ADAL" clId="{5F9A5095-15C7-4BF8-A3D7-9D6D94260068}" dt="2024-03-25T15:14:55.107" v="1077" actId="1076"/>
          <ac:graphicFrameMkLst>
            <pc:docMk/>
            <pc:sldMk cId="3114590533" sldId="290"/>
            <ac:graphicFrameMk id="8" creationId="{A78DC15E-F928-C464-FBA0-36933CA4DB49}"/>
          </ac:graphicFrameMkLst>
        </pc:graphicFrameChg>
      </pc:sldChg>
      <pc:sldChg chg="modSp mod">
        <pc:chgData name="Shelley Earl" userId="4951d46f-b647-4b3c-b822-5808962dcca8" providerId="ADAL" clId="{5F9A5095-15C7-4BF8-A3D7-9D6D94260068}" dt="2024-03-25T15:15:31.877" v="1111" actId="20577"/>
        <pc:sldMkLst>
          <pc:docMk/>
          <pc:sldMk cId="894928972" sldId="291"/>
        </pc:sldMkLst>
        <pc:spChg chg="mod">
          <ac:chgData name="Shelley Earl" userId="4951d46f-b647-4b3c-b822-5808962dcca8" providerId="ADAL" clId="{5F9A5095-15C7-4BF8-A3D7-9D6D94260068}" dt="2024-03-25T15:15:31.877" v="1111" actId="20577"/>
          <ac:spMkLst>
            <pc:docMk/>
            <pc:sldMk cId="894928972" sldId="291"/>
            <ac:spMk id="3" creationId="{D6504A50-C316-495F-A22D-CFF6B8954D8D}"/>
          </ac:spMkLst>
        </pc:spChg>
      </pc:sldChg>
      <pc:sldChg chg="modSp mod">
        <pc:chgData name="Shelley Earl" userId="4951d46f-b647-4b3c-b822-5808962dcca8" providerId="ADAL" clId="{5F9A5095-15C7-4BF8-A3D7-9D6D94260068}" dt="2024-03-25T15:16:15.672" v="1140" actId="6549"/>
        <pc:sldMkLst>
          <pc:docMk/>
          <pc:sldMk cId="3790215164" sldId="293"/>
        </pc:sldMkLst>
        <pc:spChg chg="mod">
          <ac:chgData name="Shelley Earl" userId="4951d46f-b647-4b3c-b822-5808962dcca8" providerId="ADAL" clId="{5F9A5095-15C7-4BF8-A3D7-9D6D94260068}" dt="2024-03-25T15:16:15.672" v="1140" actId="6549"/>
          <ac:spMkLst>
            <pc:docMk/>
            <pc:sldMk cId="3790215164" sldId="293"/>
            <ac:spMk id="3" creationId="{2A8CED9B-3AA4-6657-52D7-A3AE595B4F07}"/>
          </ac:spMkLst>
        </pc:spChg>
      </pc:sldChg>
      <pc:sldChg chg="del">
        <pc:chgData name="Shelley Earl" userId="4951d46f-b647-4b3c-b822-5808962dcca8" providerId="ADAL" clId="{5F9A5095-15C7-4BF8-A3D7-9D6D94260068}" dt="2024-03-25T15:16:22.607" v="1141" actId="47"/>
        <pc:sldMkLst>
          <pc:docMk/>
          <pc:sldMk cId="1834208117" sldId="3126"/>
        </pc:sldMkLst>
      </pc:sldChg>
      <pc:sldChg chg="addSp delSp modSp new mod">
        <pc:chgData name="Shelley Earl" userId="4951d46f-b647-4b3c-b822-5808962dcca8" providerId="ADAL" clId="{5F9A5095-15C7-4BF8-A3D7-9D6D94260068}" dt="2024-03-25T15:12:28.427" v="901" actId="255"/>
        <pc:sldMkLst>
          <pc:docMk/>
          <pc:sldMk cId="3534279248" sldId="3127"/>
        </pc:sldMkLst>
        <pc:spChg chg="mod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2" creationId="{73CB6B62-796B-C1D4-4763-5A20739A7519}"/>
          </ac:spMkLst>
        </pc:spChg>
        <pc:spChg chg="del">
          <ac:chgData name="Shelley Earl" userId="4951d46f-b647-4b3c-b822-5808962dcca8" providerId="ADAL" clId="{5F9A5095-15C7-4BF8-A3D7-9D6D94260068}" dt="2024-03-25T15:08:42.113" v="772" actId="26606"/>
          <ac:spMkLst>
            <pc:docMk/>
            <pc:sldMk cId="3534279248" sldId="3127"/>
            <ac:spMk id="3" creationId="{BAE13260-81AC-2050-58FE-5B34388EE05B}"/>
          </ac:spMkLst>
        </pc:spChg>
        <pc:spChg chg="del">
          <ac:chgData name="Shelley Earl" userId="4951d46f-b647-4b3c-b822-5808962dcca8" providerId="ADAL" clId="{5F9A5095-15C7-4BF8-A3D7-9D6D94260068}" dt="2024-03-25T15:08:26.438" v="771" actId="22"/>
          <ac:spMkLst>
            <pc:docMk/>
            <pc:sldMk cId="3534279248" sldId="3127"/>
            <ac:spMk id="4" creationId="{4BC82226-280B-AEB8-5190-C1A2D1758C9C}"/>
          </ac:spMkLst>
        </pc:spChg>
        <pc:spChg chg="add mod">
          <ac:chgData name="Shelley Earl" userId="4951d46f-b647-4b3c-b822-5808962dcca8" providerId="ADAL" clId="{5F9A5095-15C7-4BF8-A3D7-9D6D94260068}" dt="2024-03-25T15:12:28.427" v="901" actId="255"/>
          <ac:spMkLst>
            <pc:docMk/>
            <pc:sldMk cId="3534279248" sldId="3127"/>
            <ac:spMk id="11" creationId="{6C1BA9E3-9396-DBB5-8249-DC0FDEC133B2}"/>
          </ac:spMkLst>
        </pc:spChg>
        <pc:picChg chg="add mod ord">
          <ac:chgData name="Shelley Earl" userId="4951d46f-b647-4b3c-b822-5808962dcca8" providerId="ADAL" clId="{5F9A5095-15C7-4BF8-A3D7-9D6D94260068}" dt="2024-03-25T15:08:43.556" v="773" actId="27614"/>
          <ac:picMkLst>
            <pc:docMk/>
            <pc:sldMk cId="3534279248" sldId="3127"/>
            <ac:picMk id="6" creationId="{486A5F75-0C93-46BB-29E1-EEFA342C3D92}"/>
          </ac:picMkLst>
        </pc:picChg>
      </pc:sldChg>
    </pc:docChg>
  </pc:docChgLst>
  <pc:docChgLst>
    <pc:chgData name="Shelley Earl" userId="4951d46f-b647-4b3c-b822-5808962dcca8" providerId="ADAL" clId="{767E10C7-1261-436D-B117-AFAFB33BA359}"/>
    <pc:docChg chg="modSld">
      <pc:chgData name="Shelley Earl" userId="4951d46f-b647-4b3c-b822-5808962dcca8" providerId="ADAL" clId="{767E10C7-1261-436D-B117-AFAFB33BA359}" dt="2024-03-25T18:39:18.515" v="17"/>
      <pc:docMkLst>
        <pc:docMk/>
      </pc:docMkLst>
      <pc:sldChg chg="modSp">
        <pc:chgData name="Shelley Earl" userId="4951d46f-b647-4b3c-b822-5808962dcca8" providerId="ADAL" clId="{767E10C7-1261-436D-B117-AFAFB33BA359}" dt="2024-03-25T18:37:52.813" v="5" actId="255"/>
        <pc:sldMkLst>
          <pc:docMk/>
          <pc:sldMk cId="3009587968" sldId="268"/>
        </pc:sldMkLst>
        <pc:graphicFrameChg chg="mod">
          <ac:chgData name="Shelley Earl" userId="4951d46f-b647-4b3c-b822-5808962dcca8" providerId="ADAL" clId="{767E10C7-1261-436D-B117-AFAFB33BA359}" dt="2024-03-25T18:37:52.813" v="5" actId="255"/>
          <ac:graphicFrameMkLst>
            <pc:docMk/>
            <pc:sldMk cId="3009587968" sldId="268"/>
            <ac:graphicFrameMk id="11" creationId="{29D13C8E-8DED-44C4-E9EA-CA8A2E541890}"/>
          </ac:graphicFrameMkLst>
        </pc:graphicFrameChg>
      </pc:sldChg>
      <pc:sldChg chg="modSp mod">
        <pc:chgData name="Shelley Earl" userId="4951d46f-b647-4b3c-b822-5808962dcca8" providerId="ADAL" clId="{767E10C7-1261-436D-B117-AFAFB33BA359}" dt="2024-03-25T18:38:39.047" v="12" actId="255"/>
        <pc:sldMkLst>
          <pc:docMk/>
          <pc:sldMk cId="3481431200" sldId="274"/>
        </pc:sldMkLst>
        <pc:spChg chg="mod">
          <ac:chgData name="Shelley Earl" userId="4951d46f-b647-4b3c-b822-5808962dcca8" providerId="ADAL" clId="{767E10C7-1261-436D-B117-AFAFB33BA359}" dt="2024-03-25T18:38:02.566" v="6" actId="1076"/>
          <ac:spMkLst>
            <pc:docMk/>
            <pc:sldMk cId="3481431200" sldId="274"/>
            <ac:spMk id="10" creationId="{4973049F-7464-8CEC-6A0C-5251C1FF3DEA}"/>
          </ac:spMkLst>
        </pc:spChg>
        <pc:spChg chg="mod">
          <ac:chgData name="Shelley Earl" userId="4951d46f-b647-4b3c-b822-5808962dcca8" providerId="ADAL" clId="{767E10C7-1261-436D-B117-AFAFB33BA359}" dt="2024-03-25T18:38:06.334" v="7" actId="1076"/>
          <ac:spMkLst>
            <pc:docMk/>
            <pc:sldMk cId="3481431200" sldId="274"/>
            <ac:spMk id="12" creationId="{FC81ACA9-37AB-3848-2CFF-062B6FE76A28}"/>
          </ac:spMkLst>
        </pc:spChg>
        <pc:spChg chg="mod">
          <ac:chgData name="Shelley Earl" userId="4951d46f-b647-4b3c-b822-5808962dcca8" providerId="ADAL" clId="{767E10C7-1261-436D-B117-AFAFB33BA359}" dt="2024-03-25T18:38:09.077" v="8" actId="1076"/>
          <ac:spMkLst>
            <pc:docMk/>
            <pc:sldMk cId="3481431200" sldId="274"/>
            <ac:spMk id="13" creationId="{1A002978-A98E-CB9D-6EC7-7BD47016C50B}"/>
          </ac:spMkLst>
        </pc:spChg>
        <pc:graphicFrameChg chg="mod">
          <ac:chgData name="Shelley Earl" userId="4951d46f-b647-4b3c-b822-5808962dcca8" providerId="ADAL" clId="{767E10C7-1261-436D-B117-AFAFB33BA359}" dt="2024-03-25T18:38:39.047" v="12" actId="255"/>
          <ac:graphicFrameMkLst>
            <pc:docMk/>
            <pc:sldMk cId="3481431200" sldId="274"/>
            <ac:graphicFrameMk id="11" creationId="{5C8EE2C3-03A6-ABAF-3E18-D116DCC72FC4}"/>
          </ac:graphicFrameMkLst>
        </pc:graphicFrameChg>
      </pc:sldChg>
      <pc:sldChg chg="modSp">
        <pc:chgData name="Shelley Earl" userId="4951d46f-b647-4b3c-b822-5808962dcca8" providerId="ADAL" clId="{767E10C7-1261-436D-B117-AFAFB33BA359}" dt="2024-03-25T18:38:56.567" v="13" actId="255"/>
        <pc:sldMkLst>
          <pc:docMk/>
          <pc:sldMk cId="829028075" sldId="275"/>
        </pc:sldMkLst>
        <pc:graphicFrameChg chg="mod">
          <ac:chgData name="Shelley Earl" userId="4951d46f-b647-4b3c-b822-5808962dcca8" providerId="ADAL" clId="{767E10C7-1261-436D-B117-AFAFB33BA359}" dt="2024-03-25T18:38:56.567" v="13" actId="255"/>
          <ac:graphicFrameMkLst>
            <pc:docMk/>
            <pc:sldMk cId="829028075" sldId="275"/>
            <ac:graphicFrameMk id="13" creationId="{A605F809-B93D-1529-EAB4-05210895DD47}"/>
          </ac:graphicFrameMkLst>
        </pc:graphicFrameChg>
      </pc:sldChg>
      <pc:sldChg chg="modSp">
        <pc:chgData name="Shelley Earl" userId="4951d46f-b647-4b3c-b822-5808962dcca8" providerId="ADAL" clId="{767E10C7-1261-436D-B117-AFAFB33BA359}" dt="2024-03-25T18:39:18.515" v="17"/>
        <pc:sldMkLst>
          <pc:docMk/>
          <pc:sldMk cId="1794826995" sldId="280"/>
        </pc:sldMkLst>
        <pc:graphicFrameChg chg="mod">
          <ac:chgData name="Shelley Earl" userId="4951d46f-b647-4b3c-b822-5808962dcca8" providerId="ADAL" clId="{767E10C7-1261-436D-B117-AFAFB33BA359}" dt="2024-03-25T18:39:18.515" v="17"/>
          <ac:graphicFrameMkLst>
            <pc:docMk/>
            <pc:sldMk cId="1794826995" sldId="280"/>
            <ac:graphicFrameMk id="4" creationId="{F066EC6C-DCB6-3357-ABD4-0298BB5F32F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1D878-DD47-4554-B918-FF8182C854D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72F20E-C901-4018-94B9-DA055639A969}" type="parTrans" cxnId="{1BFE9CDB-FE28-4174-BCD2-8F57DADE8E0B}">
      <dgm:prSet/>
      <dgm:spPr/>
      <dgm:t>
        <a:bodyPr/>
        <a:lstStyle/>
        <a:p>
          <a:endParaRPr lang="en-US"/>
        </a:p>
      </dgm:t>
    </dgm:pt>
    <dgm:pt modelId="{BD203190-B02D-4833-9639-64C6874E5D6E}">
      <dgm:prSet custT="1"/>
      <dgm:spPr>
        <a:noFill/>
        <a:ln>
          <a:noFill/>
        </a:ln>
      </dgm:spPr>
      <dgm:t>
        <a:bodyPr/>
        <a:lstStyle/>
        <a:p>
          <a:r>
            <a:rPr lang="ko" sz="19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모두가 존중과 성공을 추구하는 팀의 일원이 되기를 원합니다.</a:t>
          </a:r>
          <a:endParaRPr lang="en-US"/>
        </a:p>
      </dgm:t>
    </dgm:pt>
    <dgm:pt modelId="{22737114-0C48-408A-9ADC-FBB5D68DA89B}" type="sibTrans" cxnId="{1BFE9CDB-FE28-4174-BCD2-8F57DADE8E0B}">
      <dgm:prSet/>
      <dgm:spPr/>
      <dgm:t>
        <a:bodyPr/>
        <a:lstStyle/>
        <a:p>
          <a:endParaRPr lang="en-US"/>
        </a:p>
      </dgm:t>
    </dgm:pt>
    <dgm:pt modelId="{3B489F43-81AC-47EA-B6F9-1A9F3623A6FD}" type="parTrans" cxnId="{AF2B23DA-C521-4B4B-8FD7-F1245C0827DB}">
      <dgm:prSet/>
      <dgm:spPr/>
      <dgm:t>
        <a:bodyPr/>
        <a:lstStyle/>
        <a:p>
          <a:endParaRPr lang="en-US"/>
        </a:p>
      </dgm:t>
    </dgm:pt>
    <dgm:pt modelId="{D5ADE06A-2CD8-4527-BB06-0919124DF32C}">
      <dgm:prSet custT="1"/>
      <dgm:spPr>
        <a:noFill/>
        <a:ln>
          <a:noFill/>
        </a:ln>
      </dgm:spPr>
      <dgm:t>
        <a:bodyPr/>
        <a:lstStyle/>
        <a:p>
          <a:r>
            <a:rPr lang="ko" sz="19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168의 V&amp;E는 모든 사람의 헌신을 요구하는 차별 및 괴롭힘을 방지하는 원칙을 지지합니다.</a:t>
          </a:r>
          <a:endParaRPr lang="en-US"/>
        </a:p>
      </dgm:t>
    </dgm:pt>
    <dgm:pt modelId="{8031BCC7-8D90-4C42-9290-ACCDE5A0B9ED}" type="sibTrans" cxnId="{AF2B23DA-C521-4B4B-8FD7-F1245C0827DB}">
      <dgm:prSet/>
      <dgm:spPr/>
      <dgm:t>
        <a:bodyPr/>
        <a:lstStyle/>
        <a:p>
          <a:endParaRPr lang="en-US"/>
        </a:p>
      </dgm:t>
    </dgm:pt>
    <dgm:pt modelId="{2F0AF00D-06E6-440B-A672-A767CD8F0B53}" type="parTrans" cxnId="{B3DE13B0-2436-4568-B0F8-44E2622DC5FF}">
      <dgm:prSet/>
      <dgm:spPr/>
      <dgm:t>
        <a:bodyPr/>
        <a:lstStyle/>
        <a:p>
          <a:endParaRPr lang="en-US"/>
        </a:p>
      </dgm:t>
    </dgm:pt>
    <dgm:pt modelId="{255A7C46-93F8-42B9-B3FF-C4120B6D6A85}">
      <dgm:prSet custT="1"/>
      <dgm:spPr>
        <a:noFill/>
        <a:ln>
          <a:noFill/>
        </a:ln>
      </dgm:spPr>
      <dgm:t>
        <a:bodyPr/>
        <a:lstStyle/>
        <a:p>
          <a:r>
            <a:rPr lang="ko" sz="19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RPM은 어떠한 형태의 무례, 괴롭힘 또는 차별도 용납하지 않습니다.</a:t>
          </a:r>
          <a:endParaRPr lang="en-US"/>
        </a:p>
      </dgm:t>
    </dgm:pt>
    <dgm:pt modelId="{14D5279D-3554-44D4-A185-DA900563E26D}" type="sibTrans" cxnId="{B3DE13B0-2436-4568-B0F8-44E2622DC5FF}">
      <dgm:prSet/>
      <dgm:spPr/>
      <dgm:t>
        <a:bodyPr/>
        <a:lstStyle/>
        <a:p>
          <a:endParaRPr lang="en-US"/>
        </a:p>
      </dgm:t>
    </dgm:pt>
    <dgm:pt modelId="{72D0D968-80E7-4D31-AFB8-C5742C4FABDC}" type="parTrans" cxnId="{65376A77-D70F-442F-8E80-10603CF7AA96}">
      <dgm:prSet/>
      <dgm:spPr/>
      <dgm:t>
        <a:bodyPr/>
        <a:lstStyle/>
        <a:p>
          <a:endParaRPr lang="en-US"/>
        </a:p>
      </dgm:t>
    </dgm:pt>
    <dgm:pt modelId="{D5DED7B9-AE0E-4022-87AC-013CCD84826A}">
      <dgm:prSet custT="1"/>
      <dgm:spPr>
        <a:noFill/>
        <a:ln>
          <a:noFill/>
        </a:ln>
      </dgm:spPr>
      <dgm:t>
        <a:bodyPr/>
        <a:lstStyle/>
        <a:p>
          <a:r>
            <a:rPr lang="ko" sz="19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우리 모두는 우리의 행동이 RPM의 가치를 반영하도록 해야 하며, 부적절한 행동을 목격하는 경우 조치를 취해야 합니다.</a:t>
          </a:r>
          <a:endParaRPr lang="en-US"/>
        </a:p>
      </dgm:t>
    </dgm:pt>
    <dgm:pt modelId="{CEBD3099-CB00-4B1F-9F22-D2CEB3D1037A}" type="sibTrans" cxnId="{65376A77-D70F-442F-8E80-10603CF7AA96}">
      <dgm:prSet/>
      <dgm:spPr/>
      <dgm:t>
        <a:bodyPr/>
        <a:lstStyle/>
        <a:p>
          <a:endParaRPr lang="en-US"/>
        </a:p>
      </dgm:t>
    </dgm:pt>
    <dgm:pt modelId="{79A6C311-014C-4876-94E9-AC2AA0789466}" type="pres">
      <dgm:prSet presAssocID="{D3B1D878-DD47-4554-B918-FF8182C854DF}" presName="root" presStyleCnt="0">
        <dgm:presLayoutVars>
          <dgm:dir/>
          <dgm:resizeHandles val="exact"/>
        </dgm:presLayoutVars>
      </dgm:prSet>
      <dgm:spPr/>
    </dgm:pt>
    <dgm:pt modelId="{D1AC1FB3-8252-43F4-B1DF-E0B7B991C4ED}" type="pres">
      <dgm:prSet presAssocID="{BD203190-B02D-4833-9639-64C6874E5D6E}" presName="compNode" presStyleCnt="0"/>
      <dgm:spPr/>
    </dgm:pt>
    <dgm:pt modelId="{E5BCA4F3-8F30-418C-9B3B-9FAE6FBB2AFD}" type="pres">
      <dgm:prSet presAssocID="{BD203190-B02D-4833-9639-64C6874E5D6E}" presName="bgRect" presStyleLbl="bgShp" presStyleIdx="0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E1DE14D-271D-4E48-A734-F66D4AA6B04D}" type="pres">
      <dgm:prSet presAssocID="{BD203190-B02D-4833-9639-64C6874E5D6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F898DFF-833E-4969-A05C-28F864E3637F}" type="pres">
      <dgm:prSet presAssocID="{BD203190-B02D-4833-9639-64C6874E5D6E}" presName="spaceRect" presStyleCnt="0"/>
      <dgm:spPr/>
    </dgm:pt>
    <dgm:pt modelId="{10EBE8A2-D7D4-4676-91C2-0669EA92AE50}" type="pres">
      <dgm:prSet presAssocID="{BD203190-B02D-4833-9639-64C6874E5D6E}" presName="parTx" presStyleLbl="revTx" presStyleIdx="0" presStyleCnt="4">
        <dgm:presLayoutVars>
          <dgm:chMax val="0"/>
          <dgm:chPref val="0"/>
        </dgm:presLayoutVars>
      </dgm:prSet>
      <dgm:spPr/>
    </dgm:pt>
    <dgm:pt modelId="{AAB631DF-D1E9-4EBA-BFAB-61939DC8BDB1}" type="pres">
      <dgm:prSet presAssocID="{22737114-0C48-408A-9ADC-FBB5D68DA89B}" presName="sibTrans" presStyleCnt="0"/>
      <dgm:spPr/>
    </dgm:pt>
    <dgm:pt modelId="{9EA0C476-91E6-4714-919B-C91EBFC2EB4F}" type="pres">
      <dgm:prSet presAssocID="{D5ADE06A-2CD8-4527-BB06-0919124DF32C}" presName="compNode" presStyleCnt="0"/>
      <dgm:spPr/>
    </dgm:pt>
    <dgm:pt modelId="{62399D1D-6A37-4655-9B96-57525ECC5F52}" type="pres">
      <dgm:prSet presAssocID="{D5ADE06A-2CD8-4527-BB06-0919124DF32C}" presName="bgRect" presStyleLbl="bgShp" presStyleIdx="1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81AAD55-36A6-40B9-B55F-EEF840079F1A}" type="pres">
      <dgm:prSet presAssocID="{D5ADE06A-2CD8-4527-BB06-0919124DF3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21124F0-5250-4952-B025-754B2DEE029D}" type="pres">
      <dgm:prSet presAssocID="{D5ADE06A-2CD8-4527-BB06-0919124DF32C}" presName="spaceRect" presStyleCnt="0"/>
      <dgm:spPr/>
    </dgm:pt>
    <dgm:pt modelId="{F09238B2-9DB9-4BD7-8219-1D04AF10EADE}" type="pres">
      <dgm:prSet presAssocID="{D5ADE06A-2CD8-4527-BB06-0919124DF32C}" presName="parTx" presStyleLbl="revTx" presStyleIdx="1" presStyleCnt="4">
        <dgm:presLayoutVars>
          <dgm:chMax val="0"/>
          <dgm:chPref val="0"/>
        </dgm:presLayoutVars>
      </dgm:prSet>
      <dgm:spPr/>
    </dgm:pt>
    <dgm:pt modelId="{DC802BC5-1A91-4AF9-9ED1-02F8C352C88F}" type="pres">
      <dgm:prSet presAssocID="{8031BCC7-8D90-4C42-9290-ACCDE5A0B9ED}" presName="sibTrans" presStyleCnt="0"/>
      <dgm:spPr/>
    </dgm:pt>
    <dgm:pt modelId="{4F6FD4E0-2E33-4FE5-AB43-13249D436D2E}" type="pres">
      <dgm:prSet presAssocID="{255A7C46-93F8-42B9-B3FF-C4120B6D6A85}" presName="compNode" presStyleCnt="0"/>
      <dgm:spPr/>
    </dgm:pt>
    <dgm:pt modelId="{2194DC87-0EB3-47A9-A710-50B67ABE9595}" type="pres">
      <dgm:prSet presAssocID="{255A7C46-93F8-42B9-B3FF-C4120B6D6A85}" presName="bgRect" presStyleLbl="bgShp" presStyleIdx="2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E7043F58-D2C7-4873-8DE7-E85D1568F29E}" type="pres">
      <dgm:prSet presAssocID="{255A7C46-93F8-42B9-B3FF-C4120B6D6A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E91F269F-E74E-44A5-B980-0F943959FF9F}" type="pres">
      <dgm:prSet presAssocID="{255A7C46-93F8-42B9-B3FF-C4120B6D6A85}" presName="spaceRect" presStyleCnt="0"/>
      <dgm:spPr/>
    </dgm:pt>
    <dgm:pt modelId="{E61693E8-D0B4-4833-BD20-F0400943806F}" type="pres">
      <dgm:prSet presAssocID="{255A7C46-93F8-42B9-B3FF-C4120B6D6A85}" presName="parTx" presStyleLbl="revTx" presStyleIdx="2" presStyleCnt="4">
        <dgm:presLayoutVars>
          <dgm:chMax val="0"/>
          <dgm:chPref val="0"/>
        </dgm:presLayoutVars>
      </dgm:prSet>
      <dgm:spPr/>
    </dgm:pt>
    <dgm:pt modelId="{84CA8B17-F245-4AD8-9D97-5A81F130C64C}" type="pres">
      <dgm:prSet presAssocID="{14D5279D-3554-44D4-A185-DA900563E26D}" presName="sibTrans" presStyleCnt="0"/>
      <dgm:spPr/>
    </dgm:pt>
    <dgm:pt modelId="{4DEF3117-8A5A-458D-881B-10B2ACCAB362}" type="pres">
      <dgm:prSet presAssocID="{D5DED7B9-AE0E-4022-87AC-013CCD84826A}" presName="compNode" presStyleCnt="0"/>
      <dgm:spPr/>
    </dgm:pt>
    <dgm:pt modelId="{AEF938DC-0277-4425-B5AA-B6E145ABDF3E}" type="pres">
      <dgm:prSet presAssocID="{D5DED7B9-AE0E-4022-87AC-013CCD84826A}" presName="bgRect" presStyleLbl="bgShp" presStyleIdx="3" presStyleCnt="4"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E8DF815-E4EC-4C8B-89A3-02381B28C402}" type="pres">
      <dgm:prSet presAssocID="{D5DED7B9-AE0E-4022-87AC-013CCD8482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FBC4F42-3390-49A4-B52F-7A9440C85FC1}" type="pres">
      <dgm:prSet presAssocID="{D5DED7B9-AE0E-4022-87AC-013CCD84826A}" presName="spaceRect" presStyleCnt="0"/>
      <dgm:spPr/>
    </dgm:pt>
    <dgm:pt modelId="{24931F5D-5E16-4A87-A9D2-51F34F2AEE47}" type="pres">
      <dgm:prSet presAssocID="{D5DED7B9-AE0E-4022-87AC-013CCD8482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0C0D904-13FA-4A96-AAB7-E55D5C58344B}" type="presOf" srcId="{D3B1D878-DD47-4554-B918-FF8182C854DF}" destId="{79A6C311-014C-4876-94E9-AC2AA0789466}" srcOrd="0" destOrd="0" presId="urn:microsoft.com/office/officeart/2018/2/layout/IconVerticalSolidList"/>
    <dgm:cxn modelId="{31D91D08-CD01-4ED6-9C49-C46316701C05}" type="presOf" srcId="{BD203190-B02D-4833-9639-64C6874E5D6E}" destId="{10EBE8A2-D7D4-4676-91C2-0669EA92AE50}" srcOrd="0" destOrd="0" presId="urn:microsoft.com/office/officeart/2018/2/layout/IconVerticalSolidList"/>
    <dgm:cxn modelId="{65376A77-D70F-442F-8E80-10603CF7AA96}" srcId="{D3B1D878-DD47-4554-B918-FF8182C854DF}" destId="{D5DED7B9-AE0E-4022-87AC-013CCD84826A}" srcOrd="3" destOrd="0" parTransId="{72D0D968-80E7-4D31-AFB8-C5742C4FABDC}" sibTransId="{CEBD3099-CB00-4B1F-9F22-D2CEB3D1037A}"/>
    <dgm:cxn modelId="{3DB42BAA-5592-4A50-968B-8F7DC0F6A6BE}" type="presOf" srcId="{D5ADE06A-2CD8-4527-BB06-0919124DF32C}" destId="{F09238B2-9DB9-4BD7-8219-1D04AF10EADE}" srcOrd="0" destOrd="0" presId="urn:microsoft.com/office/officeart/2018/2/layout/IconVerticalSolidList"/>
    <dgm:cxn modelId="{B3DE13B0-2436-4568-B0F8-44E2622DC5FF}" srcId="{D3B1D878-DD47-4554-B918-FF8182C854DF}" destId="{255A7C46-93F8-42B9-B3FF-C4120B6D6A85}" srcOrd="2" destOrd="0" parTransId="{2F0AF00D-06E6-440B-A672-A767CD8F0B53}" sibTransId="{14D5279D-3554-44D4-A185-DA900563E26D}"/>
    <dgm:cxn modelId="{26A449CB-B391-4867-BA6C-2608FCB3D82B}" type="presOf" srcId="{255A7C46-93F8-42B9-B3FF-C4120B6D6A85}" destId="{E61693E8-D0B4-4833-BD20-F0400943806F}" srcOrd="0" destOrd="0" presId="urn:microsoft.com/office/officeart/2018/2/layout/IconVerticalSolidList"/>
    <dgm:cxn modelId="{AF2B23DA-C521-4B4B-8FD7-F1245C0827DB}" srcId="{D3B1D878-DD47-4554-B918-FF8182C854DF}" destId="{D5ADE06A-2CD8-4527-BB06-0919124DF32C}" srcOrd="1" destOrd="0" parTransId="{3B489F43-81AC-47EA-B6F9-1A9F3623A6FD}" sibTransId="{8031BCC7-8D90-4C42-9290-ACCDE5A0B9ED}"/>
    <dgm:cxn modelId="{1BFE9CDB-FE28-4174-BCD2-8F57DADE8E0B}" srcId="{D3B1D878-DD47-4554-B918-FF8182C854DF}" destId="{BD203190-B02D-4833-9639-64C6874E5D6E}" srcOrd="0" destOrd="0" parTransId="{4872F20E-C901-4018-94B9-DA055639A969}" sibTransId="{22737114-0C48-408A-9ADC-FBB5D68DA89B}"/>
    <dgm:cxn modelId="{5CE462E0-2465-479D-86FF-B0FC608A31B3}" type="presOf" srcId="{D5DED7B9-AE0E-4022-87AC-013CCD84826A}" destId="{24931F5D-5E16-4A87-A9D2-51F34F2AEE47}" srcOrd="0" destOrd="0" presId="urn:microsoft.com/office/officeart/2018/2/layout/IconVerticalSolidList"/>
    <dgm:cxn modelId="{333F7902-AA4E-415B-8BD3-4EFBF7EC454E}" type="presParOf" srcId="{79A6C311-014C-4876-94E9-AC2AA0789466}" destId="{D1AC1FB3-8252-43F4-B1DF-E0B7B991C4ED}" srcOrd="0" destOrd="0" presId="urn:microsoft.com/office/officeart/2018/2/layout/IconVerticalSolidList"/>
    <dgm:cxn modelId="{8FAF5942-5E61-4814-BECA-9E4356CA9BF4}" type="presParOf" srcId="{D1AC1FB3-8252-43F4-B1DF-E0B7B991C4ED}" destId="{E5BCA4F3-8F30-418C-9B3B-9FAE6FBB2AFD}" srcOrd="0" destOrd="0" presId="urn:microsoft.com/office/officeart/2018/2/layout/IconVerticalSolidList"/>
    <dgm:cxn modelId="{6D7F5A7B-45FA-4A70-8331-2E76784D078C}" type="presParOf" srcId="{D1AC1FB3-8252-43F4-B1DF-E0B7B991C4ED}" destId="{0E1DE14D-271D-4E48-A734-F66D4AA6B04D}" srcOrd="1" destOrd="0" presId="urn:microsoft.com/office/officeart/2018/2/layout/IconVerticalSolidList"/>
    <dgm:cxn modelId="{75F633C3-63C6-43AB-9B42-4645ED9F4CAC}" type="presParOf" srcId="{D1AC1FB3-8252-43F4-B1DF-E0B7B991C4ED}" destId="{AF898DFF-833E-4969-A05C-28F864E3637F}" srcOrd="2" destOrd="0" presId="urn:microsoft.com/office/officeart/2018/2/layout/IconVerticalSolidList"/>
    <dgm:cxn modelId="{D78601D2-5324-422D-A5C0-7CAA3ABF27E3}" type="presParOf" srcId="{D1AC1FB3-8252-43F4-B1DF-E0B7B991C4ED}" destId="{10EBE8A2-D7D4-4676-91C2-0669EA92AE50}" srcOrd="3" destOrd="0" presId="urn:microsoft.com/office/officeart/2018/2/layout/IconVerticalSolidList"/>
    <dgm:cxn modelId="{62EEE86D-04AB-41A7-8E18-505995584E1B}" type="presParOf" srcId="{79A6C311-014C-4876-94E9-AC2AA0789466}" destId="{AAB631DF-D1E9-4EBA-BFAB-61939DC8BDB1}" srcOrd="1" destOrd="0" presId="urn:microsoft.com/office/officeart/2018/2/layout/IconVerticalSolidList"/>
    <dgm:cxn modelId="{628B4443-1692-4176-BD61-0B25F9D8F77B}" type="presParOf" srcId="{79A6C311-014C-4876-94E9-AC2AA0789466}" destId="{9EA0C476-91E6-4714-919B-C91EBFC2EB4F}" srcOrd="2" destOrd="0" presId="urn:microsoft.com/office/officeart/2018/2/layout/IconVerticalSolidList"/>
    <dgm:cxn modelId="{6931343E-4B9D-46B2-95D7-6C483DE9272E}" type="presParOf" srcId="{9EA0C476-91E6-4714-919B-C91EBFC2EB4F}" destId="{62399D1D-6A37-4655-9B96-57525ECC5F52}" srcOrd="0" destOrd="0" presId="urn:microsoft.com/office/officeart/2018/2/layout/IconVerticalSolidList"/>
    <dgm:cxn modelId="{DC09BC2B-1112-4EE7-9013-7FEE703C163F}" type="presParOf" srcId="{9EA0C476-91E6-4714-919B-C91EBFC2EB4F}" destId="{581AAD55-36A6-40B9-B55F-EEF840079F1A}" srcOrd="1" destOrd="0" presId="urn:microsoft.com/office/officeart/2018/2/layout/IconVerticalSolidList"/>
    <dgm:cxn modelId="{395A093B-EDBB-40E1-B931-5F7A41349B82}" type="presParOf" srcId="{9EA0C476-91E6-4714-919B-C91EBFC2EB4F}" destId="{221124F0-5250-4952-B025-754B2DEE029D}" srcOrd="2" destOrd="0" presId="urn:microsoft.com/office/officeart/2018/2/layout/IconVerticalSolidList"/>
    <dgm:cxn modelId="{FE0A09B3-A569-4AAF-BAD1-A7AFD8837A5D}" type="presParOf" srcId="{9EA0C476-91E6-4714-919B-C91EBFC2EB4F}" destId="{F09238B2-9DB9-4BD7-8219-1D04AF10EADE}" srcOrd="3" destOrd="0" presId="urn:microsoft.com/office/officeart/2018/2/layout/IconVerticalSolidList"/>
    <dgm:cxn modelId="{E24BB42D-8D2E-41EC-9382-29F896E9CC0A}" type="presParOf" srcId="{79A6C311-014C-4876-94E9-AC2AA0789466}" destId="{DC802BC5-1A91-4AF9-9ED1-02F8C352C88F}" srcOrd="3" destOrd="0" presId="urn:microsoft.com/office/officeart/2018/2/layout/IconVerticalSolidList"/>
    <dgm:cxn modelId="{E8C4F5F4-D60A-4F8C-BCBB-C24FF813101B}" type="presParOf" srcId="{79A6C311-014C-4876-94E9-AC2AA0789466}" destId="{4F6FD4E0-2E33-4FE5-AB43-13249D436D2E}" srcOrd="4" destOrd="0" presId="urn:microsoft.com/office/officeart/2018/2/layout/IconVerticalSolidList"/>
    <dgm:cxn modelId="{0E88F31F-E68C-4D8A-A95E-196D3BA75348}" type="presParOf" srcId="{4F6FD4E0-2E33-4FE5-AB43-13249D436D2E}" destId="{2194DC87-0EB3-47A9-A710-50B67ABE9595}" srcOrd="0" destOrd="0" presId="urn:microsoft.com/office/officeart/2018/2/layout/IconVerticalSolidList"/>
    <dgm:cxn modelId="{98CDD7BD-8609-4258-A2FC-B3F176393B79}" type="presParOf" srcId="{4F6FD4E0-2E33-4FE5-AB43-13249D436D2E}" destId="{E7043F58-D2C7-4873-8DE7-E85D1568F29E}" srcOrd="1" destOrd="0" presId="urn:microsoft.com/office/officeart/2018/2/layout/IconVerticalSolidList"/>
    <dgm:cxn modelId="{83220587-FDFF-4CC5-9749-D59DA5C64B43}" type="presParOf" srcId="{4F6FD4E0-2E33-4FE5-AB43-13249D436D2E}" destId="{E91F269F-E74E-44A5-B980-0F943959FF9F}" srcOrd="2" destOrd="0" presId="urn:microsoft.com/office/officeart/2018/2/layout/IconVerticalSolidList"/>
    <dgm:cxn modelId="{E2B53B20-DCBD-4A7C-83E4-BB09D071FB16}" type="presParOf" srcId="{4F6FD4E0-2E33-4FE5-AB43-13249D436D2E}" destId="{E61693E8-D0B4-4833-BD20-F0400943806F}" srcOrd="3" destOrd="0" presId="urn:microsoft.com/office/officeart/2018/2/layout/IconVerticalSolidList"/>
    <dgm:cxn modelId="{3578F3A9-9D78-4447-A4A7-CD3637BC9F77}" type="presParOf" srcId="{79A6C311-014C-4876-94E9-AC2AA0789466}" destId="{84CA8B17-F245-4AD8-9D97-5A81F130C64C}" srcOrd="5" destOrd="0" presId="urn:microsoft.com/office/officeart/2018/2/layout/IconVerticalSolidList"/>
    <dgm:cxn modelId="{5F1789B5-2D2E-4585-ABCF-EEAD6F8B1EC5}" type="presParOf" srcId="{79A6C311-014C-4876-94E9-AC2AA0789466}" destId="{4DEF3117-8A5A-458D-881B-10B2ACCAB362}" srcOrd="6" destOrd="0" presId="urn:microsoft.com/office/officeart/2018/2/layout/IconVerticalSolidList"/>
    <dgm:cxn modelId="{A83B2D44-96FD-4E90-B2E8-13DC8830852D}" type="presParOf" srcId="{4DEF3117-8A5A-458D-881B-10B2ACCAB362}" destId="{AEF938DC-0277-4425-B5AA-B6E145ABDF3E}" srcOrd="0" destOrd="0" presId="urn:microsoft.com/office/officeart/2018/2/layout/IconVerticalSolidList"/>
    <dgm:cxn modelId="{F2A3DBD1-015C-42FA-9DCF-3D16A28C352A}" type="presParOf" srcId="{4DEF3117-8A5A-458D-881B-10B2ACCAB362}" destId="{BE8DF815-E4EC-4C8B-89A3-02381B28C402}" srcOrd="1" destOrd="0" presId="urn:microsoft.com/office/officeart/2018/2/layout/IconVerticalSolidList"/>
    <dgm:cxn modelId="{59984DB1-A405-41FC-BE2F-C1D043F1118B}" type="presParOf" srcId="{4DEF3117-8A5A-458D-881B-10B2ACCAB362}" destId="{EFBC4F42-3390-49A4-B52F-7A9440C85FC1}" srcOrd="2" destOrd="0" presId="urn:microsoft.com/office/officeart/2018/2/layout/IconVerticalSolidList"/>
    <dgm:cxn modelId="{4AB1A3B7-BCE4-4477-B27B-36556CF4AC62}" type="presParOf" srcId="{4DEF3117-8A5A-458D-881B-10B2ACCAB362}" destId="{24931F5D-5E16-4A87-A9D2-51F34F2AEE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7DFDA6-E816-47B2-9567-C5BB0EEB59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59F25E-8D6B-4DDC-88B3-DDA63EF0643B}" type="parTrans" cxnId="{EA132FEF-5EE4-4566-9F9D-010C993F506E}">
      <dgm:prSet/>
      <dgm:spPr/>
      <dgm:t>
        <a:bodyPr/>
        <a:lstStyle/>
        <a:p>
          <a:endParaRPr lang="en-US"/>
        </a:p>
      </dgm:t>
    </dgm:pt>
    <dgm:pt modelId="{04AB9A4F-D9FE-47DA-8246-2A78DFA5655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여러분의 행동이 사람들을 불편하게 하거나 불필요한 갈등을 야기합니까?</a:t>
          </a:r>
          <a:endParaRPr lang="en-US"/>
        </a:p>
      </dgm:t>
    </dgm:pt>
    <dgm:pt modelId="{EF4C7FAD-6507-4D93-A5CA-31A3D9E541FB}" type="sibTrans" cxnId="{EA132FEF-5EE4-4566-9F9D-010C993F506E}">
      <dgm:prSet/>
      <dgm:spPr/>
      <dgm:t>
        <a:bodyPr/>
        <a:lstStyle/>
        <a:p>
          <a:endParaRPr lang="en-US"/>
        </a:p>
      </dgm:t>
    </dgm:pt>
    <dgm:pt modelId="{B4F0A06B-6C5B-49F8-8386-5178C2202F1F}" type="parTrans" cxnId="{81281381-FB41-4BFA-AB93-307EFD333DAA}">
      <dgm:prSet/>
      <dgm:spPr/>
      <dgm:t>
        <a:bodyPr/>
        <a:lstStyle/>
        <a:p>
          <a:endParaRPr lang="en-US"/>
        </a:p>
      </dgm:t>
    </dgm:pt>
    <dgm:pt modelId="{E36DD077-4630-49D3-894A-E54327E79495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친구, 가족 또는 지역사회 지도자가 여러분의 행동에 대해 알게 된다면 당황스러울까요?</a:t>
          </a:r>
          <a:endParaRPr lang="en-US"/>
        </a:p>
      </dgm:t>
    </dgm:pt>
    <dgm:pt modelId="{37C34F6D-8763-4626-85D8-27B76A047C36}" type="sibTrans" cxnId="{81281381-FB41-4BFA-AB93-307EFD333DAA}">
      <dgm:prSet/>
      <dgm:spPr/>
      <dgm:t>
        <a:bodyPr/>
        <a:lstStyle/>
        <a:p>
          <a:endParaRPr lang="en-US"/>
        </a:p>
      </dgm:t>
    </dgm:pt>
    <dgm:pt modelId="{36E166FB-1D32-4380-849D-9E46BEC66E4B}" type="parTrans" cxnId="{838AFE91-57F8-45D1-ACBA-D3B35EC81E7D}">
      <dgm:prSet/>
      <dgm:spPr/>
      <dgm:t>
        <a:bodyPr/>
        <a:lstStyle/>
        <a:p>
          <a:endParaRPr lang="en-US"/>
        </a:p>
      </dgm:t>
    </dgm:pt>
    <dgm:pt modelId="{22A170D8-7824-4DB9-A761-E3407BE28B42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귀하의 행동이 귀하의 업무 또는 성과와 관련이 있거나 필요합니까?</a:t>
          </a:r>
          <a:endParaRPr lang="en-US"/>
        </a:p>
      </dgm:t>
    </dgm:pt>
    <dgm:pt modelId="{4452BAC6-2866-4B98-816A-4BB16706752C}" type="sibTrans" cxnId="{838AFE91-57F8-45D1-ACBA-D3B35EC81E7D}">
      <dgm:prSet/>
      <dgm:spPr/>
      <dgm:t>
        <a:bodyPr/>
        <a:lstStyle/>
        <a:p>
          <a:endParaRPr lang="en-US"/>
        </a:p>
      </dgm:t>
    </dgm:pt>
    <dgm:pt modelId="{763C86D9-2FBC-451F-807E-0D6E3FC96AC4}" type="parTrans" cxnId="{06BAF43E-A450-4CAA-912A-03C99026DF5E}">
      <dgm:prSet/>
      <dgm:spPr/>
      <dgm:t>
        <a:bodyPr/>
        <a:lstStyle/>
        <a:p>
          <a:endParaRPr lang="en-US"/>
        </a:p>
      </dgm:t>
    </dgm:pt>
    <dgm:pt modelId="{99AECD81-A579-436B-B436-13B4FBC1CBD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이 질문들 중 하나라도 예라고 답하는 경우, 무엇을 하거나 말하는 것이 적절한지 생각해 보십시오.</a:t>
          </a:r>
          <a:endParaRPr lang="en-US"/>
        </a:p>
      </dgm:t>
    </dgm:pt>
    <dgm:pt modelId="{16B654AB-35BC-4062-8FB9-A021A4EDF7E1}" type="sibTrans" cxnId="{06BAF43E-A450-4CAA-912A-03C99026DF5E}">
      <dgm:prSet/>
      <dgm:spPr/>
      <dgm:t>
        <a:bodyPr/>
        <a:lstStyle/>
        <a:p>
          <a:endParaRPr lang="en-US"/>
        </a:p>
      </dgm:t>
    </dgm:pt>
    <dgm:pt modelId="{0F90807F-9B06-41A3-9F46-0A44E44457E4}" type="pres">
      <dgm:prSet presAssocID="{ED7DFDA6-E816-47B2-9567-C5BB0EEB594A}" presName="diagram" presStyleCnt="0">
        <dgm:presLayoutVars>
          <dgm:dir/>
          <dgm:resizeHandles val="exact"/>
        </dgm:presLayoutVars>
      </dgm:prSet>
      <dgm:spPr/>
    </dgm:pt>
    <dgm:pt modelId="{6DF8FA57-199B-4FDE-9C3F-99E925313025}" type="pres">
      <dgm:prSet presAssocID="{04AB9A4F-D9FE-47DA-8246-2A78DFA5655C}" presName="node" presStyleLbl="node1" presStyleIdx="0" presStyleCnt="4">
        <dgm:presLayoutVars>
          <dgm:bulletEnabled val="1"/>
        </dgm:presLayoutVars>
      </dgm:prSet>
      <dgm:spPr/>
    </dgm:pt>
    <dgm:pt modelId="{C8248DB2-9292-4124-B95E-ED8B9287618C}" type="pres">
      <dgm:prSet presAssocID="{EF4C7FAD-6507-4D93-A5CA-31A3D9E541FB}" presName="sibTrans" presStyleCnt="0"/>
      <dgm:spPr/>
    </dgm:pt>
    <dgm:pt modelId="{8E972E1B-CF68-4A49-915B-097B6B17B149}" type="pres">
      <dgm:prSet presAssocID="{E36DD077-4630-49D3-894A-E54327E79495}" presName="node" presStyleLbl="node1" presStyleIdx="1" presStyleCnt="4">
        <dgm:presLayoutVars>
          <dgm:bulletEnabled val="1"/>
        </dgm:presLayoutVars>
      </dgm:prSet>
      <dgm:spPr/>
    </dgm:pt>
    <dgm:pt modelId="{A072F57F-2EA5-41A1-9F6E-0A889D4B4517}" type="pres">
      <dgm:prSet presAssocID="{37C34F6D-8763-4626-85D8-27B76A047C36}" presName="sibTrans" presStyleCnt="0"/>
      <dgm:spPr/>
    </dgm:pt>
    <dgm:pt modelId="{243CC102-BC16-4CF6-99B1-D3653BCF54DD}" type="pres">
      <dgm:prSet presAssocID="{22A170D8-7824-4DB9-A761-E3407BE28B42}" presName="node" presStyleLbl="node1" presStyleIdx="2" presStyleCnt="4">
        <dgm:presLayoutVars>
          <dgm:bulletEnabled val="1"/>
        </dgm:presLayoutVars>
      </dgm:prSet>
      <dgm:spPr/>
    </dgm:pt>
    <dgm:pt modelId="{3444DF13-928C-4745-AA5A-98EC000EA8C8}" type="pres">
      <dgm:prSet presAssocID="{4452BAC6-2866-4B98-816A-4BB16706752C}" presName="sibTrans" presStyleCnt="0"/>
      <dgm:spPr/>
    </dgm:pt>
    <dgm:pt modelId="{3345AED3-E8AE-40AD-B56E-281783EF31F5}" type="pres">
      <dgm:prSet presAssocID="{99AECD81-A579-436B-B436-13B4FBC1CBD3}" presName="node" presStyleLbl="node1" presStyleIdx="3" presStyleCnt="4">
        <dgm:presLayoutVars>
          <dgm:bulletEnabled val="1"/>
        </dgm:presLayoutVars>
      </dgm:prSet>
      <dgm:spPr/>
    </dgm:pt>
  </dgm:ptLst>
  <dgm:cxnLst>
    <dgm:cxn modelId="{06BAF43E-A450-4CAA-912A-03C99026DF5E}" srcId="{ED7DFDA6-E816-47B2-9567-C5BB0EEB594A}" destId="{99AECD81-A579-436B-B436-13B4FBC1CBD3}" srcOrd="3" destOrd="0" parTransId="{763C86D9-2FBC-451F-807E-0D6E3FC96AC4}" sibTransId="{16B654AB-35BC-4062-8FB9-A021A4EDF7E1}"/>
    <dgm:cxn modelId="{E2121B77-613E-496A-B1B9-019EBFA51CBE}" type="presOf" srcId="{99AECD81-A579-436B-B436-13B4FBC1CBD3}" destId="{3345AED3-E8AE-40AD-B56E-281783EF31F5}" srcOrd="0" destOrd="0" presId="urn:microsoft.com/office/officeart/2005/8/layout/default"/>
    <dgm:cxn modelId="{81281381-FB41-4BFA-AB93-307EFD333DAA}" srcId="{ED7DFDA6-E816-47B2-9567-C5BB0EEB594A}" destId="{E36DD077-4630-49D3-894A-E54327E79495}" srcOrd="1" destOrd="0" parTransId="{B4F0A06B-6C5B-49F8-8386-5178C2202F1F}" sibTransId="{37C34F6D-8763-4626-85D8-27B76A047C36}"/>
    <dgm:cxn modelId="{838AFE91-57F8-45D1-ACBA-D3B35EC81E7D}" srcId="{ED7DFDA6-E816-47B2-9567-C5BB0EEB594A}" destId="{22A170D8-7824-4DB9-A761-E3407BE28B42}" srcOrd="2" destOrd="0" parTransId="{36E166FB-1D32-4380-849D-9E46BEC66E4B}" sibTransId="{4452BAC6-2866-4B98-816A-4BB16706752C}"/>
    <dgm:cxn modelId="{5BD78BAD-FE6C-48AA-8442-CECB1212A21E}" type="presOf" srcId="{04AB9A4F-D9FE-47DA-8246-2A78DFA5655C}" destId="{6DF8FA57-199B-4FDE-9C3F-99E925313025}" srcOrd="0" destOrd="0" presId="urn:microsoft.com/office/officeart/2005/8/layout/default"/>
    <dgm:cxn modelId="{EC49E8AD-AB4B-49A5-BD2D-26D0045CCA7E}" type="presOf" srcId="{E36DD077-4630-49D3-894A-E54327E79495}" destId="{8E972E1B-CF68-4A49-915B-097B6B17B149}" srcOrd="0" destOrd="0" presId="urn:microsoft.com/office/officeart/2005/8/layout/default"/>
    <dgm:cxn modelId="{9E0243AE-3777-4EF6-953D-134CFD6BD207}" type="presOf" srcId="{ED7DFDA6-E816-47B2-9567-C5BB0EEB594A}" destId="{0F90807F-9B06-41A3-9F46-0A44E44457E4}" srcOrd="0" destOrd="0" presId="urn:microsoft.com/office/officeart/2005/8/layout/default"/>
    <dgm:cxn modelId="{B0E11DEC-D03C-47BA-AE6D-33C4B29C9D23}" type="presOf" srcId="{22A170D8-7824-4DB9-A761-E3407BE28B42}" destId="{243CC102-BC16-4CF6-99B1-D3653BCF54DD}" srcOrd="0" destOrd="0" presId="urn:microsoft.com/office/officeart/2005/8/layout/default"/>
    <dgm:cxn modelId="{EA132FEF-5EE4-4566-9F9D-010C993F506E}" srcId="{ED7DFDA6-E816-47B2-9567-C5BB0EEB594A}" destId="{04AB9A4F-D9FE-47DA-8246-2A78DFA5655C}" srcOrd="0" destOrd="0" parTransId="{ED59F25E-8D6B-4DDC-88B3-DDA63EF0643B}" sibTransId="{EF4C7FAD-6507-4D93-A5CA-31A3D9E541FB}"/>
    <dgm:cxn modelId="{36875E22-A819-420A-9749-CB37E239E6FB}" type="presParOf" srcId="{0F90807F-9B06-41A3-9F46-0A44E44457E4}" destId="{6DF8FA57-199B-4FDE-9C3F-99E925313025}" srcOrd="0" destOrd="0" presId="urn:microsoft.com/office/officeart/2005/8/layout/default"/>
    <dgm:cxn modelId="{C91BFB5C-98F9-4B4D-9023-2F6F008E5798}" type="presParOf" srcId="{0F90807F-9B06-41A3-9F46-0A44E44457E4}" destId="{C8248DB2-9292-4124-B95E-ED8B9287618C}" srcOrd="1" destOrd="0" presId="urn:microsoft.com/office/officeart/2005/8/layout/default"/>
    <dgm:cxn modelId="{F45D9058-5139-4452-967E-A7440CE5B57E}" type="presParOf" srcId="{0F90807F-9B06-41A3-9F46-0A44E44457E4}" destId="{8E972E1B-CF68-4A49-915B-097B6B17B149}" srcOrd="2" destOrd="0" presId="urn:microsoft.com/office/officeart/2005/8/layout/default"/>
    <dgm:cxn modelId="{48D66854-352B-491F-A1AB-E272749C86A6}" type="presParOf" srcId="{0F90807F-9B06-41A3-9F46-0A44E44457E4}" destId="{A072F57F-2EA5-41A1-9F6E-0A889D4B4517}" srcOrd="3" destOrd="0" presId="urn:microsoft.com/office/officeart/2005/8/layout/default"/>
    <dgm:cxn modelId="{000D1907-FD4A-454F-8838-DD3896A4508F}" type="presParOf" srcId="{0F90807F-9B06-41A3-9F46-0A44E44457E4}" destId="{243CC102-BC16-4CF6-99B1-D3653BCF54DD}" srcOrd="4" destOrd="0" presId="urn:microsoft.com/office/officeart/2005/8/layout/default"/>
    <dgm:cxn modelId="{ECD1CCD7-F0D9-45FC-9671-A572C54B8C5C}" type="presParOf" srcId="{0F90807F-9B06-41A3-9F46-0A44E44457E4}" destId="{3444DF13-928C-4745-AA5A-98EC000EA8C8}" srcOrd="5" destOrd="0" presId="urn:microsoft.com/office/officeart/2005/8/layout/default"/>
    <dgm:cxn modelId="{218FAAB2-47F9-42BD-85F3-FCCE540D3734}" type="presParOf" srcId="{0F90807F-9B06-41A3-9F46-0A44E44457E4}" destId="{3345AED3-E8AE-40AD-B56E-281783EF31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FC8E42-7B95-42F1-983B-A5AE72E8C5C0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6B5-0AE8-4CF2-984B-CC67AC15CFC5}" type="parTrans" cxnId="{329E3CA0-248F-4B82-A748-27DFDCF60CE6}">
      <dgm:prSet/>
      <dgm:spPr/>
      <dgm:t>
        <a:bodyPr/>
        <a:lstStyle/>
        <a:p>
          <a:endParaRPr lang="en-US"/>
        </a:p>
      </dgm:t>
    </dgm:pt>
    <dgm:pt modelId="{972C802A-DE7C-4CFB-AB82-96FFF3476E4E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눈맞춤</a:t>
          </a:r>
        </a:p>
      </dgm:t>
    </dgm:pt>
    <dgm:pt modelId="{FECE0BF8-ECB4-4A4E-8988-734D3D2C1857}" type="parTrans" cxnId="{C62F369F-F173-419D-8F14-2799429CB803}">
      <dgm:prSet/>
      <dgm:spPr/>
      <dgm:t>
        <a:bodyPr/>
        <a:lstStyle/>
        <a:p>
          <a:endParaRPr lang="en-US"/>
        </a:p>
      </dgm:t>
    </dgm:pt>
    <dgm:pt modelId="{5F062A7C-B06E-4406-B0DD-354232FCE705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눈을 마주치는 사람이 눈을 마주치고 있습니까? 아니면 피하고 있습니까?</a:t>
          </a:r>
        </a:p>
      </dgm:t>
    </dgm:pt>
    <dgm:pt modelId="{CA457DF6-CDBB-4DA3-BD1A-617D376AAEBA}" type="sibTrans" cxnId="{C62F369F-F173-419D-8F14-2799429CB803}">
      <dgm:prSet/>
      <dgm:spPr/>
      <dgm:t>
        <a:bodyPr/>
        <a:lstStyle/>
        <a:p>
          <a:endParaRPr lang="en-US"/>
        </a:p>
      </dgm:t>
    </dgm:pt>
    <dgm:pt modelId="{256E1FC6-3853-4AE2-86E4-6245C7BF4F37}" type="sibTrans" cxnId="{329E3CA0-248F-4B82-A748-27DFDCF60CE6}">
      <dgm:prSet/>
      <dgm:spPr/>
      <dgm:t>
        <a:bodyPr/>
        <a:lstStyle/>
        <a:p>
          <a:endParaRPr lang="en-US"/>
        </a:p>
      </dgm:t>
    </dgm:pt>
    <dgm:pt modelId="{67B9D431-DA4A-4643-B490-76689F1C1084}" type="parTrans" cxnId="{6D07C879-E7E4-4C2A-B1C8-90D3E4C1A498}">
      <dgm:prSet/>
      <dgm:spPr/>
      <dgm:t>
        <a:bodyPr/>
        <a:lstStyle/>
        <a:p>
          <a:endParaRPr lang="en-US"/>
        </a:p>
      </dgm:t>
    </dgm:pt>
    <dgm:pt modelId="{F338A198-B74D-4D23-AE14-A82F11E1DAD8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얼굴 표정</a:t>
          </a:r>
        </a:p>
      </dgm:t>
    </dgm:pt>
    <dgm:pt modelId="{64C787F3-2068-421D-BD82-D745F1B49B24}" type="parTrans" cxnId="{D2E82C3D-5F5D-4146-B63B-2F5B83A2C82A}">
      <dgm:prSet/>
      <dgm:spPr/>
      <dgm:t>
        <a:bodyPr/>
        <a:lstStyle/>
        <a:p>
          <a:endParaRPr lang="en-US"/>
        </a:p>
      </dgm:t>
    </dgm:pt>
    <dgm:pt modelId="{84A836FC-AAFB-43A3-89CD-795F4C35429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상대방의 얼굴이 따뜻함과 관심을 표현합니까? 아니면 비어 있거나 불편함을 보입니까?</a:t>
          </a:r>
        </a:p>
      </dgm:t>
    </dgm:pt>
    <dgm:pt modelId="{54346FDA-23C8-4590-AE78-C257FFBA5052}" type="sibTrans" cxnId="{D2E82C3D-5F5D-4146-B63B-2F5B83A2C82A}">
      <dgm:prSet/>
      <dgm:spPr/>
      <dgm:t>
        <a:bodyPr/>
        <a:lstStyle/>
        <a:p>
          <a:endParaRPr lang="en-US"/>
        </a:p>
      </dgm:t>
    </dgm:pt>
    <dgm:pt modelId="{C58A6317-70AB-4D9F-B558-C995C9E345F3}" type="sibTrans" cxnId="{6D07C879-E7E4-4C2A-B1C8-90D3E4C1A498}">
      <dgm:prSet/>
      <dgm:spPr/>
      <dgm:t>
        <a:bodyPr/>
        <a:lstStyle/>
        <a:p>
          <a:endParaRPr lang="en-US"/>
        </a:p>
      </dgm:t>
    </dgm:pt>
    <dgm:pt modelId="{37BEA225-0283-4195-B462-B25B05722CBB}" type="parTrans" cxnId="{44D959FE-EA06-4DC7-9076-3056E2BFAF70}">
      <dgm:prSet/>
      <dgm:spPr/>
      <dgm:t>
        <a:bodyPr/>
        <a:lstStyle/>
        <a:p>
          <a:endParaRPr lang="en-US"/>
        </a:p>
      </dgm:t>
    </dgm:pt>
    <dgm:pt modelId="{9B75E048-2AA5-47D4-B202-E2AF294A9841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목소리 톤</a:t>
          </a:r>
        </a:p>
      </dgm:t>
    </dgm:pt>
    <dgm:pt modelId="{9F71C79D-2DD7-4C89-AEFB-6AAFE803B690}" type="parTrans" cxnId="{A886E352-0785-48C2-B2EC-E20867EB875B}">
      <dgm:prSet/>
      <dgm:spPr/>
      <dgm:t>
        <a:bodyPr/>
        <a:lstStyle/>
        <a:p>
          <a:endParaRPr lang="en-US"/>
        </a:p>
      </dgm:t>
    </dgm:pt>
    <dgm:pt modelId="{DDF099B8-1FB4-42BC-8CF7-4F0946E8CE0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그 사람의 음성 프로젝트가 편하거나 흥미롭습니까? 아니면 긴장되어 있습니까?</a:t>
          </a:r>
        </a:p>
      </dgm:t>
    </dgm:pt>
    <dgm:pt modelId="{94CDA1BF-C6A2-44A8-AD23-C61A10A970F6}" type="sibTrans" cxnId="{A886E352-0785-48C2-B2EC-E20867EB875B}">
      <dgm:prSet/>
      <dgm:spPr/>
      <dgm:t>
        <a:bodyPr/>
        <a:lstStyle/>
        <a:p>
          <a:endParaRPr lang="en-US"/>
        </a:p>
      </dgm:t>
    </dgm:pt>
    <dgm:pt modelId="{98FC8C8A-113E-4040-8FD7-F6E4AEB3E5A7}" type="sibTrans" cxnId="{44D959FE-EA06-4DC7-9076-3056E2BFAF70}">
      <dgm:prSet/>
      <dgm:spPr/>
      <dgm:t>
        <a:bodyPr/>
        <a:lstStyle/>
        <a:p>
          <a:endParaRPr lang="en-US"/>
        </a:p>
      </dgm:t>
    </dgm:pt>
    <dgm:pt modelId="{9ACD4190-12A2-49CD-AB0A-A5666B7B7918}" type="parTrans" cxnId="{2EAE28EC-EBC4-4DA2-AFC5-1F15A80B7F79}">
      <dgm:prSet/>
      <dgm:spPr/>
      <dgm:t>
        <a:bodyPr/>
        <a:lstStyle/>
        <a:p>
          <a:endParaRPr lang="en-US"/>
        </a:p>
      </dgm:t>
    </dgm:pt>
    <dgm:pt modelId="{6CBE69AA-1EAC-4424-B2B7-3F6E128CB8BA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자세 및 제스처</a:t>
          </a:r>
        </a:p>
      </dgm:t>
    </dgm:pt>
    <dgm:pt modelId="{F38D2D14-BB0A-4111-968D-AD271D79AD40}" type="parTrans" cxnId="{F77AF928-E177-4115-8E9D-C78FA942C254}">
      <dgm:prSet/>
      <dgm:spPr/>
      <dgm:t>
        <a:bodyPr/>
        <a:lstStyle/>
        <a:p>
          <a:endParaRPr lang="en-US"/>
        </a:p>
      </dgm:t>
    </dgm:pt>
    <dgm:pt modelId="{BD181532-2AC9-4658-A2DD-0F002D43335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환자의 몸이 이완되어 있습니까? 아니면 뻣뻣하고 움직이지 않나요?</a:t>
          </a:r>
        </a:p>
      </dgm:t>
    </dgm:pt>
    <dgm:pt modelId="{29DE9D28-1260-47FE-910D-47692CA2A79C}" type="sibTrans" cxnId="{F77AF928-E177-4115-8E9D-C78FA942C254}">
      <dgm:prSet/>
      <dgm:spPr/>
      <dgm:t>
        <a:bodyPr/>
        <a:lstStyle/>
        <a:p>
          <a:endParaRPr lang="en-US"/>
        </a:p>
      </dgm:t>
    </dgm:pt>
    <dgm:pt modelId="{7B16840F-5494-45CE-9189-F7F911A2009B}" type="sibTrans" cxnId="{2EAE28EC-EBC4-4DA2-AFC5-1F15A80B7F79}">
      <dgm:prSet/>
      <dgm:spPr/>
      <dgm:t>
        <a:bodyPr/>
        <a:lstStyle/>
        <a:p>
          <a:endParaRPr lang="en-US"/>
        </a:p>
      </dgm:t>
    </dgm:pt>
    <dgm:pt modelId="{807F1521-882E-4D39-8BF8-417E16E78EDB}" type="parTrans" cxnId="{F510B601-8217-45B6-AC48-A6DFF35F19C5}">
      <dgm:prSet/>
      <dgm:spPr/>
      <dgm:t>
        <a:bodyPr/>
        <a:lstStyle/>
        <a:p>
          <a:endParaRPr lang="en-US"/>
        </a:p>
      </dgm:t>
    </dgm:pt>
    <dgm:pt modelId="{89CC7EA6-749B-42BC-978E-A38075F5C72B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시기 및 장소</a:t>
          </a:r>
        </a:p>
      </dgm:t>
    </dgm:pt>
    <dgm:pt modelId="{FDC2816E-1A03-468B-9061-AEA76AC6A994}" type="parTrans" cxnId="{EEE6E8F9-FB15-47B9-A258-7AA05CFD4B31}">
      <dgm:prSet/>
      <dgm:spPr/>
      <dgm:t>
        <a:bodyPr/>
        <a:lstStyle/>
        <a:p>
          <a:endParaRPr lang="en-US"/>
        </a:p>
      </dgm:t>
    </dgm:pt>
    <dgm:pt modelId="{CF86E16C-B51F-4AC4-B847-500574210A2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정보를 쉽게 주고받을 수 있습니까? 아니면 대개 일방적인 대화입니까?</a:t>
          </a:r>
        </a:p>
      </dgm:t>
    </dgm:pt>
    <dgm:pt modelId="{F690D86F-5A1D-4097-8241-2BC5BE27F639}" type="sibTrans" cxnId="{EEE6E8F9-FB15-47B9-A258-7AA05CFD4B31}">
      <dgm:prSet/>
      <dgm:spPr/>
      <dgm:t>
        <a:bodyPr/>
        <a:lstStyle/>
        <a:p>
          <a:endParaRPr lang="en-US"/>
        </a:p>
      </dgm:t>
    </dgm:pt>
    <dgm:pt modelId="{343B9B90-5CA5-4DF2-A625-3A6F77D8A08D}" type="sibTrans" cxnId="{F510B601-8217-45B6-AC48-A6DFF35F19C5}">
      <dgm:prSet/>
      <dgm:spPr/>
      <dgm:t>
        <a:bodyPr/>
        <a:lstStyle/>
        <a:p>
          <a:endParaRPr lang="en-US"/>
        </a:p>
      </dgm:t>
    </dgm:pt>
    <dgm:pt modelId="{1D9BFEA0-AC8A-42F4-B30D-03560ADA1EA1}" type="parTrans" cxnId="{AB81F4FB-0DBB-43E1-80F6-3C078AC03A4B}">
      <dgm:prSet/>
      <dgm:spPr/>
      <dgm:t>
        <a:bodyPr/>
        <a:lstStyle/>
        <a:p>
          <a:endParaRPr lang="en-US"/>
        </a:p>
      </dgm:t>
    </dgm:pt>
    <dgm:pt modelId="{D627C789-0051-4A89-95D0-9984E46E197F}">
      <dgm:prSet phldrT="[Text]"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참여</a:t>
          </a:r>
        </a:p>
      </dgm:t>
    </dgm:pt>
    <dgm:pt modelId="{EAD9AE3A-A04C-45C7-881F-78EF9496FA8C}" type="parTrans" cxnId="{4F56E1A6-B0F7-4656-9D1E-69E2F018AD56}">
      <dgm:prSet/>
      <dgm:spPr/>
      <dgm:t>
        <a:bodyPr/>
        <a:lstStyle/>
        <a:p>
          <a:endParaRPr lang="en-US"/>
        </a:p>
      </dgm:t>
    </dgm:pt>
    <dgm:pt modelId="{DA8ECFEB-D442-451D-8936-BBB3F6B74CCF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그 사람이 대화를 즐기는 것 같습니까? 아니면 상호작용의 종료를 찾고 있습니까?</a:t>
          </a:r>
        </a:p>
      </dgm:t>
    </dgm:pt>
    <dgm:pt modelId="{97E46952-7C1B-4E28-9386-BD36EE33617D}" type="sibTrans" cxnId="{4F56E1A6-B0F7-4656-9D1E-69E2F018AD56}">
      <dgm:prSet/>
      <dgm:spPr/>
      <dgm:t>
        <a:bodyPr/>
        <a:lstStyle/>
        <a:p>
          <a:endParaRPr lang="en-US"/>
        </a:p>
      </dgm:t>
    </dgm:pt>
    <dgm:pt modelId="{93187921-8FD1-4FDC-8010-6C08D72CF9A5}" type="sibTrans" cxnId="{AB81F4FB-0DBB-43E1-80F6-3C078AC03A4B}">
      <dgm:prSet/>
      <dgm:spPr/>
      <dgm:t>
        <a:bodyPr/>
        <a:lstStyle/>
        <a:p>
          <a:endParaRPr lang="en-US"/>
        </a:p>
      </dgm:t>
    </dgm:pt>
    <dgm:pt modelId="{60E112F2-CD0F-460D-921B-374A913F71ED}" type="pres">
      <dgm:prSet presAssocID="{A9FC8E42-7B95-42F1-983B-A5AE72E8C5C0}" presName="Name0" presStyleCnt="0">
        <dgm:presLayoutVars>
          <dgm:dir/>
          <dgm:animLvl val="lvl"/>
          <dgm:resizeHandles val="exact"/>
        </dgm:presLayoutVars>
      </dgm:prSet>
      <dgm:spPr/>
    </dgm:pt>
    <dgm:pt modelId="{1A038524-604E-4D2F-9D7E-113C69B7C141}" type="pres">
      <dgm:prSet presAssocID="{972C802A-DE7C-4CFB-AB82-96FFF3476E4E}" presName="linNode" presStyleCnt="0"/>
      <dgm:spPr/>
    </dgm:pt>
    <dgm:pt modelId="{66F51E0D-D045-4E2B-AB0C-4F2EC15C2742}" type="pres">
      <dgm:prSet presAssocID="{972C802A-DE7C-4CFB-AB82-96FFF3476E4E}" presName="parTx" presStyleLbl="revTx" presStyleIdx="0" presStyleCnt="6">
        <dgm:presLayoutVars>
          <dgm:chMax val="1"/>
          <dgm:bulletEnabled val="1"/>
        </dgm:presLayoutVars>
      </dgm:prSet>
      <dgm:spPr/>
    </dgm:pt>
    <dgm:pt modelId="{FC80247D-E118-4105-90BF-F29AB52D411B}" type="pres">
      <dgm:prSet presAssocID="{972C802A-DE7C-4CFB-AB82-96FFF3476E4E}" presName="bracket" presStyleLbl="parChTrans1D1" presStyleIdx="0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0FD2FB49-ED8B-4824-AEAF-3A94420311F8}" type="pres">
      <dgm:prSet presAssocID="{972C802A-DE7C-4CFB-AB82-96FFF3476E4E}" presName="spH" presStyleCnt="0"/>
      <dgm:spPr/>
    </dgm:pt>
    <dgm:pt modelId="{D5929079-7C2E-4F45-A6B9-1B7792F83AEF}" type="pres">
      <dgm:prSet presAssocID="{972C802A-DE7C-4CFB-AB82-96FFF3476E4E}" presName="desTx" presStyleLbl="node1" presStyleIdx="0" presStyleCnt="6">
        <dgm:presLayoutVars>
          <dgm:bulletEnabled val="1"/>
        </dgm:presLayoutVars>
      </dgm:prSet>
      <dgm:spPr/>
    </dgm:pt>
    <dgm:pt modelId="{7DF0E247-63B9-4008-A971-6F49D7F9E081}" type="pres">
      <dgm:prSet presAssocID="{256E1FC6-3853-4AE2-86E4-6245C7BF4F37}" presName="spV" presStyleCnt="0"/>
      <dgm:spPr/>
    </dgm:pt>
    <dgm:pt modelId="{E59D26DB-AF0C-4FA9-84AF-32ED08C4AC0A}" type="pres">
      <dgm:prSet presAssocID="{F338A198-B74D-4D23-AE14-A82F11E1DAD8}" presName="linNode" presStyleCnt="0"/>
      <dgm:spPr/>
    </dgm:pt>
    <dgm:pt modelId="{33D9AD84-C2DD-43AA-B8C0-6E15771BE78B}" type="pres">
      <dgm:prSet presAssocID="{F338A198-B74D-4D23-AE14-A82F11E1DAD8}" presName="parTx" presStyleLbl="revTx" presStyleIdx="1" presStyleCnt="6">
        <dgm:presLayoutVars>
          <dgm:chMax val="1"/>
          <dgm:bulletEnabled val="1"/>
        </dgm:presLayoutVars>
      </dgm:prSet>
      <dgm:spPr/>
    </dgm:pt>
    <dgm:pt modelId="{9117B35D-C06B-428F-8A45-50C11E8FFA23}" type="pres">
      <dgm:prSet presAssocID="{F338A198-B74D-4D23-AE14-A82F11E1DAD8}" presName="bracket" presStyleLbl="parChTrans1D1" presStyleIdx="1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EA474D2E-5346-44AA-8F49-9AD64CE626D8}" type="pres">
      <dgm:prSet presAssocID="{F338A198-B74D-4D23-AE14-A82F11E1DAD8}" presName="spH" presStyleCnt="0"/>
      <dgm:spPr/>
    </dgm:pt>
    <dgm:pt modelId="{34E5CFAF-7A5E-4128-8997-A5651A906319}" type="pres">
      <dgm:prSet presAssocID="{F338A198-B74D-4D23-AE14-A82F11E1DAD8}" presName="desTx" presStyleLbl="node1" presStyleIdx="1" presStyleCnt="6">
        <dgm:presLayoutVars>
          <dgm:bulletEnabled val="1"/>
        </dgm:presLayoutVars>
      </dgm:prSet>
      <dgm:spPr/>
    </dgm:pt>
    <dgm:pt modelId="{00C54DFA-A3F8-406C-B094-0E3D2CF0786D}" type="pres">
      <dgm:prSet presAssocID="{C58A6317-70AB-4D9F-B558-C995C9E345F3}" presName="spV" presStyleCnt="0"/>
      <dgm:spPr/>
    </dgm:pt>
    <dgm:pt modelId="{92973F54-1F5B-4C40-BBAB-9E62B4F56DA9}" type="pres">
      <dgm:prSet presAssocID="{9B75E048-2AA5-47D4-B202-E2AF294A9841}" presName="linNode" presStyleCnt="0"/>
      <dgm:spPr/>
    </dgm:pt>
    <dgm:pt modelId="{5400C3F5-CC03-4C92-9C64-BD6ED3005EC2}" type="pres">
      <dgm:prSet presAssocID="{9B75E048-2AA5-47D4-B202-E2AF294A9841}" presName="parTx" presStyleLbl="revTx" presStyleIdx="2" presStyleCnt="6">
        <dgm:presLayoutVars>
          <dgm:chMax val="1"/>
          <dgm:bulletEnabled val="1"/>
        </dgm:presLayoutVars>
      </dgm:prSet>
      <dgm:spPr/>
    </dgm:pt>
    <dgm:pt modelId="{C3AF3EC1-996A-46C1-B710-476892751235}" type="pres">
      <dgm:prSet presAssocID="{9B75E048-2AA5-47D4-B202-E2AF294A9841}" presName="bracket" presStyleLbl="parChTrans1D1" presStyleIdx="2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7A4A087B-252F-42E5-A266-D59FD817BE35}" type="pres">
      <dgm:prSet presAssocID="{9B75E048-2AA5-47D4-B202-E2AF294A9841}" presName="spH" presStyleCnt="0"/>
      <dgm:spPr/>
    </dgm:pt>
    <dgm:pt modelId="{2A87B468-0784-4F3F-9515-BBB3492CC8A0}" type="pres">
      <dgm:prSet presAssocID="{9B75E048-2AA5-47D4-B202-E2AF294A9841}" presName="desTx" presStyleLbl="node1" presStyleIdx="2" presStyleCnt="6">
        <dgm:presLayoutVars>
          <dgm:bulletEnabled val="1"/>
        </dgm:presLayoutVars>
      </dgm:prSet>
      <dgm:spPr/>
    </dgm:pt>
    <dgm:pt modelId="{DB5F5B3A-2AB1-40C7-A339-6D58ABE1BB22}" type="pres">
      <dgm:prSet presAssocID="{98FC8C8A-113E-4040-8FD7-F6E4AEB3E5A7}" presName="spV" presStyleCnt="0"/>
      <dgm:spPr/>
    </dgm:pt>
    <dgm:pt modelId="{308F86B7-D941-4219-B1EF-1DF0218329AF}" type="pres">
      <dgm:prSet presAssocID="{6CBE69AA-1EAC-4424-B2B7-3F6E128CB8BA}" presName="linNode" presStyleCnt="0"/>
      <dgm:spPr/>
    </dgm:pt>
    <dgm:pt modelId="{85BD6EBC-B7BD-4283-9195-03758FD188DF}" type="pres">
      <dgm:prSet presAssocID="{6CBE69AA-1EAC-4424-B2B7-3F6E128CB8BA}" presName="parTx" presStyleLbl="revTx" presStyleIdx="3" presStyleCnt="6">
        <dgm:presLayoutVars>
          <dgm:chMax val="1"/>
          <dgm:bulletEnabled val="1"/>
        </dgm:presLayoutVars>
      </dgm:prSet>
      <dgm:spPr/>
    </dgm:pt>
    <dgm:pt modelId="{E0FC9C9B-F53E-4A4C-8BA2-1529EE697C2B}" type="pres">
      <dgm:prSet presAssocID="{6CBE69AA-1EAC-4424-B2B7-3F6E128CB8BA}" presName="bracket" presStyleLbl="parChTrans1D1" presStyleIdx="3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F34B3F96-6075-42A2-BF96-870BB31D26EF}" type="pres">
      <dgm:prSet presAssocID="{6CBE69AA-1EAC-4424-B2B7-3F6E128CB8BA}" presName="spH" presStyleCnt="0"/>
      <dgm:spPr/>
    </dgm:pt>
    <dgm:pt modelId="{0ECD8488-674C-4C0C-9655-2C89CD3ACFBA}" type="pres">
      <dgm:prSet presAssocID="{6CBE69AA-1EAC-4424-B2B7-3F6E128CB8BA}" presName="desTx" presStyleLbl="node1" presStyleIdx="3" presStyleCnt="6">
        <dgm:presLayoutVars>
          <dgm:bulletEnabled val="1"/>
        </dgm:presLayoutVars>
      </dgm:prSet>
      <dgm:spPr/>
    </dgm:pt>
    <dgm:pt modelId="{6D7C8854-9976-4879-849A-A5B35E279A0D}" type="pres">
      <dgm:prSet presAssocID="{7B16840F-5494-45CE-9189-F7F911A2009B}" presName="spV" presStyleCnt="0"/>
      <dgm:spPr/>
    </dgm:pt>
    <dgm:pt modelId="{24457AD7-6E8B-451C-9C78-107477CEA4C7}" type="pres">
      <dgm:prSet presAssocID="{89CC7EA6-749B-42BC-978E-A38075F5C72B}" presName="linNode" presStyleCnt="0"/>
      <dgm:spPr/>
    </dgm:pt>
    <dgm:pt modelId="{A3CD7AA6-38F4-4A44-AF0C-AA53CC2A4238}" type="pres">
      <dgm:prSet presAssocID="{89CC7EA6-749B-42BC-978E-A38075F5C72B}" presName="parTx" presStyleLbl="revTx" presStyleIdx="4" presStyleCnt="6">
        <dgm:presLayoutVars>
          <dgm:chMax val="1"/>
          <dgm:bulletEnabled val="1"/>
        </dgm:presLayoutVars>
      </dgm:prSet>
      <dgm:spPr/>
    </dgm:pt>
    <dgm:pt modelId="{A0BBA243-A395-4F9E-9DD5-840A3D69F33B}" type="pres">
      <dgm:prSet presAssocID="{89CC7EA6-749B-42BC-978E-A38075F5C72B}" presName="bracket" presStyleLbl="parChTrans1D1" presStyleIdx="4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9650CA60-831C-4DAE-AD3E-09277EDC17F8}" type="pres">
      <dgm:prSet presAssocID="{89CC7EA6-749B-42BC-978E-A38075F5C72B}" presName="spH" presStyleCnt="0"/>
      <dgm:spPr/>
    </dgm:pt>
    <dgm:pt modelId="{66AAEBA6-B695-4691-8B00-49D1E4CA4B7B}" type="pres">
      <dgm:prSet presAssocID="{89CC7EA6-749B-42BC-978E-A38075F5C72B}" presName="desTx" presStyleLbl="node1" presStyleIdx="4" presStyleCnt="6">
        <dgm:presLayoutVars>
          <dgm:bulletEnabled val="1"/>
        </dgm:presLayoutVars>
      </dgm:prSet>
      <dgm:spPr/>
    </dgm:pt>
    <dgm:pt modelId="{A5ED09AD-6A6C-4925-BEC7-2C2EBCB9A713}" type="pres">
      <dgm:prSet presAssocID="{343B9B90-5CA5-4DF2-A625-3A6F77D8A08D}" presName="spV" presStyleCnt="0"/>
      <dgm:spPr/>
    </dgm:pt>
    <dgm:pt modelId="{79C6ACE2-EAD3-40F1-A40D-7C08DA6A36F9}" type="pres">
      <dgm:prSet presAssocID="{D627C789-0051-4A89-95D0-9984E46E197F}" presName="linNode" presStyleCnt="0"/>
      <dgm:spPr/>
    </dgm:pt>
    <dgm:pt modelId="{1165B149-41F8-4D08-BA1A-5857706E9CDE}" type="pres">
      <dgm:prSet presAssocID="{D627C789-0051-4A89-95D0-9984E46E197F}" presName="parTx" presStyleLbl="revTx" presStyleIdx="5" presStyleCnt="6">
        <dgm:presLayoutVars>
          <dgm:chMax val="1"/>
          <dgm:bulletEnabled val="1"/>
        </dgm:presLayoutVars>
      </dgm:prSet>
      <dgm:spPr/>
    </dgm:pt>
    <dgm:pt modelId="{0A6E157B-C627-4B14-8B26-59B96448430A}" type="pres">
      <dgm:prSet presAssocID="{D627C789-0051-4A89-95D0-9984E46E197F}" presName="bracket" presStyleLbl="parChTrans1D1" presStyleIdx="5" presStyleCnt="6"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</dgm:pt>
    <dgm:pt modelId="{2D612181-86BE-42DF-B0C0-83C5CE48BEBE}" type="pres">
      <dgm:prSet presAssocID="{D627C789-0051-4A89-95D0-9984E46E197F}" presName="spH" presStyleCnt="0"/>
      <dgm:spPr/>
    </dgm:pt>
    <dgm:pt modelId="{B846999F-8B22-4EFB-AAE0-C9D0AFC0A833}" type="pres">
      <dgm:prSet presAssocID="{D627C789-0051-4A89-95D0-9984E46E197F}" presName="desTx" presStyleLbl="node1" presStyleIdx="5" presStyleCnt="6">
        <dgm:presLayoutVars>
          <dgm:bulletEnabled val="1"/>
        </dgm:presLayoutVars>
      </dgm:prSet>
      <dgm:spPr/>
    </dgm:pt>
  </dgm:ptLst>
  <dgm:cxnLst>
    <dgm:cxn modelId="{F510B601-8217-45B6-AC48-A6DFF35F19C5}" srcId="{A9FC8E42-7B95-42F1-983B-A5AE72E8C5C0}" destId="{89CC7EA6-749B-42BC-978E-A38075F5C72B}" srcOrd="4" destOrd="0" parTransId="{807F1521-882E-4D39-8BF8-417E16E78EDB}" sibTransId="{343B9B90-5CA5-4DF2-A625-3A6F77D8A08D}"/>
    <dgm:cxn modelId="{17A54308-F5F4-4070-AD5B-1E862989F4F2}" type="presOf" srcId="{5F062A7C-B06E-4406-B0DD-354232FCE705}" destId="{D5929079-7C2E-4F45-A6B9-1B7792F83AEF}" srcOrd="0" destOrd="0" presId="urn:diagrams.loki3.com/BracketList"/>
    <dgm:cxn modelId="{F77AF928-E177-4115-8E9D-C78FA942C254}" srcId="{6CBE69AA-1EAC-4424-B2B7-3F6E128CB8BA}" destId="{BD181532-2AC9-4658-A2DD-0F002D433353}" srcOrd="0" destOrd="0" parTransId="{F38D2D14-BB0A-4111-968D-AD271D79AD40}" sibTransId="{29DE9D28-1260-47FE-910D-47692CA2A79C}"/>
    <dgm:cxn modelId="{0020BD37-F0FC-443D-A4DE-C70566C5C708}" type="presOf" srcId="{BD181532-2AC9-4658-A2DD-0F002D433353}" destId="{0ECD8488-674C-4C0C-9655-2C89CD3ACFBA}" srcOrd="0" destOrd="0" presId="urn:diagrams.loki3.com/BracketList"/>
    <dgm:cxn modelId="{D2E82C3D-5F5D-4146-B63B-2F5B83A2C82A}" srcId="{F338A198-B74D-4D23-AE14-A82F11E1DAD8}" destId="{84A836FC-AAFB-43A3-89CD-795F4C354296}" srcOrd="0" destOrd="0" parTransId="{64C787F3-2068-421D-BD82-D745F1B49B24}" sibTransId="{54346FDA-23C8-4590-AE78-C257FFBA5052}"/>
    <dgm:cxn modelId="{583B9160-57F0-4F6B-82C5-41D626AC794F}" type="presOf" srcId="{F338A198-B74D-4D23-AE14-A82F11E1DAD8}" destId="{33D9AD84-C2DD-43AA-B8C0-6E15771BE78B}" srcOrd="0" destOrd="0" presId="urn:diagrams.loki3.com/BracketList"/>
    <dgm:cxn modelId="{52E2B84E-5EC3-4D0B-A5FF-B621E269434D}" type="presOf" srcId="{A9FC8E42-7B95-42F1-983B-A5AE72E8C5C0}" destId="{60E112F2-CD0F-460D-921B-374A913F71ED}" srcOrd="0" destOrd="0" presId="urn:diagrams.loki3.com/BracketList"/>
    <dgm:cxn modelId="{DCD56C52-80E3-476C-8575-255B3BA29669}" type="presOf" srcId="{DDF099B8-1FB4-42BC-8CF7-4F0946E8CE06}" destId="{2A87B468-0784-4F3F-9515-BBB3492CC8A0}" srcOrd="0" destOrd="0" presId="urn:diagrams.loki3.com/BracketList"/>
    <dgm:cxn modelId="{A886E352-0785-48C2-B2EC-E20867EB875B}" srcId="{9B75E048-2AA5-47D4-B202-E2AF294A9841}" destId="{DDF099B8-1FB4-42BC-8CF7-4F0946E8CE06}" srcOrd="0" destOrd="0" parTransId="{9F71C79D-2DD7-4C89-AEFB-6AAFE803B690}" sibTransId="{94CDA1BF-C6A2-44A8-AD23-C61A10A970F6}"/>
    <dgm:cxn modelId="{6D07C879-E7E4-4C2A-B1C8-90D3E4C1A498}" srcId="{A9FC8E42-7B95-42F1-983B-A5AE72E8C5C0}" destId="{F338A198-B74D-4D23-AE14-A82F11E1DAD8}" srcOrd="1" destOrd="0" parTransId="{67B9D431-DA4A-4643-B490-76689F1C1084}" sibTransId="{C58A6317-70AB-4D9F-B558-C995C9E345F3}"/>
    <dgm:cxn modelId="{33A5CA84-5FB3-4E35-8790-F22B05D65F82}" type="presOf" srcId="{9B75E048-2AA5-47D4-B202-E2AF294A9841}" destId="{5400C3F5-CC03-4C92-9C64-BD6ED3005EC2}" srcOrd="0" destOrd="0" presId="urn:diagrams.loki3.com/BracketList"/>
    <dgm:cxn modelId="{C62F369F-F173-419D-8F14-2799429CB803}" srcId="{972C802A-DE7C-4CFB-AB82-96FFF3476E4E}" destId="{5F062A7C-B06E-4406-B0DD-354232FCE705}" srcOrd="0" destOrd="0" parTransId="{FECE0BF8-ECB4-4A4E-8988-734D3D2C1857}" sibTransId="{CA457DF6-CDBB-4DA3-BD1A-617D376AAEBA}"/>
    <dgm:cxn modelId="{329E3CA0-248F-4B82-A748-27DFDCF60CE6}" srcId="{A9FC8E42-7B95-42F1-983B-A5AE72E8C5C0}" destId="{972C802A-DE7C-4CFB-AB82-96FFF3476E4E}" srcOrd="0" destOrd="0" parTransId="{EB4AC6B5-0AE8-4CF2-984B-CC67AC15CFC5}" sibTransId="{256E1FC6-3853-4AE2-86E4-6245C7BF4F37}"/>
    <dgm:cxn modelId="{7633E9A3-51E2-4279-BEEF-5B3412442C2B}" type="presOf" srcId="{D627C789-0051-4A89-95D0-9984E46E197F}" destId="{1165B149-41F8-4D08-BA1A-5857706E9CDE}" srcOrd="0" destOrd="0" presId="urn:diagrams.loki3.com/BracketList"/>
    <dgm:cxn modelId="{4F56E1A6-B0F7-4656-9D1E-69E2F018AD56}" srcId="{D627C789-0051-4A89-95D0-9984E46E197F}" destId="{DA8ECFEB-D442-451D-8936-BBB3F6B74CCF}" srcOrd="0" destOrd="0" parTransId="{EAD9AE3A-A04C-45C7-881F-78EF9496FA8C}" sibTransId="{97E46952-7C1B-4E28-9386-BD36EE33617D}"/>
    <dgm:cxn modelId="{3CCACFB5-F3B3-4D88-8B9C-3BB351EA2293}" type="presOf" srcId="{DA8ECFEB-D442-451D-8936-BBB3F6B74CCF}" destId="{B846999F-8B22-4EFB-AAE0-C9D0AFC0A833}" srcOrd="0" destOrd="0" presId="urn:diagrams.loki3.com/BracketList"/>
    <dgm:cxn modelId="{49F957B8-1C9A-4075-91B8-3025A191B2DB}" type="presOf" srcId="{972C802A-DE7C-4CFB-AB82-96FFF3476E4E}" destId="{66F51E0D-D045-4E2B-AB0C-4F2EC15C2742}" srcOrd="0" destOrd="0" presId="urn:diagrams.loki3.com/BracketList"/>
    <dgm:cxn modelId="{730934C5-AB60-4B42-B026-FD0497942D03}" type="presOf" srcId="{89CC7EA6-749B-42BC-978E-A38075F5C72B}" destId="{A3CD7AA6-38F4-4A44-AF0C-AA53CC2A4238}" srcOrd="0" destOrd="0" presId="urn:diagrams.loki3.com/BracketList"/>
    <dgm:cxn modelId="{DAEE86C5-86E6-4C42-9D48-CD80ECABCECD}" type="presOf" srcId="{84A836FC-AAFB-43A3-89CD-795F4C354296}" destId="{34E5CFAF-7A5E-4128-8997-A5651A906319}" srcOrd="0" destOrd="0" presId="urn:diagrams.loki3.com/BracketList"/>
    <dgm:cxn modelId="{EB0D3ED0-2632-4739-AD67-68C66D75031C}" type="presOf" srcId="{6CBE69AA-1EAC-4424-B2B7-3F6E128CB8BA}" destId="{85BD6EBC-B7BD-4283-9195-03758FD188DF}" srcOrd="0" destOrd="0" presId="urn:diagrams.loki3.com/BracketList"/>
    <dgm:cxn modelId="{EF5FBDDF-DFA5-410A-A3AF-52B6EC724576}" type="presOf" srcId="{CF86E16C-B51F-4AC4-B847-500574210A22}" destId="{66AAEBA6-B695-4691-8B00-49D1E4CA4B7B}" srcOrd="0" destOrd="0" presId="urn:diagrams.loki3.com/BracketList"/>
    <dgm:cxn modelId="{2EAE28EC-EBC4-4DA2-AFC5-1F15A80B7F79}" srcId="{A9FC8E42-7B95-42F1-983B-A5AE72E8C5C0}" destId="{6CBE69AA-1EAC-4424-B2B7-3F6E128CB8BA}" srcOrd="3" destOrd="0" parTransId="{9ACD4190-12A2-49CD-AB0A-A5666B7B7918}" sibTransId="{7B16840F-5494-45CE-9189-F7F911A2009B}"/>
    <dgm:cxn modelId="{EEE6E8F9-FB15-47B9-A258-7AA05CFD4B31}" srcId="{89CC7EA6-749B-42BC-978E-A38075F5C72B}" destId="{CF86E16C-B51F-4AC4-B847-500574210A22}" srcOrd="0" destOrd="0" parTransId="{FDC2816E-1A03-468B-9061-AEA76AC6A994}" sibTransId="{F690D86F-5A1D-4097-8241-2BC5BE27F639}"/>
    <dgm:cxn modelId="{AB81F4FB-0DBB-43E1-80F6-3C078AC03A4B}" srcId="{A9FC8E42-7B95-42F1-983B-A5AE72E8C5C0}" destId="{D627C789-0051-4A89-95D0-9984E46E197F}" srcOrd="5" destOrd="0" parTransId="{1D9BFEA0-AC8A-42F4-B30D-03560ADA1EA1}" sibTransId="{93187921-8FD1-4FDC-8010-6C08D72CF9A5}"/>
    <dgm:cxn modelId="{44D959FE-EA06-4DC7-9076-3056E2BFAF70}" srcId="{A9FC8E42-7B95-42F1-983B-A5AE72E8C5C0}" destId="{9B75E048-2AA5-47D4-B202-E2AF294A9841}" srcOrd="2" destOrd="0" parTransId="{37BEA225-0283-4195-B462-B25B05722CBB}" sibTransId="{98FC8C8A-113E-4040-8FD7-F6E4AEB3E5A7}"/>
    <dgm:cxn modelId="{FFB98BCB-111C-42BD-B623-D36E2F002896}" type="presParOf" srcId="{60E112F2-CD0F-460D-921B-374A913F71ED}" destId="{1A038524-604E-4D2F-9D7E-113C69B7C141}" srcOrd="0" destOrd="0" presId="urn:diagrams.loki3.com/BracketList"/>
    <dgm:cxn modelId="{1D46CF16-2FF0-45DF-B7C9-C304787E091E}" type="presParOf" srcId="{1A038524-604E-4D2F-9D7E-113C69B7C141}" destId="{66F51E0D-D045-4E2B-AB0C-4F2EC15C2742}" srcOrd="0" destOrd="0" presId="urn:diagrams.loki3.com/BracketList"/>
    <dgm:cxn modelId="{772D2A9B-E9B7-4CBA-8B05-C3CE0EB80AF4}" type="presParOf" srcId="{1A038524-604E-4D2F-9D7E-113C69B7C141}" destId="{FC80247D-E118-4105-90BF-F29AB52D411B}" srcOrd="1" destOrd="0" presId="urn:diagrams.loki3.com/BracketList"/>
    <dgm:cxn modelId="{9D168411-516F-42F3-BDDF-E9C9546C9271}" type="presParOf" srcId="{1A038524-604E-4D2F-9D7E-113C69B7C141}" destId="{0FD2FB49-ED8B-4824-AEAF-3A94420311F8}" srcOrd="2" destOrd="0" presId="urn:diagrams.loki3.com/BracketList"/>
    <dgm:cxn modelId="{934E5FA1-2A74-4A69-A50D-AE0E7AA82062}" type="presParOf" srcId="{1A038524-604E-4D2F-9D7E-113C69B7C141}" destId="{D5929079-7C2E-4F45-A6B9-1B7792F83AEF}" srcOrd="3" destOrd="0" presId="urn:diagrams.loki3.com/BracketList"/>
    <dgm:cxn modelId="{9C34B9ED-1116-40DA-BD70-4C264BBC6F37}" type="presParOf" srcId="{60E112F2-CD0F-460D-921B-374A913F71ED}" destId="{7DF0E247-63B9-4008-A971-6F49D7F9E081}" srcOrd="1" destOrd="0" presId="urn:diagrams.loki3.com/BracketList"/>
    <dgm:cxn modelId="{BD1EC255-C0E8-473A-99C6-CD477018EACF}" type="presParOf" srcId="{60E112F2-CD0F-460D-921B-374A913F71ED}" destId="{E59D26DB-AF0C-4FA9-84AF-32ED08C4AC0A}" srcOrd="2" destOrd="0" presId="urn:diagrams.loki3.com/BracketList"/>
    <dgm:cxn modelId="{C4FDEFE5-BEA6-491A-BD69-5622293A5C25}" type="presParOf" srcId="{E59D26DB-AF0C-4FA9-84AF-32ED08C4AC0A}" destId="{33D9AD84-C2DD-43AA-B8C0-6E15771BE78B}" srcOrd="0" destOrd="0" presId="urn:diagrams.loki3.com/BracketList"/>
    <dgm:cxn modelId="{F77E9E61-56EF-426D-B83F-E55CFE3344AF}" type="presParOf" srcId="{E59D26DB-AF0C-4FA9-84AF-32ED08C4AC0A}" destId="{9117B35D-C06B-428F-8A45-50C11E8FFA23}" srcOrd="1" destOrd="0" presId="urn:diagrams.loki3.com/BracketList"/>
    <dgm:cxn modelId="{2189DDD6-563A-43C0-B4A8-DCC5B08CC6D1}" type="presParOf" srcId="{E59D26DB-AF0C-4FA9-84AF-32ED08C4AC0A}" destId="{EA474D2E-5346-44AA-8F49-9AD64CE626D8}" srcOrd="2" destOrd="0" presId="urn:diagrams.loki3.com/BracketList"/>
    <dgm:cxn modelId="{35D44B29-9D4B-445F-A46C-F4786467A77D}" type="presParOf" srcId="{E59D26DB-AF0C-4FA9-84AF-32ED08C4AC0A}" destId="{34E5CFAF-7A5E-4128-8997-A5651A906319}" srcOrd="3" destOrd="0" presId="urn:diagrams.loki3.com/BracketList"/>
    <dgm:cxn modelId="{AB41AFA6-EED8-4F2F-B566-5602BC7FA2CD}" type="presParOf" srcId="{60E112F2-CD0F-460D-921B-374A913F71ED}" destId="{00C54DFA-A3F8-406C-B094-0E3D2CF0786D}" srcOrd="3" destOrd="0" presId="urn:diagrams.loki3.com/BracketList"/>
    <dgm:cxn modelId="{29932A15-B61C-4DEB-80B4-BE269EF49ED7}" type="presParOf" srcId="{60E112F2-CD0F-460D-921B-374A913F71ED}" destId="{92973F54-1F5B-4C40-BBAB-9E62B4F56DA9}" srcOrd="4" destOrd="0" presId="urn:diagrams.loki3.com/BracketList"/>
    <dgm:cxn modelId="{3A9863A3-7374-4420-A94B-916C81B74508}" type="presParOf" srcId="{92973F54-1F5B-4C40-BBAB-9E62B4F56DA9}" destId="{5400C3F5-CC03-4C92-9C64-BD6ED3005EC2}" srcOrd="0" destOrd="0" presId="urn:diagrams.loki3.com/BracketList"/>
    <dgm:cxn modelId="{EF07F38D-8295-45CD-B830-B5779845853D}" type="presParOf" srcId="{92973F54-1F5B-4C40-BBAB-9E62B4F56DA9}" destId="{C3AF3EC1-996A-46C1-B710-476892751235}" srcOrd="1" destOrd="0" presId="urn:diagrams.loki3.com/BracketList"/>
    <dgm:cxn modelId="{4A3FDBEE-1395-4F97-A60C-883AC8FEA1E5}" type="presParOf" srcId="{92973F54-1F5B-4C40-BBAB-9E62B4F56DA9}" destId="{7A4A087B-252F-42E5-A266-D59FD817BE35}" srcOrd="2" destOrd="0" presId="urn:diagrams.loki3.com/BracketList"/>
    <dgm:cxn modelId="{D969512A-BDFB-4DBF-9B1F-F2A9F0E763B3}" type="presParOf" srcId="{92973F54-1F5B-4C40-BBAB-9E62B4F56DA9}" destId="{2A87B468-0784-4F3F-9515-BBB3492CC8A0}" srcOrd="3" destOrd="0" presId="urn:diagrams.loki3.com/BracketList"/>
    <dgm:cxn modelId="{ACE491E7-0316-4D19-8571-9818CB264006}" type="presParOf" srcId="{60E112F2-CD0F-460D-921B-374A913F71ED}" destId="{DB5F5B3A-2AB1-40C7-A339-6D58ABE1BB22}" srcOrd="5" destOrd="0" presId="urn:diagrams.loki3.com/BracketList"/>
    <dgm:cxn modelId="{0E76EF5A-10B0-498C-A981-A91068E3479B}" type="presParOf" srcId="{60E112F2-CD0F-460D-921B-374A913F71ED}" destId="{308F86B7-D941-4219-B1EF-1DF0218329AF}" srcOrd="6" destOrd="0" presId="urn:diagrams.loki3.com/BracketList"/>
    <dgm:cxn modelId="{978B3807-20CC-45E3-9101-BAD344BDE9E3}" type="presParOf" srcId="{308F86B7-D941-4219-B1EF-1DF0218329AF}" destId="{85BD6EBC-B7BD-4283-9195-03758FD188DF}" srcOrd="0" destOrd="0" presId="urn:diagrams.loki3.com/BracketList"/>
    <dgm:cxn modelId="{FA90DB63-8D60-4C72-9DAA-0B7D7F6DEF49}" type="presParOf" srcId="{308F86B7-D941-4219-B1EF-1DF0218329AF}" destId="{E0FC9C9B-F53E-4A4C-8BA2-1529EE697C2B}" srcOrd="1" destOrd="0" presId="urn:diagrams.loki3.com/BracketList"/>
    <dgm:cxn modelId="{5DA49C04-B0EA-4D53-9D43-4D0A634DDC04}" type="presParOf" srcId="{308F86B7-D941-4219-B1EF-1DF0218329AF}" destId="{F34B3F96-6075-42A2-BF96-870BB31D26EF}" srcOrd="2" destOrd="0" presId="urn:diagrams.loki3.com/BracketList"/>
    <dgm:cxn modelId="{62F1BEBA-C703-47F6-BB68-2DB467A5AF8B}" type="presParOf" srcId="{308F86B7-D941-4219-B1EF-1DF0218329AF}" destId="{0ECD8488-674C-4C0C-9655-2C89CD3ACFBA}" srcOrd="3" destOrd="0" presId="urn:diagrams.loki3.com/BracketList"/>
    <dgm:cxn modelId="{02902505-4729-4A63-BCFA-17A3084AD688}" type="presParOf" srcId="{60E112F2-CD0F-460D-921B-374A913F71ED}" destId="{6D7C8854-9976-4879-849A-A5B35E279A0D}" srcOrd="7" destOrd="0" presId="urn:diagrams.loki3.com/BracketList"/>
    <dgm:cxn modelId="{DBE0F1C3-99EB-4E1F-91DB-A5D8660F00E7}" type="presParOf" srcId="{60E112F2-CD0F-460D-921B-374A913F71ED}" destId="{24457AD7-6E8B-451C-9C78-107477CEA4C7}" srcOrd="8" destOrd="0" presId="urn:diagrams.loki3.com/BracketList"/>
    <dgm:cxn modelId="{1639843E-8BF9-4660-8B10-4DF52EE34414}" type="presParOf" srcId="{24457AD7-6E8B-451C-9C78-107477CEA4C7}" destId="{A3CD7AA6-38F4-4A44-AF0C-AA53CC2A4238}" srcOrd="0" destOrd="0" presId="urn:diagrams.loki3.com/BracketList"/>
    <dgm:cxn modelId="{F2D16BDF-756C-49FD-A1C9-6C221EFF2E07}" type="presParOf" srcId="{24457AD7-6E8B-451C-9C78-107477CEA4C7}" destId="{A0BBA243-A395-4F9E-9DD5-840A3D69F33B}" srcOrd="1" destOrd="0" presId="urn:diagrams.loki3.com/BracketList"/>
    <dgm:cxn modelId="{AD2145AB-D8E1-4AFA-9CC8-473FCC78EBB6}" type="presParOf" srcId="{24457AD7-6E8B-451C-9C78-107477CEA4C7}" destId="{9650CA60-831C-4DAE-AD3E-09277EDC17F8}" srcOrd="2" destOrd="0" presId="urn:diagrams.loki3.com/BracketList"/>
    <dgm:cxn modelId="{6E0814C8-DCEE-45EA-882C-6C637A2826DB}" type="presParOf" srcId="{24457AD7-6E8B-451C-9C78-107477CEA4C7}" destId="{66AAEBA6-B695-4691-8B00-49D1E4CA4B7B}" srcOrd="3" destOrd="0" presId="urn:diagrams.loki3.com/BracketList"/>
    <dgm:cxn modelId="{67F0D647-B634-4B91-9C60-108415E5E512}" type="presParOf" srcId="{60E112F2-CD0F-460D-921B-374A913F71ED}" destId="{A5ED09AD-6A6C-4925-BEC7-2C2EBCB9A713}" srcOrd="9" destOrd="0" presId="urn:diagrams.loki3.com/BracketList"/>
    <dgm:cxn modelId="{EA179625-393A-4019-BCB0-0B639EAFD88E}" type="presParOf" srcId="{60E112F2-CD0F-460D-921B-374A913F71ED}" destId="{79C6ACE2-EAD3-40F1-A40D-7C08DA6A36F9}" srcOrd="10" destOrd="0" presId="urn:diagrams.loki3.com/BracketList"/>
    <dgm:cxn modelId="{8B651798-B1D0-4A10-8DC6-A5C2A21B114F}" type="presParOf" srcId="{79C6ACE2-EAD3-40F1-A40D-7C08DA6A36F9}" destId="{1165B149-41F8-4D08-BA1A-5857706E9CDE}" srcOrd="0" destOrd="0" presId="urn:diagrams.loki3.com/BracketList"/>
    <dgm:cxn modelId="{A439A2B6-1A3C-4173-9723-8FF0F6F093B6}" type="presParOf" srcId="{79C6ACE2-EAD3-40F1-A40D-7C08DA6A36F9}" destId="{0A6E157B-C627-4B14-8B26-59B96448430A}" srcOrd="1" destOrd="0" presId="urn:diagrams.loki3.com/BracketList"/>
    <dgm:cxn modelId="{3ADEC566-C303-4548-88C5-3C0F592A447B}" type="presParOf" srcId="{79C6ACE2-EAD3-40F1-A40D-7C08DA6A36F9}" destId="{2D612181-86BE-42DF-B0C0-83C5CE48BEBE}" srcOrd="2" destOrd="0" presId="urn:diagrams.loki3.com/BracketList"/>
    <dgm:cxn modelId="{20703BBA-D427-4AD0-B1AD-379956BE821A}" type="presParOf" srcId="{79C6ACE2-EAD3-40F1-A40D-7C08DA6A36F9}" destId="{B846999F-8B22-4EFB-AAE0-C9D0AFC0A83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85AF7C-53D6-44AD-87E4-4EA338F4D7F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A297BC-DA42-4860-A108-8EE79AEB2CA0}" type="parTrans" cxnId="{263B973D-BD96-433F-967F-4CB9A8102552}">
      <dgm:prSet/>
      <dgm:spPr/>
      <dgm:t>
        <a:bodyPr/>
        <a:lstStyle/>
        <a:p>
          <a:endParaRPr lang="en-US"/>
        </a:p>
      </dgm:t>
    </dgm:pt>
    <dgm:pt modelId="{EBD060C5-95F5-4EE7-A21D-4D675CDEDCC3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ko" sz="1110" b="0" i="0" strike="noStrike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망설이고, 맞서고, 지원하지만 iF만 적절합니다!</a:t>
          </a:r>
          <a:endParaRPr lang="en-US"/>
        </a:p>
      </dgm:t>
    </dgm:pt>
    <dgm:pt modelId="{08F2C995-22F9-446E-8812-A0D5B508C4C6}" type="sibTrans" cxnId="{263B973D-BD96-433F-967F-4CB9A8102552}">
      <dgm:prSet/>
      <dgm:spPr/>
      <dgm:t>
        <a:bodyPr/>
        <a:lstStyle/>
        <a:p>
          <a:endParaRPr lang="en-US"/>
        </a:p>
      </dgm:t>
    </dgm:pt>
    <dgm:pt modelId="{C06B86FE-9873-4154-8479-7797CFC38831}" type="parTrans" cxnId="{531CBB57-101C-41C3-8FE8-FD7EBFDE5521}">
      <dgm:prSet/>
      <dgm:spPr/>
      <dgm:t>
        <a:bodyPr/>
        <a:lstStyle/>
        <a:p>
          <a:endParaRPr lang="en-US"/>
        </a:p>
      </dgm:t>
    </dgm:pt>
    <dgm:pt modelId="{215514A5-DF66-4904-9406-77784F162B95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ko" sz="1110" b="0" i="0" strike="noStrike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우리는 누군가의 행동이 부적절하거나 불법이라고 생각하는지 알고자 합니다.</a:t>
          </a:r>
          <a:endParaRPr lang="en-US"/>
        </a:p>
      </dgm:t>
    </dgm:pt>
    <dgm:pt modelId="{B250ECC4-DD4B-44B9-9935-6E9734B98612}" type="sibTrans" cxnId="{531CBB57-101C-41C3-8FE8-FD7EBFDE5521}">
      <dgm:prSet/>
      <dgm:spPr/>
      <dgm:t>
        <a:bodyPr/>
        <a:lstStyle/>
        <a:p>
          <a:endParaRPr lang="en-US"/>
        </a:p>
      </dgm:t>
    </dgm:pt>
    <dgm:pt modelId="{56605AA0-B23C-41CB-A9E9-FB42C77D3F9B}" type="parTrans" cxnId="{A10A9AC5-9D85-46EA-8BF2-52AC292E81AB}">
      <dgm:prSet/>
      <dgm:spPr/>
      <dgm:t>
        <a:bodyPr/>
        <a:lstStyle/>
        <a:p>
          <a:endParaRPr lang="en-US"/>
        </a:p>
      </dgm:t>
    </dgm:pt>
    <dgm:pt modelId="{22C75CE3-3B87-4E45-A239-769E3391166C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ko" sz="1110" b="0" i="0" strike="noStrike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모든 불만은 진지하게 받아들여지고, 조사되며, 적절한 경우 조치를 취할 것입니다.</a:t>
          </a:r>
          <a:endParaRPr lang="en-US"/>
        </a:p>
      </dgm:t>
    </dgm:pt>
    <dgm:pt modelId="{873C7F80-16FF-4C2A-9AB6-7A5889C0339F}" type="sibTrans" cxnId="{A10A9AC5-9D85-46EA-8BF2-52AC292E81AB}">
      <dgm:prSet/>
      <dgm:spPr/>
      <dgm:t>
        <a:bodyPr/>
        <a:lstStyle/>
        <a:p>
          <a:endParaRPr lang="en-US"/>
        </a:p>
      </dgm:t>
    </dgm:pt>
    <dgm:pt modelId="{F47EF451-94B4-4BD6-A5AE-ADAECA63667A}" type="parTrans" cxnId="{05D701C6-B91E-4884-AFE5-7F72FE5AEC69}">
      <dgm:prSet/>
      <dgm:spPr/>
      <dgm:t>
        <a:bodyPr/>
        <a:lstStyle/>
        <a:p>
          <a:endParaRPr lang="en-US"/>
        </a:p>
      </dgm:t>
    </dgm:pt>
    <dgm:pt modelId="{544412E3-BEF3-41AF-9D5A-7DA5FBAE64B4}">
      <dgm:prSet custT="1"/>
      <dgm:spPr>
        <a:noFill/>
        <a:ln>
          <a:noFill/>
        </a:ln>
      </dgm:spPr>
      <dgm:t>
        <a:bodyPr/>
        <a:lstStyle/>
        <a:p>
          <a:pPr>
            <a:defRPr cap="all"/>
          </a:pPr>
          <a:r>
            <a:rPr lang="ko" sz="1110" b="0" i="0" strike="noStrike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관리자, 현지 시간, rpm 규정 준수 팀 또는 핫라인에 연락합니다.</a:t>
          </a:r>
          <a:endParaRPr lang="en-US"/>
        </a:p>
      </dgm:t>
    </dgm:pt>
    <dgm:pt modelId="{32D20FFA-0D8A-4FAF-9CB1-AE232A3FCBE7}" type="sibTrans" cxnId="{05D701C6-B91E-4884-AFE5-7F72FE5AEC69}">
      <dgm:prSet/>
      <dgm:spPr/>
      <dgm:t>
        <a:bodyPr/>
        <a:lstStyle/>
        <a:p>
          <a:endParaRPr lang="en-US"/>
        </a:p>
      </dgm:t>
    </dgm:pt>
    <dgm:pt modelId="{F99DBA00-032E-4B6D-BCA8-3FF88387C013}" type="pres">
      <dgm:prSet presAssocID="{3985AF7C-53D6-44AD-87E4-4EA338F4D7FA}" presName="root" presStyleCnt="0">
        <dgm:presLayoutVars>
          <dgm:dir/>
          <dgm:resizeHandles val="exact"/>
        </dgm:presLayoutVars>
      </dgm:prSet>
      <dgm:spPr/>
    </dgm:pt>
    <dgm:pt modelId="{786B84CB-C00B-40AB-8D9F-DE78A427A091}" type="pres">
      <dgm:prSet presAssocID="{EBD060C5-95F5-4EE7-A21D-4D675CDEDCC3}" presName="compNode" presStyleCnt="0"/>
      <dgm:spPr/>
    </dgm:pt>
    <dgm:pt modelId="{073D0F38-1697-4DDF-87B5-31AB4FDDCA6E}" type="pres">
      <dgm:prSet presAssocID="{EBD060C5-95F5-4EE7-A21D-4D675CDEDCC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72CB9A9-E8F4-48A6-863C-3857BF4A1898}" type="pres">
      <dgm:prSet presAssocID="{EBD060C5-95F5-4EE7-A21D-4D675CDEDC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F2B5B2A-8E93-4FB1-A7B8-4DBAF9E36D1F}" type="pres">
      <dgm:prSet presAssocID="{EBD060C5-95F5-4EE7-A21D-4D675CDEDCC3}" presName="spaceRect" presStyleCnt="0"/>
      <dgm:spPr/>
    </dgm:pt>
    <dgm:pt modelId="{6AA18965-2D4D-4724-835A-2A765ACE07BF}" type="pres">
      <dgm:prSet presAssocID="{EBD060C5-95F5-4EE7-A21D-4D675CDEDCC3}" presName="textRect" presStyleLbl="revTx" presStyleIdx="0" presStyleCnt="4">
        <dgm:presLayoutVars>
          <dgm:chMax val="1"/>
          <dgm:chPref val="1"/>
        </dgm:presLayoutVars>
      </dgm:prSet>
      <dgm:spPr/>
    </dgm:pt>
    <dgm:pt modelId="{8760EC41-2AED-4DF9-BBCD-2EB65F816AD5}" type="pres">
      <dgm:prSet presAssocID="{08F2C995-22F9-446E-8812-A0D5B508C4C6}" presName="sibTrans" presStyleCnt="0"/>
      <dgm:spPr/>
    </dgm:pt>
    <dgm:pt modelId="{3622DCD7-14D2-4476-A1D7-9FC0F2DF9AEC}" type="pres">
      <dgm:prSet presAssocID="{215514A5-DF66-4904-9406-77784F162B95}" presName="compNode" presStyleCnt="0"/>
      <dgm:spPr/>
    </dgm:pt>
    <dgm:pt modelId="{71CADC7A-C1B0-44C3-93BB-21CE4C51B4F2}" type="pres">
      <dgm:prSet presAssocID="{215514A5-DF66-4904-9406-77784F162B9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E7A4B8A-9FB1-49BB-AD5F-E16F4D6B1202}" type="pres">
      <dgm:prSet presAssocID="{215514A5-DF66-4904-9406-77784F162B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77223BB5-08AB-4699-B274-66F6273C5AEC}" type="pres">
      <dgm:prSet presAssocID="{215514A5-DF66-4904-9406-77784F162B95}" presName="spaceRect" presStyleCnt="0"/>
      <dgm:spPr/>
    </dgm:pt>
    <dgm:pt modelId="{6FF8B6D1-5618-4F35-9FB1-447D4C8D3EB4}" type="pres">
      <dgm:prSet presAssocID="{215514A5-DF66-4904-9406-77784F162B95}" presName="textRect" presStyleLbl="revTx" presStyleIdx="1" presStyleCnt="4">
        <dgm:presLayoutVars>
          <dgm:chMax val="1"/>
          <dgm:chPref val="1"/>
        </dgm:presLayoutVars>
      </dgm:prSet>
      <dgm:spPr/>
    </dgm:pt>
    <dgm:pt modelId="{EAB3F13C-5F23-491D-9F8A-D25748D3216F}" type="pres">
      <dgm:prSet presAssocID="{B250ECC4-DD4B-44B9-9935-6E9734B98612}" presName="sibTrans" presStyleCnt="0"/>
      <dgm:spPr/>
    </dgm:pt>
    <dgm:pt modelId="{0F7AB7E7-3384-4E1C-A41F-020CE1D72EA1}" type="pres">
      <dgm:prSet presAssocID="{22C75CE3-3B87-4E45-A239-769E3391166C}" presName="compNode" presStyleCnt="0"/>
      <dgm:spPr/>
    </dgm:pt>
    <dgm:pt modelId="{1FE7E204-545F-440C-8C97-4A51872D9726}" type="pres">
      <dgm:prSet presAssocID="{22C75CE3-3B87-4E45-A239-769E339116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85FF4209-844A-4978-977D-D9B2596F75E9}" type="pres">
      <dgm:prSet presAssocID="{22C75CE3-3B87-4E45-A239-769E339116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9232F93-B28C-4008-9D2C-5CC2B171F6BF}" type="pres">
      <dgm:prSet presAssocID="{22C75CE3-3B87-4E45-A239-769E3391166C}" presName="spaceRect" presStyleCnt="0"/>
      <dgm:spPr/>
    </dgm:pt>
    <dgm:pt modelId="{30BC5A38-EAF4-4B1E-9660-0ECB3613D90C}" type="pres">
      <dgm:prSet presAssocID="{22C75CE3-3B87-4E45-A239-769E3391166C}" presName="textRect" presStyleLbl="revTx" presStyleIdx="2" presStyleCnt="4">
        <dgm:presLayoutVars>
          <dgm:chMax val="1"/>
          <dgm:chPref val="1"/>
        </dgm:presLayoutVars>
      </dgm:prSet>
      <dgm:spPr/>
    </dgm:pt>
    <dgm:pt modelId="{E20E414B-C7F7-4B94-A0E0-F90A48E33FBB}" type="pres">
      <dgm:prSet presAssocID="{873C7F80-16FF-4C2A-9AB6-7A5889C0339F}" presName="sibTrans" presStyleCnt="0"/>
      <dgm:spPr/>
    </dgm:pt>
    <dgm:pt modelId="{4B26835B-4D7D-49AA-8750-6FD0C36A7C28}" type="pres">
      <dgm:prSet presAssocID="{544412E3-BEF3-41AF-9D5A-7DA5FBAE64B4}" presName="compNode" presStyleCnt="0"/>
      <dgm:spPr/>
    </dgm:pt>
    <dgm:pt modelId="{10143779-9C38-42BF-84D1-1850484485B4}" type="pres">
      <dgm:prSet presAssocID="{544412E3-BEF3-41AF-9D5A-7DA5FBAE64B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37D5008-931D-4678-B3D6-809AC5E131FA}" type="pres">
      <dgm:prSet presAssocID="{544412E3-BEF3-41AF-9D5A-7DA5FBAE64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3D256092-D4EE-4D98-9242-1FDD6ED656DA}" type="pres">
      <dgm:prSet presAssocID="{544412E3-BEF3-41AF-9D5A-7DA5FBAE64B4}" presName="spaceRect" presStyleCnt="0"/>
      <dgm:spPr/>
    </dgm:pt>
    <dgm:pt modelId="{6CB0CDB9-D0AE-470D-ABFC-DED3FE7A9B30}" type="pres">
      <dgm:prSet presAssocID="{544412E3-BEF3-41AF-9D5A-7DA5FBAE64B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63B973D-BD96-433F-967F-4CB9A8102552}" srcId="{3985AF7C-53D6-44AD-87E4-4EA338F4D7FA}" destId="{EBD060C5-95F5-4EE7-A21D-4D675CDEDCC3}" srcOrd="0" destOrd="0" parTransId="{C2A297BC-DA42-4860-A108-8EE79AEB2CA0}" sibTransId="{08F2C995-22F9-446E-8812-A0D5B508C4C6}"/>
    <dgm:cxn modelId="{531CBB57-101C-41C3-8FE8-FD7EBFDE5521}" srcId="{3985AF7C-53D6-44AD-87E4-4EA338F4D7FA}" destId="{215514A5-DF66-4904-9406-77784F162B95}" srcOrd="1" destOrd="0" parTransId="{C06B86FE-9873-4154-8479-7797CFC38831}" sibTransId="{B250ECC4-DD4B-44B9-9935-6E9734B98612}"/>
    <dgm:cxn modelId="{FE140FAA-589F-438A-85D7-A5A279973765}" type="presOf" srcId="{544412E3-BEF3-41AF-9D5A-7DA5FBAE64B4}" destId="{6CB0CDB9-D0AE-470D-ABFC-DED3FE7A9B30}" srcOrd="0" destOrd="0" presId="urn:microsoft.com/office/officeart/2018/5/layout/IconLeafLabelList"/>
    <dgm:cxn modelId="{1BC655B7-1587-4A8D-B2FD-F07C3992616B}" type="presOf" srcId="{EBD060C5-95F5-4EE7-A21D-4D675CDEDCC3}" destId="{6AA18965-2D4D-4724-835A-2A765ACE07BF}" srcOrd="0" destOrd="0" presId="urn:microsoft.com/office/officeart/2018/5/layout/IconLeafLabelList"/>
    <dgm:cxn modelId="{04D37BB7-9235-4241-8064-C8AE7036C249}" type="presOf" srcId="{22C75CE3-3B87-4E45-A239-769E3391166C}" destId="{30BC5A38-EAF4-4B1E-9660-0ECB3613D90C}" srcOrd="0" destOrd="0" presId="urn:microsoft.com/office/officeart/2018/5/layout/IconLeafLabelList"/>
    <dgm:cxn modelId="{7BF86CC2-3425-4A19-B163-CC03BCD48633}" type="presOf" srcId="{215514A5-DF66-4904-9406-77784F162B95}" destId="{6FF8B6D1-5618-4F35-9FB1-447D4C8D3EB4}" srcOrd="0" destOrd="0" presId="urn:microsoft.com/office/officeart/2018/5/layout/IconLeafLabelList"/>
    <dgm:cxn modelId="{A10A9AC5-9D85-46EA-8BF2-52AC292E81AB}" srcId="{3985AF7C-53D6-44AD-87E4-4EA338F4D7FA}" destId="{22C75CE3-3B87-4E45-A239-769E3391166C}" srcOrd="2" destOrd="0" parTransId="{56605AA0-B23C-41CB-A9E9-FB42C77D3F9B}" sibTransId="{873C7F80-16FF-4C2A-9AB6-7A5889C0339F}"/>
    <dgm:cxn modelId="{05D701C6-B91E-4884-AFE5-7F72FE5AEC69}" srcId="{3985AF7C-53D6-44AD-87E4-4EA338F4D7FA}" destId="{544412E3-BEF3-41AF-9D5A-7DA5FBAE64B4}" srcOrd="3" destOrd="0" parTransId="{F47EF451-94B4-4BD6-A5AE-ADAECA63667A}" sibTransId="{32D20FFA-0D8A-4FAF-9CB1-AE232A3FCBE7}"/>
    <dgm:cxn modelId="{8F481AF7-F443-4B01-B342-724AB33C95A4}" type="presOf" srcId="{3985AF7C-53D6-44AD-87E4-4EA338F4D7FA}" destId="{F99DBA00-032E-4B6D-BCA8-3FF88387C013}" srcOrd="0" destOrd="0" presId="urn:microsoft.com/office/officeart/2018/5/layout/IconLeafLabelList"/>
    <dgm:cxn modelId="{8F61303D-5C77-4622-AE26-6E00CDC943A7}" type="presParOf" srcId="{F99DBA00-032E-4B6D-BCA8-3FF88387C013}" destId="{786B84CB-C00B-40AB-8D9F-DE78A427A091}" srcOrd="0" destOrd="0" presId="urn:microsoft.com/office/officeart/2018/5/layout/IconLeafLabelList"/>
    <dgm:cxn modelId="{DE46043C-8ADA-4532-A2B1-89E4CA0F45EC}" type="presParOf" srcId="{786B84CB-C00B-40AB-8D9F-DE78A427A091}" destId="{073D0F38-1697-4DDF-87B5-31AB4FDDCA6E}" srcOrd="0" destOrd="0" presId="urn:microsoft.com/office/officeart/2018/5/layout/IconLeafLabelList"/>
    <dgm:cxn modelId="{EA9182A2-EE56-4D3B-B242-19365CFBAC72}" type="presParOf" srcId="{786B84CB-C00B-40AB-8D9F-DE78A427A091}" destId="{972CB9A9-E8F4-48A6-863C-3857BF4A1898}" srcOrd="1" destOrd="0" presId="urn:microsoft.com/office/officeart/2018/5/layout/IconLeafLabelList"/>
    <dgm:cxn modelId="{D0DB136D-ADA7-43CB-901E-82434D8441C0}" type="presParOf" srcId="{786B84CB-C00B-40AB-8D9F-DE78A427A091}" destId="{0F2B5B2A-8E93-4FB1-A7B8-4DBAF9E36D1F}" srcOrd="2" destOrd="0" presId="urn:microsoft.com/office/officeart/2018/5/layout/IconLeafLabelList"/>
    <dgm:cxn modelId="{364E8CAB-1360-4607-8113-B44E1C11EAD0}" type="presParOf" srcId="{786B84CB-C00B-40AB-8D9F-DE78A427A091}" destId="{6AA18965-2D4D-4724-835A-2A765ACE07BF}" srcOrd="3" destOrd="0" presId="urn:microsoft.com/office/officeart/2018/5/layout/IconLeafLabelList"/>
    <dgm:cxn modelId="{69216C36-88CE-4D30-9D7B-BC71341AA01F}" type="presParOf" srcId="{F99DBA00-032E-4B6D-BCA8-3FF88387C013}" destId="{8760EC41-2AED-4DF9-BBCD-2EB65F816AD5}" srcOrd="1" destOrd="0" presId="urn:microsoft.com/office/officeart/2018/5/layout/IconLeafLabelList"/>
    <dgm:cxn modelId="{511EC7A9-630F-4BAF-A3CE-BE2CB6D8BF54}" type="presParOf" srcId="{F99DBA00-032E-4B6D-BCA8-3FF88387C013}" destId="{3622DCD7-14D2-4476-A1D7-9FC0F2DF9AEC}" srcOrd="2" destOrd="0" presId="urn:microsoft.com/office/officeart/2018/5/layout/IconLeafLabelList"/>
    <dgm:cxn modelId="{B2DBBC16-E87D-482B-B829-030DD66FF49D}" type="presParOf" srcId="{3622DCD7-14D2-4476-A1D7-9FC0F2DF9AEC}" destId="{71CADC7A-C1B0-44C3-93BB-21CE4C51B4F2}" srcOrd="0" destOrd="0" presId="urn:microsoft.com/office/officeart/2018/5/layout/IconLeafLabelList"/>
    <dgm:cxn modelId="{E3B7A652-4607-4F5B-A9AA-3F376F427E72}" type="presParOf" srcId="{3622DCD7-14D2-4476-A1D7-9FC0F2DF9AEC}" destId="{CE7A4B8A-9FB1-49BB-AD5F-E16F4D6B1202}" srcOrd="1" destOrd="0" presId="urn:microsoft.com/office/officeart/2018/5/layout/IconLeafLabelList"/>
    <dgm:cxn modelId="{AE70A175-0287-41D8-8F9C-3E86FCB7E2DA}" type="presParOf" srcId="{3622DCD7-14D2-4476-A1D7-9FC0F2DF9AEC}" destId="{77223BB5-08AB-4699-B274-66F6273C5AEC}" srcOrd="2" destOrd="0" presId="urn:microsoft.com/office/officeart/2018/5/layout/IconLeafLabelList"/>
    <dgm:cxn modelId="{7F92DAB5-842D-4F03-B459-756DF8FBD6F6}" type="presParOf" srcId="{3622DCD7-14D2-4476-A1D7-9FC0F2DF9AEC}" destId="{6FF8B6D1-5618-4F35-9FB1-447D4C8D3EB4}" srcOrd="3" destOrd="0" presId="urn:microsoft.com/office/officeart/2018/5/layout/IconLeafLabelList"/>
    <dgm:cxn modelId="{F6EE15B4-6CFB-4943-9640-516B08B6C979}" type="presParOf" srcId="{F99DBA00-032E-4B6D-BCA8-3FF88387C013}" destId="{EAB3F13C-5F23-491D-9F8A-D25748D3216F}" srcOrd="3" destOrd="0" presId="urn:microsoft.com/office/officeart/2018/5/layout/IconLeafLabelList"/>
    <dgm:cxn modelId="{D6BA5538-BDCA-4A26-9731-2F01981D55EE}" type="presParOf" srcId="{F99DBA00-032E-4B6D-BCA8-3FF88387C013}" destId="{0F7AB7E7-3384-4E1C-A41F-020CE1D72EA1}" srcOrd="4" destOrd="0" presId="urn:microsoft.com/office/officeart/2018/5/layout/IconLeafLabelList"/>
    <dgm:cxn modelId="{C9DE8CF4-B824-47EE-8CAD-9B1A542236F7}" type="presParOf" srcId="{0F7AB7E7-3384-4E1C-A41F-020CE1D72EA1}" destId="{1FE7E204-545F-440C-8C97-4A51872D9726}" srcOrd="0" destOrd="0" presId="urn:microsoft.com/office/officeart/2018/5/layout/IconLeafLabelList"/>
    <dgm:cxn modelId="{D7A1DA5B-B44D-456E-9279-CDBD03C0539B}" type="presParOf" srcId="{0F7AB7E7-3384-4E1C-A41F-020CE1D72EA1}" destId="{85FF4209-844A-4978-977D-D9B2596F75E9}" srcOrd="1" destOrd="0" presId="urn:microsoft.com/office/officeart/2018/5/layout/IconLeafLabelList"/>
    <dgm:cxn modelId="{624FA949-59C6-457C-8ECF-D5AC9B97DE50}" type="presParOf" srcId="{0F7AB7E7-3384-4E1C-A41F-020CE1D72EA1}" destId="{19232F93-B28C-4008-9D2C-5CC2B171F6BF}" srcOrd="2" destOrd="0" presId="urn:microsoft.com/office/officeart/2018/5/layout/IconLeafLabelList"/>
    <dgm:cxn modelId="{62E9E51C-7F40-4E5D-AC0B-61ED30A9B6A0}" type="presParOf" srcId="{0F7AB7E7-3384-4E1C-A41F-020CE1D72EA1}" destId="{30BC5A38-EAF4-4B1E-9660-0ECB3613D90C}" srcOrd="3" destOrd="0" presId="urn:microsoft.com/office/officeart/2018/5/layout/IconLeafLabelList"/>
    <dgm:cxn modelId="{FC00F8B8-83EF-4A28-B838-95DACA30856E}" type="presParOf" srcId="{F99DBA00-032E-4B6D-BCA8-3FF88387C013}" destId="{E20E414B-C7F7-4B94-A0E0-F90A48E33FBB}" srcOrd="5" destOrd="0" presId="urn:microsoft.com/office/officeart/2018/5/layout/IconLeafLabelList"/>
    <dgm:cxn modelId="{6B43C360-6989-4B5A-BB2B-AC6DB5C355CD}" type="presParOf" srcId="{F99DBA00-032E-4B6D-BCA8-3FF88387C013}" destId="{4B26835B-4D7D-49AA-8750-6FD0C36A7C28}" srcOrd="6" destOrd="0" presId="urn:microsoft.com/office/officeart/2018/5/layout/IconLeafLabelList"/>
    <dgm:cxn modelId="{16234AE6-D475-48AA-A2E0-942EDABF7C85}" type="presParOf" srcId="{4B26835B-4D7D-49AA-8750-6FD0C36A7C28}" destId="{10143779-9C38-42BF-84D1-1850484485B4}" srcOrd="0" destOrd="0" presId="urn:microsoft.com/office/officeart/2018/5/layout/IconLeafLabelList"/>
    <dgm:cxn modelId="{AA68D747-901B-4016-AD12-34848CD2399B}" type="presParOf" srcId="{4B26835B-4D7D-49AA-8750-6FD0C36A7C28}" destId="{537D5008-931D-4678-B3D6-809AC5E131FA}" srcOrd="1" destOrd="0" presId="urn:microsoft.com/office/officeart/2018/5/layout/IconLeafLabelList"/>
    <dgm:cxn modelId="{AFD6FB1D-276E-4C66-8D23-278AA78E98FE}" type="presParOf" srcId="{4B26835B-4D7D-49AA-8750-6FD0C36A7C28}" destId="{3D256092-D4EE-4D98-9242-1FDD6ED656DA}" srcOrd="2" destOrd="0" presId="urn:microsoft.com/office/officeart/2018/5/layout/IconLeafLabelList"/>
    <dgm:cxn modelId="{5F178AB0-6A90-44A4-A319-6FEE29D98CCA}" type="presParOf" srcId="{4B26835B-4D7D-49AA-8750-6FD0C36A7C28}" destId="{6CB0CDB9-D0AE-470D-ABFC-DED3FE7A9B3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7EA9A9-2A7E-4FE6-BE29-8DF151ECBC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E0D1-58FC-466E-A76A-0F9A90D32313}" type="parTrans" cxnId="{9A862BBB-1FBC-4F59-8B48-939503B5C31A}">
      <dgm:prSet/>
      <dgm:spPr/>
      <dgm:t>
        <a:bodyPr/>
        <a:lstStyle/>
        <a:p>
          <a:endParaRPr lang="en-US"/>
        </a:p>
      </dgm:t>
    </dgm:pt>
    <dgm:pt modelId="{79707194-1D02-4749-851A-78251A8D6A8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해고</a:t>
          </a:r>
          <a:endParaRPr lang="en-US"/>
        </a:p>
      </dgm:t>
    </dgm:pt>
    <dgm:pt modelId="{CE8F1689-E460-49B6-A0B4-2F42C7441D1E}" type="sibTrans" cxnId="{9A862BBB-1FBC-4F59-8B48-939503B5C31A}">
      <dgm:prSet/>
      <dgm:spPr/>
      <dgm:t>
        <a:bodyPr/>
        <a:lstStyle/>
        <a:p>
          <a:endParaRPr lang="en-US"/>
        </a:p>
      </dgm:t>
    </dgm:pt>
    <dgm:pt modelId="{AC4E4FE5-E6E9-4735-AABB-0C6819A38BD3}" type="parTrans" cxnId="{F57CA540-023E-4AF8-95BF-2E2E261A381B}">
      <dgm:prSet/>
      <dgm:spPr/>
      <dgm:t>
        <a:bodyPr/>
        <a:lstStyle/>
        <a:p>
          <a:endParaRPr lang="en-US"/>
        </a:p>
      </dgm:t>
    </dgm:pt>
    <dgm:pt modelId="{75B6AE6A-9B0F-4ADC-B232-83EB04025669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강등</a:t>
          </a:r>
          <a:endParaRPr lang="en-US"/>
        </a:p>
      </dgm:t>
    </dgm:pt>
    <dgm:pt modelId="{55B0ED60-47A9-4C9D-BED3-2A9BE70A9BE5}" type="sibTrans" cxnId="{F57CA540-023E-4AF8-95BF-2E2E261A381B}">
      <dgm:prSet/>
      <dgm:spPr/>
      <dgm:t>
        <a:bodyPr/>
        <a:lstStyle/>
        <a:p>
          <a:endParaRPr lang="en-US"/>
        </a:p>
      </dgm:t>
    </dgm:pt>
    <dgm:pt modelId="{4F78A490-1C23-4BBF-8016-997EFAAE478F}" type="parTrans" cxnId="{C50E08B9-3FC9-4619-B58C-9A3DC3F0752F}">
      <dgm:prSet/>
      <dgm:spPr/>
      <dgm:t>
        <a:bodyPr/>
        <a:lstStyle/>
        <a:p>
          <a:endParaRPr lang="en-US"/>
        </a:p>
      </dgm:t>
    </dgm:pt>
    <dgm:pt modelId="{0C3E5329-EB5E-4889-9701-0849A8CD9D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호 전환</a:t>
          </a:r>
          <a:endParaRPr lang="en-US"/>
        </a:p>
      </dgm:t>
    </dgm:pt>
    <dgm:pt modelId="{1E1AEB77-E215-409E-B983-A154334C1190}" type="sibTrans" cxnId="{C50E08B9-3FC9-4619-B58C-9A3DC3F0752F}">
      <dgm:prSet/>
      <dgm:spPr/>
      <dgm:t>
        <a:bodyPr/>
        <a:lstStyle/>
        <a:p>
          <a:endParaRPr lang="en-US"/>
        </a:p>
      </dgm:t>
    </dgm:pt>
    <dgm:pt modelId="{ADCB2420-3E8D-4D10-815F-BFB534DBDEEC}" type="parTrans" cxnId="{4BCE0D08-D3A1-4D8D-8AF0-295690761D3A}">
      <dgm:prSet/>
      <dgm:spPr/>
      <dgm:t>
        <a:bodyPr/>
        <a:lstStyle/>
        <a:p>
          <a:endParaRPr lang="en-US"/>
        </a:p>
      </dgm:t>
    </dgm:pt>
    <dgm:pt modelId="{49DA00EC-20E3-4959-92DB-5FE0DB4E107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덜 호의적인 과제 또는 업무 일정</a:t>
          </a:r>
          <a:endParaRPr lang="en-US"/>
        </a:p>
      </dgm:t>
    </dgm:pt>
    <dgm:pt modelId="{1407D1F4-DC74-4D0C-B033-11CE032EE418}" type="sibTrans" cxnId="{4BCE0D08-D3A1-4D8D-8AF0-295690761D3A}">
      <dgm:prSet/>
      <dgm:spPr/>
      <dgm:t>
        <a:bodyPr/>
        <a:lstStyle/>
        <a:p>
          <a:endParaRPr lang="en-US"/>
        </a:p>
      </dgm:t>
    </dgm:pt>
    <dgm:pt modelId="{5ADD28B4-A80F-4093-AC94-16D6D563B90B}" type="parTrans" cxnId="{67253269-1835-42F6-AE23-BC0CBB622018}">
      <dgm:prSet/>
      <dgm:spPr/>
      <dgm:t>
        <a:bodyPr/>
        <a:lstStyle/>
        <a:p>
          <a:endParaRPr lang="en-US"/>
        </a:p>
      </dgm:t>
    </dgm:pt>
    <dgm:pt modelId="{1EB4BC62-DA52-4EFC-9CA8-418C08D2348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피해자 또는 차별 증인을 폄하하거나 불신하기 위해 인사 파일을 유출하는 행위</a:t>
          </a:r>
          <a:endParaRPr lang="en-US"/>
        </a:p>
      </dgm:t>
    </dgm:pt>
    <dgm:pt modelId="{C9EFA232-B22D-4D18-BF81-0244D2085864}" type="sibTrans" cxnId="{67253269-1835-42F6-AE23-BC0CBB622018}">
      <dgm:prSet/>
      <dgm:spPr/>
      <dgm:t>
        <a:bodyPr/>
        <a:lstStyle/>
        <a:p>
          <a:endParaRPr lang="en-US"/>
        </a:p>
      </dgm:t>
    </dgm:pt>
    <dgm:pt modelId="{2BC36E68-80C0-47FE-9E60-1D6E80AC1868}" type="parTrans" cxnId="{49DA9288-A8F8-408D-83AD-AD1E4BD4B687}">
      <dgm:prSet/>
      <dgm:spPr/>
      <dgm:t>
        <a:bodyPr/>
        <a:lstStyle/>
        <a:p>
          <a:endParaRPr lang="en-US"/>
        </a:p>
      </dgm:t>
    </dgm:pt>
    <dgm:pt modelId="{231A5E3E-BEAC-4643-AEC0-494E55F94A3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동료들에 의해 놀림 또는 골절 당함</a:t>
          </a:r>
          <a:endParaRPr lang="en-US"/>
        </a:p>
      </dgm:t>
    </dgm:pt>
    <dgm:pt modelId="{8F061D4F-67C0-462D-98B5-6197DF537B08}" type="sibTrans" cxnId="{49DA9288-A8F8-408D-83AD-AD1E4BD4B687}">
      <dgm:prSet/>
      <dgm:spPr/>
      <dgm:t>
        <a:bodyPr/>
        <a:lstStyle/>
        <a:p>
          <a:endParaRPr lang="en-US"/>
        </a:p>
      </dgm:t>
    </dgm:pt>
    <dgm:pt modelId="{8CE7926D-684E-4318-8AD1-74B82DCD2295}" type="parTrans" cxnId="{78FFAD28-58D5-4A6D-AC1E-BE417719C9C2}">
      <dgm:prSet/>
      <dgm:spPr/>
      <dgm:t>
        <a:bodyPr/>
        <a:lstStyle/>
        <a:p>
          <a:endParaRPr lang="en-US"/>
        </a:p>
      </dgm:t>
    </dgm:pt>
    <dgm:pt modelId="{66759DA8-7923-4702-8294-94150FFE790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6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동료들에게 방해를 받음</a:t>
          </a:r>
          <a:endParaRPr lang="en-US"/>
        </a:p>
      </dgm:t>
    </dgm:pt>
    <dgm:pt modelId="{94499F2B-AD42-41F6-B221-73712FCD1BC6}" type="sibTrans" cxnId="{78FFAD28-58D5-4A6D-AC1E-BE417719C9C2}">
      <dgm:prSet/>
      <dgm:spPr/>
      <dgm:t>
        <a:bodyPr/>
        <a:lstStyle/>
        <a:p>
          <a:endParaRPr lang="en-US"/>
        </a:p>
      </dgm:t>
    </dgm:pt>
    <dgm:pt modelId="{41503E0F-AB6D-4568-9453-ABA59B82A4CC}" type="pres">
      <dgm:prSet presAssocID="{847EA9A9-2A7E-4FE6-BE29-8DF151ECBC7E}" presName="root" presStyleCnt="0">
        <dgm:presLayoutVars>
          <dgm:dir/>
          <dgm:resizeHandles val="exact"/>
        </dgm:presLayoutVars>
      </dgm:prSet>
      <dgm:spPr/>
    </dgm:pt>
    <dgm:pt modelId="{818C0BB3-442E-42EB-B956-37DA187B65FF}" type="pres">
      <dgm:prSet presAssocID="{79707194-1D02-4749-851A-78251A8D6A8E}" presName="compNode" presStyleCnt="0"/>
      <dgm:spPr/>
    </dgm:pt>
    <dgm:pt modelId="{52A512D9-B40D-47F9-A846-C726F51B1EC6}" type="pres">
      <dgm:prSet presAssocID="{79707194-1D02-4749-851A-78251A8D6A8E}" presName="bgRect" presStyleLbl="bgShp" presStyleIdx="0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CA508474-D63E-4A16-9167-594C791466C4}" type="pres">
      <dgm:prSet presAssocID="{79707194-1D02-4749-851A-78251A8D6A8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8DC08D3-6ECA-4AC7-A6C4-0D833EF8AF69}" type="pres">
      <dgm:prSet presAssocID="{79707194-1D02-4749-851A-78251A8D6A8E}" presName="spaceRect" presStyleCnt="0"/>
      <dgm:spPr/>
    </dgm:pt>
    <dgm:pt modelId="{DCAD54F1-4A2A-422E-A86B-590182CAB8AA}" type="pres">
      <dgm:prSet presAssocID="{79707194-1D02-4749-851A-78251A8D6A8E}" presName="parTx" presStyleLbl="revTx" presStyleIdx="0" presStyleCnt="7">
        <dgm:presLayoutVars>
          <dgm:chMax val="0"/>
          <dgm:chPref val="0"/>
        </dgm:presLayoutVars>
      </dgm:prSet>
      <dgm:spPr/>
    </dgm:pt>
    <dgm:pt modelId="{446014D1-B799-4496-B82A-4DBBC3131499}" type="pres">
      <dgm:prSet presAssocID="{CE8F1689-E460-49B6-A0B4-2F42C7441D1E}" presName="sibTrans" presStyleCnt="0"/>
      <dgm:spPr/>
    </dgm:pt>
    <dgm:pt modelId="{4FFB4288-2951-440D-A775-60785C73E6AA}" type="pres">
      <dgm:prSet presAssocID="{75B6AE6A-9B0F-4ADC-B232-83EB04025669}" presName="compNode" presStyleCnt="0"/>
      <dgm:spPr/>
    </dgm:pt>
    <dgm:pt modelId="{02EE004D-26FC-47D1-8269-69D20901CA23}" type="pres">
      <dgm:prSet presAssocID="{75B6AE6A-9B0F-4ADC-B232-83EB04025669}" presName="bgRect" presStyleLbl="bgShp" presStyleIdx="1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9E412361-0DD8-455E-ABDC-E515BF65EB9D}" type="pres">
      <dgm:prSet presAssocID="{75B6AE6A-9B0F-4ADC-B232-83EB0402566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C21354FB-AD36-42B0-93BE-5F83ED150F04}" type="pres">
      <dgm:prSet presAssocID="{75B6AE6A-9B0F-4ADC-B232-83EB04025669}" presName="spaceRect" presStyleCnt="0"/>
      <dgm:spPr/>
    </dgm:pt>
    <dgm:pt modelId="{A97B8EB0-C577-4054-84C1-818EA38BF5B9}" type="pres">
      <dgm:prSet presAssocID="{75B6AE6A-9B0F-4ADC-B232-83EB04025669}" presName="parTx" presStyleLbl="revTx" presStyleIdx="1" presStyleCnt="7">
        <dgm:presLayoutVars>
          <dgm:chMax val="0"/>
          <dgm:chPref val="0"/>
        </dgm:presLayoutVars>
      </dgm:prSet>
      <dgm:spPr/>
    </dgm:pt>
    <dgm:pt modelId="{9D06C7C4-FB12-4400-9E9F-3C637653350D}" type="pres">
      <dgm:prSet presAssocID="{55B0ED60-47A9-4C9D-BED3-2A9BE70A9BE5}" presName="sibTrans" presStyleCnt="0"/>
      <dgm:spPr/>
    </dgm:pt>
    <dgm:pt modelId="{40ADC1F3-7B7B-415D-B1A9-2DD20BC18B22}" type="pres">
      <dgm:prSet presAssocID="{0C3E5329-EB5E-4889-9701-0849A8CD9D82}" presName="compNode" presStyleCnt="0"/>
      <dgm:spPr/>
    </dgm:pt>
    <dgm:pt modelId="{3951A61D-F069-4616-989D-20A828000FE1}" type="pres">
      <dgm:prSet presAssocID="{0C3E5329-EB5E-4889-9701-0849A8CD9D82}" presName="bgRect" presStyleLbl="bgShp" presStyleIdx="2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B2C44930-8854-438D-90B1-22C51B82B008}" type="pres">
      <dgm:prSet presAssocID="{0C3E5329-EB5E-4889-9701-0849A8CD9D8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BFF2EDA0-9815-4D23-9634-A8908693BE85}" type="pres">
      <dgm:prSet presAssocID="{0C3E5329-EB5E-4889-9701-0849A8CD9D82}" presName="spaceRect" presStyleCnt="0"/>
      <dgm:spPr/>
    </dgm:pt>
    <dgm:pt modelId="{635091B8-29C0-4ABE-8DEC-334A61052E0C}" type="pres">
      <dgm:prSet presAssocID="{0C3E5329-EB5E-4889-9701-0849A8CD9D82}" presName="parTx" presStyleLbl="revTx" presStyleIdx="2" presStyleCnt="7">
        <dgm:presLayoutVars>
          <dgm:chMax val="0"/>
          <dgm:chPref val="0"/>
        </dgm:presLayoutVars>
      </dgm:prSet>
      <dgm:spPr/>
    </dgm:pt>
    <dgm:pt modelId="{935AB0F7-C73A-4D15-9A92-396AE39B2FBF}" type="pres">
      <dgm:prSet presAssocID="{1E1AEB77-E215-409E-B983-A154334C1190}" presName="sibTrans" presStyleCnt="0"/>
      <dgm:spPr/>
    </dgm:pt>
    <dgm:pt modelId="{5668A616-B452-4CEF-8524-26589C63C0B2}" type="pres">
      <dgm:prSet presAssocID="{49DA00EC-20E3-4959-92DB-5FE0DB4E1078}" presName="compNode" presStyleCnt="0"/>
      <dgm:spPr/>
    </dgm:pt>
    <dgm:pt modelId="{2B9FBFC2-2DA2-4537-8E9D-0102188BB8DA}" type="pres">
      <dgm:prSet presAssocID="{49DA00EC-20E3-4959-92DB-5FE0DB4E1078}" presName="bgRect" presStyleLbl="bgShp" presStyleIdx="3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098824A6-FCA5-4A1B-9C93-02EBF6CE40C2}" type="pres">
      <dgm:prSet presAssocID="{49DA00EC-20E3-4959-92DB-5FE0DB4E107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3A4532D-A95C-4D67-8544-DF90B65AF08C}" type="pres">
      <dgm:prSet presAssocID="{49DA00EC-20E3-4959-92DB-5FE0DB4E1078}" presName="spaceRect" presStyleCnt="0"/>
      <dgm:spPr/>
    </dgm:pt>
    <dgm:pt modelId="{CDB89971-F98F-4B5E-A3E6-D8B427874E72}" type="pres">
      <dgm:prSet presAssocID="{49DA00EC-20E3-4959-92DB-5FE0DB4E1078}" presName="parTx" presStyleLbl="revTx" presStyleIdx="3" presStyleCnt="7">
        <dgm:presLayoutVars>
          <dgm:chMax val="0"/>
          <dgm:chPref val="0"/>
        </dgm:presLayoutVars>
      </dgm:prSet>
      <dgm:spPr/>
    </dgm:pt>
    <dgm:pt modelId="{C8798EC8-CDEE-4D35-BD8F-FAC6BDEAA192}" type="pres">
      <dgm:prSet presAssocID="{1407D1F4-DC74-4D0C-B033-11CE032EE418}" presName="sibTrans" presStyleCnt="0"/>
      <dgm:spPr/>
    </dgm:pt>
    <dgm:pt modelId="{4729E7F1-7AFB-47B7-90AD-2020F44037FA}" type="pres">
      <dgm:prSet presAssocID="{1EB4BC62-DA52-4EFC-9CA8-418C08D2348D}" presName="compNode" presStyleCnt="0"/>
      <dgm:spPr/>
    </dgm:pt>
    <dgm:pt modelId="{5A0D2530-66A5-456F-BF2D-18FEAD527C88}" type="pres">
      <dgm:prSet presAssocID="{1EB4BC62-DA52-4EFC-9CA8-418C08D2348D}" presName="bgRect" presStyleLbl="bgShp" presStyleIdx="4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D114D602-97C4-4F4E-85C6-8EC0B97D38A5}" type="pres">
      <dgm:prSet presAssocID="{1EB4BC62-DA52-4EFC-9CA8-418C08D2348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68ED1C6-C795-4016-B7C9-7ECEB42F8720}" type="pres">
      <dgm:prSet presAssocID="{1EB4BC62-DA52-4EFC-9CA8-418C08D2348D}" presName="spaceRect" presStyleCnt="0"/>
      <dgm:spPr/>
    </dgm:pt>
    <dgm:pt modelId="{01E7E8D9-EBEA-4B3C-B1F3-7D20DA711A7B}" type="pres">
      <dgm:prSet presAssocID="{1EB4BC62-DA52-4EFC-9CA8-418C08D2348D}" presName="parTx" presStyleLbl="revTx" presStyleIdx="4" presStyleCnt="7">
        <dgm:presLayoutVars>
          <dgm:chMax val="0"/>
          <dgm:chPref val="0"/>
        </dgm:presLayoutVars>
      </dgm:prSet>
      <dgm:spPr/>
    </dgm:pt>
    <dgm:pt modelId="{6D0477B7-4235-4AC0-8113-107D722676B1}" type="pres">
      <dgm:prSet presAssocID="{C9EFA232-B22D-4D18-BF81-0244D2085864}" presName="sibTrans" presStyleCnt="0"/>
      <dgm:spPr/>
    </dgm:pt>
    <dgm:pt modelId="{9953D956-CD16-4C82-BDAF-7032F64A9D82}" type="pres">
      <dgm:prSet presAssocID="{231A5E3E-BEAC-4643-AEC0-494E55F94A3B}" presName="compNode" presStyleCnt="0"/>
      <dgm:spPr/>
    </dgm:pt>
    <dgm:pt modelId="{82650058-36C7-4EF2-A510-6B2A3BC56CBA}" type="pres">
      <dgm:prSet presAssocID="{231A5E3E-BEAC-4643-AEC0-494E55F94A3B}" presName="bgRect" presStyleLbl="bgShp" presStyleIdx="5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572EC3DD-4747-4D08-8080-FEFD01566235}" type="pres">
      <dgm:prSet presAssocID="{231A5E3E-BEAC-4643-AEC0-494E55F94A3B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07ACDF1-B1C1-4585-90B0-3E3EA7B79A09}" type="pres">
      <dgm:prSet presAssocID="{231A5E3E-BEAC-4643-AEC0-494E55F94A3B}" presName="spaceRect" presStyleCnt="0"/>
      <dgm:spPr/>
    </dgm:pt>
    <dgm:pt modelId="{1D5AEC99-75BD-4251-A255-724AD0F0A785}" type="pres">
      <dgm:prSet presAssocID="{231A5E3E-BEAC-4643-AEC0-494E55F94A3B}" presName="parTx" presStyleLbl="revTx" presStyleIdx="5" presStyleCnt="7">
        <dgm:presLayoutVars>
          <dgm:chMax val="0"/>
          <dgm:chPref val="0"/>
        </dgm:presLayoutVars>
      </dgm:prSet>
      <dgm:spPr/>
    </dgm:pt>
    <dgm:pt modelId="{0F635DEF-46EA-4A08-8E08-AA4EB08FB4FB}" type="pres">
      <dgm:prSet presAssocID="{8F061D4F-67C0-462D-98B5-6197DF537B08}" presName="sibTrans" presStyleCnt="0"/>
      <dgm:spPr/>
    </dgm:pt>
    <dgm:pt modelId="{BD66F62F-8C23-456A-8572-580B0566BB24}" type="pres">
      <dgm:prSet presAssocID="{66759DA8-7923-4702-8294-94150FFE7905}" presName="compNode" presStyleCnt="0"/>
      <dgm:spPr/>
    </dgm:pt>
    <dgm:pt modelId="{BE66F222-4B7E-4DCF-98CD-4A27921714C6}" type="pres">
      <dgm:prSet presAssocID="{66759DA8-7923-4702-8294-94150FFE7905}" presName="bgRect" presStyleLbl="bgShp" presStyleIdx="6" presStyleCnt="7"/>
      <dgm:spPr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</dgm:spPr>
    </dgm:pt>
    <dgm:pt modelId="{ABDFA904-3FD3-466E-BD6D-472D480E10CF}" type="pres">
      <dgm:prSet presAssocID="{66759DA8-7923-4702-8294-94150FFE790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FA247E0-6072-457B-89A1-DED4048B43F8}" type="pres">
      <dgm:prSet presAssocID="{66759DA8-7923-4702-8294-94150FFE7905}" presName="spaceRect" presStyleCnt="0"/>
      <dgm:spPr/>
    </dgm:pt>
    <dgm:pt modelId="{D7759015-1B81-45A3-B24B-BC9FC83003A9}" type="pres">
      <dgm:prSet presAssocID="{66759DA8-7923-4702-8294-94150FFE790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BCE0D08-D3A1-4D8D-8AF0-295690761D3A}" srcId="{847EA9A9-2A7E-4FE6-BE29-8DF151ECBC7E}" destId="{49DA00EC-20E3-4959-92DB-5FE0DB4E1078}" srcOrd="3" destOrd="0" parTransId="{ADCB2420-3E8D-4D10-815F-BFB534DBDEEC}" sibTransId="{1407D1F4-DC74-4D0C-B033-11CE032EE418}"/>
    <dgm:cxn modelId="{78FFAD28-58D5-4A6D-AC1E-BE417719C9C2}" srcId="{847EA9A9-2A7E-4FE6-BE29-8DF151ECBC7E}" destId="{66759DA8-7923-4702-8294-94150FFE7905}" srcOrd="6" destOrd="0" parTransId="{8CE7926D-684E-4318-8AD1-74B82DCD2295}" sibTransId="{94499F2B-AD42-41F6-B221-73712FCD1BC6}"/>
    <dgm:cxn modelId="{33FDD731-A557-4186-856C-B6549C0A225B}" type="presOf" srcId="{49DA00EC-20E3-4959-92DB-5FE0DB4E1078}" destId="{CDB89971-F98F-4B5E-A3E6-D8B427874E72}" srcOrd="0" destOrd="0" presId="urn:microsoft.com/office/officeart/2018/2/layout/IconVerticalSolidList"/>
    <dgm:cxn modelId="{1C100B34-B143-4997-ACF7-420DA35453C3}" type="presOf" srcId="{0C3E5329-EB5E-4889-9701-0849A8CD9D82}" destId="{635091B8-29C0-4ABE-8DEC-334A61052E0C}" srcOrd="0" destOrd="0" presId="urn:microsoft.com/office/officeart/2018/2/layout/IconVerticalSolidList"/>
    <dgm:cxn modelId="{F57CA540-023E-4AF8-95BF-2E2E261A381B}" srcId="{847EA9A9-2A7E-4FE6-BE29-8DF151ECBC7E}" destId="{75B6AE6A-9B0F-4ADC-B232-83EB04025669}" srcOrd="1" destOrd="0" parTransId="{AC4E4FE5-E6E9-4735-AABB-0C6819A38BD3}" sibTransId="{55B0ED60-47A9-4C9D-BED3-2A9BE70A9BE5}"/>
    <dgm:cxn modelId="{67253269-1835-42F6-AE23-BC0CBB622018}" srcId="{847EA9A9-2A7E-4FE6-BE29-8DF151ECBC7E}" destId="{1EB4BC62-DA52-4EFC-9CA8-418C08D2348D}" srcOrd="4" destOrd="0" parTransId="{5ADD28B4-A80F-4093-AC94-16D6D563B90B}" sibTransId="{C9EFA232-B22D-4D18-BF81-0244D2085864}"/>
    <dgm:cxn modelId="{E7A1AE84-07F7-4094-970B-9CE4DC14D155}" type="presOf" srcId="{75B6AE6A-9B0F-4ADC-B232-83EB04025669}" destId="{A97B8EB0-C577-4054-84C1-818EA38BF5B9}" srcOrd="0" destOrd="0" presId="urn:microsoft.com/office/officeart/2018/2/layout/IconVerticalSolidList"/>
    <dgm:cxn modelId="{49DA9288-A8F8-408D-83AD-AD1E4BD4B687}" srcId="{847EA9A9-2A7E-4FE6-BE29-8DF151ECBC7E}" destId="{231A5E3E-BEAC-4643-AEC0-494E55F94A3B}" srcOrd="5" destOrd="0" parTransId="{2BC36E68-80C0-47FE-9E60-1D6E80AC1868}" sibTransId="{8F061D4F-67C0-462D-98B5-6197DF537B08}"/>
    <dgm:cxn modelId="{81F8FCA1-4355-4BE9-86C1-E738D9B21CDB}" type="presOf" srcId="{66759DA8-7923-4702-8294-94150FFE7905}" destId="{D7759015-1B81-45A3-B24B-BC9FC83003A9}" srcOrd="0" destOrd="0" presId="urn:microsoft.com/office/officeart/2018/2/layout/IconVerticalSolidList"/>
    <dgm:cxn modelId="{4216EBB2-1D71-4A5E-90B8-F9DCAF9A36A3}" type="presOf" srcId="{847EA9A9-2A7E-4FE6-BE29-8DF151ECBC7E}" destId="{41503E0F-AB6D-4568-9453-ABA59B82A4CC}" srcOrd="0" destOrd="0" presId="urn:microsoft.com/office/officeart/2018/2/layout/IconVerticalSolidList"/>
    <dgm:cxn modelId="{C50E08B9-3FC9-4619-B58C-9A3DC3F0752F}" srcId="{847EA9A9-2A7E-4FE6-BE29-8DF151ECBC7E}" destId="{0C3E5329-EB5E-4889-9701-0849A8CD9D82}" srcOrd="2" destOrd="0" parTransId="{4F78A490-1C23-4BBF-8016-997EFAAE478F}" sibTransId="{1E1AEB77-E215-409E-B983-A154334C1190}"/>
    <dgm:cxn modelId="{9A862BBB-1FBC-4F59-8B48-939503B5C31A}" srcId="{847EA9A9-2A7E-4FE6-BE29-8DF151ECBC7E}" destId="{79707194-1D02-4749-851A-78251A8D6A8E}" srcOrd="0" destOrd="0" parTransId="{B397E0D1-58FC-466E-A76A-0F9A90D32313}" sibTransId="{CE8F1689-E460-49B6-A0B4-2F42C7441D1E}"/>
    <dgm:cxn modelId="{4AEA97CA-3ABC-464F-896A-12B990C01275}" type="presOf" srcId="{231A5E3E-BEAC-4643-AEC0-494E55F94A3B}" destId="{1D5AEC99-75BD-4251-A255-724AD0F0A785}" srcOrd="0" destOrd="0" presId="urn:microsoft.com/office/officeart/2018/2/layout/IconVerticalSolidList"/>
    <dgm:cxn modelId="{2D6AA1CA-6ECC-4F8B-8A72-EEC20320E19C}" type="presOf" srcId="{1EB4BC62-DA52-4EFC-9CA8-418C08D2348D}" destId="{01E7E8D9-EBEA-4B3C-B1F3-7D20DA711A7B}" srcOrd="0" destOrd="0" presId="urn:microsoft.com/office/officeart/2018/2/layout/IconVerticalSolidList"/>
    <dgm:cxn modelId="{080E45E0-4910-423B-A80D-79DCCB548D5B}" type="presOf" srcId="{79707194-1D02-4749-851A-78251A8D6A8E}" destId="{DCAD54F1-4A2A-422E-A86B-590182CAB8AA}" srcOrd="0" destOrd="0" presId="urn:microsoft.com/office/officeart/2018/2/layout/IconVerticalSolidList"/>
    <dgm:cxn modelId="{8D72B842-BE1A-4D95-907E-42D5567258FD}" type="presParOf" srcId="{41503E0F-AB6D-4568-9453-ABA59B82A4CC}" destId="{818C0BB3-442E-42EB-B956-37DA187B65FF}" srcOrd="0" destOrd="0" presId="urn:microsoft.com/office/officeart/2018/2/layout/IconVerticalSolidList"/>
    <dgm:cxn modelId="{88F3B559-63DC-4342-8304-E9FE3D28F53E}" type="presParOf" srcId="{818C0BB3-442E-42EB-B956-37DA187B65FF}" destId="{52A512D9-B40D-47F9-A846-C726F51B1EC6}" srcOrd="0" destOrd="0" presId="urn:microsoft.com/office/officeart/2018/2/layout/IconVerticalSolidList"/>
    <dgm:cxn modelId="{A3BFEE69-A2DC-461D-AF8A-22520038BBBD}" type="presParOf" srcId="{818C0BB3-442E-42EB-B956-37DA187B65FF}" destId="{CA508474-D63E-4A16-9167-594C791466C4}" srcOrd="1" destOrd="0" presId="urn:microsoft.com/office/officeart/2018/2/layout/IconVerticalSolidList"/>
    <dgm:cxn modelId="{8EE40AE1-301F-48D3-A682-6461127DD35F}" type="presParOf" srcId="{818C0BB3-442E-42EB-B956-37DA187B65FF}" destId="{58DC08D3-6ECA-4AC7-A6C4-0D833EF8AF69}" srcOrd="2" destOrd="0" presId="urn:microsoft.com/office/officeart/2018/2/layout/IconVerticalSolidList"/>
    <dgm:cxn modelId="{46DD5F85-5DED-4A17-AEA5-F6754E2EF474}" type="presParOf" srcId="{818C0BB3-442E-42EB-B956-37DA187B65FF}" destId="{DCAD54F1-4A2A-422E-A86B-590182CAB8AA}" srcOrd="3" destOrd="0" presId="urn:microsoft.com/office/officeart/2018/2/layout/IconVerticalSolidList"/>
    <dgm:cxn modelId="{180E40D5-C1F3-43D2-B5F6-C57EC0DA576D}" type="presParOf" srcId="{41503E0F-AB6D-4568-9453-ABA59B82A4CC}" destId="{446014D1-B799-4496-B82A-4DBBC3131499}" srcOrd="1" destOrd="0" presId="urn:microsoft.com/office/officeart/2018/2/layout/IconVerticalSolidList"/>
    <dgm:cxn modelId="{97CF1DB8-B353-4EEC-BAC6-9BD64E05855C}" type="presParOf" srcId="{41503E0F-AB6D-4568-9453-ABA59B82A4CC}" destId="{4FFB4288-2951-440D-A775-60785C73E6AA}" srcOrd="2" destOrd="0" presId="urn:microsoft.com/office/officeart/2018/2/layout/IconVerticalSolidList"/>
    <dgm:cxn modelId="{BB797B9E-40DE-41AD-BF5D-96F53AADB208}" type="presParOf" srcId="{4FFB4288-2951-440D-A775-60785C73E6AA}" destId="{02EE004D-26FC-47D1-8269-69D20901CA23}" srcOrd="0" destOrd="0" presId="urn:microsoft.com/office/officeart/2018/2/layout/IconVerticalSolidList"/>
    <dgm:cxn modelId="{2E230F87-9B9D-4206-AB2A-DC0820AA050E}" type="presParOf" srcId="{4FFB4288-2951-440D-A775-60785C73E6AA}" destId="{9E412361-0DD8-455E-ABDC-E515BF65EB9D}" srcOrd="1" destOrd="0" presId="urn:microsoft.com/office/officeart/2018/2/layout/IconVerticalSolidList"/>
    <dgm:cxn modelId="{3CF8484E-DEF3-4048-A6D9-2C1C759D9917}" type="presParOf" srcId="{4FFB4288-2951-440D-A775-60785C73E6AA}" destId="{C21354FB-AD36-42B0-93BE-5F83ED150F04}" srcOrd="2" destOrd="0" presId="urn:microsoft.com/office/officeart/2018/2/layout/IconVerticalSolidList"/>
    <dgm:cxn modelId="{D841D98C-9BD5-4681-8294-579E3F8875EF}" type="presParOf" srcId="{4FFB4288-2951-440D-A775-60785C73E6AA}" destId="{A97B8EB0-C577-4054-84C1-818EA38BF5B9}" srcOrd="3" destOrd="0" presId="urn:microsoft.com/office/officeart/2018/2/layout/IconVerticalSolidList"/>
    <dgm:cxn modelId="{82DBD099-93BE-48AC-8983-3176F156D675}" type="presParOf" srcId="{41503E0F-AB6D-4568-9453-ABA59B82A4CC}" destId="{9D06C7C4-FB12-4400-9E9F-3C637653350D}" srcOrd="3" destOrd="0" presId="urn:microsoft.com/office/officeart/2018/2/layout/IconVerticalSolidList"/>
    <dgm:cxn modelId="{3A760D58-6706-4800-AC7A-179C43D6BCFF}" type="presParOf" srcId="{41503E0F-AB6D-4568-9453-ABA59B82A4CC}" destId="{40ADC1F3-7B7B-415D-B1A9-2DD20BC18B22}" srcOrd="4" destOrd="0" presId="urn:microsoft.com/office/officeart/2018/2/layout/IconVerticalSolidList"/>
    <dgm:cxn modelId="{07899832-3310-4B36-91B8-4D8FC4FE59B5}" type="presParOf" srcId="{40ADC1F3-7B7B-415D-B1A9-2DD20BC18B22}" destId="{3951A61D-F069-4616-989D-20A828000FE1}" srcOrd="0" destOrd="0" presId="urn:microsoft.com/office/officeart/2018/2/layout/IconVerticalSolidList"/>
    <dgm:cxn modelId="{983AD081-0D96-4F56-8677-8581CB8E773D}" type="presParOf" srcId="{40ADC1F3-7B7B-415D-B1A9-2DD20BC18B22}" destId="{B2C44930-8854-438D-90B1-22C51B82B008}" srcOrd="1" destOrd="0" presId="urn:microsoft.com/office/officeart/2018/2/layout/IconVerticalSolidList"/>
    <dgm:cxn modelId="{FE3D0081-B4DE-4D7E-A32B-502ECA0886B0}" type="presParOf" srcId="{40ADC1F3-7B7B-415D-B1A9-2DD20BC18B22}" destId="{BFF2EDA0-9815-4D23-9634-A8908693BE85}" srcOrd="2" destOrd="0" presId="urn:microsoft.com/office/officeart/2018/2/layout/IconVerticalSolidList"/>
    <dgm:cxn modelId="{A30BD1F7-5DD9-4E3D-ADDE-89B6DE5AC4CE}" type="presParOf" srcId="{40ADC1F3-7B7B-415D-B1A9-2DD20BC18B22}" destId="{635091B8-29C0-4ABE-8DEC-334A61052E0C}" srcOrd="3" destOrd="0" presId="urn:microsoft.com/office/officeart/2018/2/layout/IconVerticalSolidList"/>
    <dgm:cxn modelId="{49242DB5-9BAF-447A-A495-972EF20F72B9}" type="presParOf" srcId="{41503E0F-AB6D-4568-9453-ABA59B82A4CC}" destId="{935AB0F7-C73A-4D15-9A92-396AE39B2FBF}" srcOrd="5" destOrd="0" presId="urn:microsoft.com/office/officeart/2018/2/layout/IconVerticalSolidList"/>
    <dgm:cxn modelId="{7BB72B1A-9C42-4DF8-A149-D6FD716F9F20}" type="presParOf" srcId="{41503E0F-AB6D-4568-9453-ABA59B82A4CC}" destId="{5668A616-B452-4CEF-8524-26589C63C0B2}" srcOrd="6" destOrd="0" presId="urn:microsoft.com/office/officeart/2018/2/layout/IconVerticalSolidList"/>
    <dgm:cxn modelId="{9F5A17B9-31BA-4F96-8B76-D5ABFD812FFC}" type="presParOf" srcId="{5668A616-B452-4CEF-8524-26589C63C0B2}" destId="{2B9FBFC2-2DA2-4537-8E9D-0102188BB8DA}" srcOrd="0" destOrd="0" presId="urn:microsoft.com/office/officeart/2018/2/layout/IconVerticalSolidList"/>
    <dgm:cxn modelId="{E5A42AEC-7B02-451A-A24B-C2E278DABA34}" type="presParOf" srcId="{5668A616-B452-4CEF-8524-26589C63C0B2}" destId="{098824A6-FCA5-4A1B-9C93-02EBF6CE40C2}" srcOrd="1" destOrd="0" presId="urn:microsoft.com/office/officeart/2018/2/layout/IconVerticalSolidList"/>
    <dgm:cxn modelId="{80F580BD-48D1-4F6B-A4EA-F6C660F872EF}" type="presParOf" srcId="{5668A616-B452-4CEF-8524-26589C63C0B2}" destId="{73A4532D-A95C-4D67-8544-DF90B65AF08C}" srcOrd="2" destOrd="0" presId="urn:microsoft.com/office/officeart/2018/2/layout/IconVerticalSolidList"/>
    <dgm:cxn modelId="{6ACFD7A6-9A2A-4266-AAF2-0F94E92E6BF8}" type="presParOf" srcId="{5668A616-B452-4CEF-8524-26589C63C0B2}" destId="{CDB89971-F98F-4B5E-A3E6-D8B427874E72}" srcOrd="3" destOrd="0" presId="urn:microsoft.com/office/officeart/2018/2/layout/IconVerticalSolidList"/>
    <dgm:cxn modelId="{DAC89AB6-9466-4CF5-8CA6-247616D70333}" type="presParOf" srcId="{41503E0F-AB6D-4568-9453-ABA59B82A4CC}" destId="{C8798EC8-CDEE-4D35-BD8F-FAC6BDEAA192}" srcOrd="7" destOrd="0" presId="urn:microsoft.com/office/officeart/2018/2/layout/IconVerticalSolidList"/>
    <dgm:cxn modelId="{22F11A75-7F54-49FC-9162-90D03E04C0EB}" type="presParOf" srcId="{41503E0F-AB6D-4568-9453-ABA59B82A4CC}" destId="{4729E7F1-7AFB-47B7-90AD-2020F44037FA}" srcOrd="8" destOrd="0" presId="urn:microsoft.com/office/officeart/2018/2/layout/IconVerticalSolidList"/>
    <dgm:cxn modelId="{C53086BB-D206-4993-A235-5C6B79A9C75B}" type="presParOf" srcId="{4729E7F1-7AFB-47B7-90AD-2020F44037FA}" destId="{5A0D2530-66A5-456F-BF2D-18FEAD527C88}" srcOrd="0" destOrd="0" presId="urn:microsoft.com/office/officeart/2018/2/layout/IconVerticalSolidList"/>
    <dgm:cxn modelId="{CD10FAA1-68CC-43E9-A4FC-0AB36BF25847}" type="presParOf" srcId="{4729E7F1-7AFB-47B7-90AD-2020F44037FA}" destId="{D114D602-97C4-4F4E-85C6-8EC0B97D38A5}" srcOrd="1" destOrd="0" presId="urn:microsoft.com/office/officeart/2018/2/layout/IconVerticalSolidList"/>
    <dgm:cxn modelId="{2440CD8D-D2B1-4AAC-B49D-68EB2C03E410}" type="presParOf" srcId="{4729E7F1-7AFB-47B7-90AD-2020F44037FA}" destId="{F68ED1C6-C795-4016-B7C9-7ECEB42F8720}" srcOrd="2" destOrd="0" presId="urn:microsoft.com/office/officeart/2018/2/layout/IconVerticalSolidList"/>
    <dgm:cxn modelId="{DBAD7543-0E21-4DF4-B1A8-D1D9FBA7EA67}" type="presParOf" srcId="{4729E7F1-7AFB-47B7-90AD-2020F44037FA}" destId="{01E7E8D9-EBEA-4B3C-B1F3-7D20DA711A7B}" srcOrd="3" destOrd="0" presId="urn:microsoft.com/office/officeart/2018/2/layout/IconVerticalSolidList"/>
    <dgm:cxn modelId="{46B5D5E5-0F52-4311-9AD6-DFC84405F0FC}" type="presParOf" srcId="{41503E0F-AB6D-4568-9453-ABA59B82A4CC}" destId="{6D0477B7-4235-4AC0-8113-107D722676B1}" srcOrd="9" destOrd="0" presId="urn:microsoft.com/office/officeart/2018/2/layout/IconVerticalSolidList"/>
    <dgm:cxn modelId="{0B26A336-53A5-48D2-A54F-F165E1EFA6A9}" type="presParOf" srcId="{41503E0F-AB6D-4568-9453-ABA59B82A4CC}" destId="{9953D956-CD16-4C82-BDAF-7032F64A9D82}" srcOrd="10" destOrd="0" presId="urn:microsoft.com/office/officeart/2018/2/layout/IconVerticalSolidList"/>
    <dgm:cxn modelId="{48C0094B-3E82-4A97-8FB0-0CE3FA300410}" type="presParOf" srcId="{9953D956-CD16-4C82-BDAF-7032F64A9D82}" destId="{82650058-36C7-4EF2-A510-6B2A3BC56CBA}" srcOrd="0" destOrd="0" presId="urn:microsoft.com/office/officeart/2018/2/layout/IconVerticalSolidList"/>
    <dgm:cxn modelId="{EDA27725-2E57-4D6A-AF23-AE52E45204D7}" type="presParOf" srcId="{9953D956-CD16-4C82-BDAF-7032F64A9D82}" destId="{572EC3DD-4747-4D08-8080-FEFD01566235}" srcOrd="1" destOrd="0" presId="urn:microsoft.com/office/officeart/2018/2/layout/IconVerticalSolidList"/>
    <dgm:cxn modelId="{0EE73B7B-F332-4294-AAF6-CE01A92A62C4}" type="presParOf" srcId="{9953D956-CD16-4C82-BDAF-7032F64A9D82}" destId="{C07ACDF1-B1C1-4585-90B0-3E3EA7B79A09}" srcOrd="2" destOrd="0" presId="urn:microsoft.com/office/officeart/2018/2/layout/IconVerticalSolidList"/>
    <dgm:cxn modelId="{47D76921-787C-410B-BE99-8200B2D601DA}" type="presParOf" srcId="{9953D956-CD16-4C82-BDAF-7032F64A9D82}" destId="{1D5AEC99-75BD-4251-A255-724AD0F0A785}" srcOrd="3" destOrd="0" presId="urn:microsoft.com/office/officeart/2018/2/layout/IconVerticalSolidList"/>
    <dgm:cxn modelId="{AFAE2DF5-E18F-4C24-AD91-648201952E64}" type="presParOf" srcId="{41503E0F-AB6D-4568-9453-ABA59B82A4CC}" destId="{0F635DEF-46EA-4A08-8E08-AA4EB08FB4FB}" srcOrd="11" destOrd="0" presId="urn:microsoft.com/office/officeart/2018/2/layout/IconVerticalSolidList"/>
    <dgm:cxn modelId="{4A29D6BC-3DCB-4836-92E4-AE8CAFE7F9E6}" type="presParOf" srcId="{41503E0F-AB6D-4568-9453-ABA59B82A4CC}" destId="{BD66F62F-8C23-456A-8572-580B0566BB24}" srcOrd="12" destOrd="0" presId="urn:microsoft.com/office/officeart/2018/2/layout/IconVerticalSolidList"/>
    <dgm:cxn modelId="{D1258D4D-7619-44B7-B0BD-0A64601A48BB}" type="presParOf" srcId="{BD66F62F-8C23-456A-8572-580B0566BB24}" destId="{BE66F222-4B7E-4DCF-98CD-4A27921714C6}" srcOrd="0" destOrd="0" presId="urn:microsoft.com/office/officeart/2018/2/layout/IconVerticalSolidList"/>
    <dgm:cxn modelId="{9463886E-9258-4B6F-B1D4-B88A3E4449DF}" type="presParOf" srcId="{BD66F62F-8C23-456A-8572-580B0566BB24}" destId="{ABDFA904-3FD3-466E-BD6D-472D480E10CF}" srcOrd="1" destOrd="0" presId="urn:microsoft.com/office/officeart/2018/2/layout/IconVerticalSolidList"/>
    <dgm:cxn modelId="{FEBCBE20-34A5-4CC5-87EA-C5EBBA42C869}" type="presParOf" srcId="{BD66F62F-8C23-456A-8572-580B0566BB24}" destId="{8FA247E0-6072-457B-89A1-DED4048B43F8}" srcOrd="2" destOrd="0" presId="urn:microsoft.com/office/officeart/2018/2/layout/IconVerticalSolidList"/>
    <dgm:cxn modelId="{E32C95A1-5B34-4414-B24D-6F02C52B062A}" type="presParOf" srcId="{BD66F62F-8C23-456A-8572-580B0566BB24}" destId="{D7759015-1B81-45A3-B24B-BC9FC83003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EB90-98C5-4859-922A-0B07742D82A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D113CBC-AF41-4DDD-A93A-E07E64820BFB}" type="parTrans" cxnId="{8874F0CF-201E-4D7E-BCED-5D6C2EE49B2A}">
      <dgm:prSet/>
      <dgm:spPr/>
      <dgm:t>
        <a:bodyPr/>
        <a:lstStyle/>
        <a:p>
          <a:endParaRPr lang="en-GB"/>
        </a:p>
      </dgm:t>
    </dgm:pt>
    <dgm:pt modelId="{C29D6BEC-58D3-4007-A770-E0D07CF2E858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1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직장 내 괴롭힘</a:t>
          </a:r>
          <a:endParaRPr lang="en-GB"/>
        </a:p>
      </dgm:t>
    </dgm:pt>
    <dgm:pt modelId="{E4D8EC6F-60EA-4903-9AE3-265F0EC19DDD}" type="parTrans" cxnId="{782C6EF0-383E-4EBA-A05C-0F278518B383}">
      <dgm:prSet/>
      <dgm:spPr/>
      <dgm:t>
        <a:bodyPr/>
        <a:lstStyle/>
        <a:p>
          <a:endParaRPr lang="en-GB"/>
        </a:p>
      </dgm:t>
    </dgm:pt>
    <dgm:pt modelId="{F6E8E447-F8CD-43F1-87DE-F74AE20E1C91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ko" sz="21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 </a:t>
          </a:r>
          <a:r>
            <a:rPr lang="ko" sz="2100" b="0" i="1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 </a:t>
          </a:r>
          <a:r>
            <a:rPr lang="ko" sz="21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보호 대상 근거가 되는 불쾌하거나 불쾌한 행위.</a:t>
          </a:r>
        </a:p>
      </dgm:t>
    </dgm:pt>
    <dgm:pt modelId="{21C90245-59AD-4456-922C-A50A5148DBF2}" type="sibTrans" cxnId="{782C6EF0-383E-4EBA-A05C-0F278518B383}">
      <dgm:prSet/>
      <dgm:spPr/>
      <dgm:t>
        <a:bodyPr/>
        <a:lstStyle/>
        <a:p>
          <a:endParaRPr lang="en-GB"/>
        </a:p>
      </dgm:t>
    </dgm:pt>
    <dgm:pt modelId="{234ECDCA-080C-43A2-ACFE-8CED12658805}" type="sibTrans" cxnId="{8874F0CF-201E-4D7E-BCED-5D6C2EE49B2A}">
      <dgm:prSet/>
      <dgm:spPr/>
      <dgm:t>
        <a:bodyPr/>
        <a:lstStyle/>
        <a:p>
          <a:endParaRPr lang="en-GB"/>
        </a:p>
      </dgm:t>
    </dgm:pt>
    <dgm:pt modelId="{5826039D-93BE-4C3C-BF14-BA91B7E8A1CC}" type="parTrans" cxnId="{740BF13E-643B-48E7-AF8D-B19A4F7E0A4D}">
      <dgm:prSet/>
      <dgm:spPr/>
      <dgm:t>
        <a:bodyPr/>
        <a:lstStyle/>
        <a:p>
          <a:endParaRPr lang="en-GB"/>
        </a:p>
      </dgm:t>
    </dgm:pt>
    <dgm:pt modelId="{2DC141A4-B592-435C-823C-677788188CB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1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보호된 근거</a:t>
          </a:r>
          <a:endParaRPr lang="en-GB"/>
        </a:p>
      </dgm:t>
    </dgm:pt>
    <dgm:pt modelId="{6673230B-FBEF-4439-B2A7-4E383CCD7B9A}" type="parTrans" cxnId="{5F160DC4-2394-4D64-A491-CC0530CB1683}">
      <dgm:prSet/>
      <dgm:spPr/>
      <dgm:t>
        <a:bodyPr/>
        <a:lstStyle/>
        <a:p>
          <a:endParaRPr lang="en-GB"/>
        </a:p>
      </dgm:t>
    </dgm:pt>
    <dgm:pt modelId="{223E87BF-8BFA-4539-B616-ECF59C7A60AB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ko" sz="21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고용 또는 고용 관련 결정에 영향을 미칠 수 없는 개인적 특성.</a:t>
          </a:r>
        </a:p>
      </dgm:t>
    </dgm:pt>
    <dgm:pt modelId="{4BBBD690-4134-49AB-AC0C-39A005EB0B05}" type="sibTrans" cxnId="{5F160DC4-2394-4D64-A491-CC0530CB1683}">
      <dgm:prSet/>
      <dgm:spPr/>
      <dgm:t>
        <a:bodyPr/>
        <a:lstStyle/>
        <a:p>
          <a:endParaRPr lang="en-GB"/>
        </a:p>
      </dgm:t>
    </dgm:pt>
    <dgm:pt modelId="{6BB0F509-FF30-4DCA-9060-AF24BAB8AA60}" type="parTrans" cxnId="{CB8C4BCD-B074-4337-9A75-A261AAF7F6D9}">
      <dgm:prSet/>
      <dgm:spPr/>
      <dgm:t>
        <a:bodyPr/>
        <a:lstStyle/>
        <a:p>
          <a:endParaRPr lang="en-GB"/>
        </a:p>
      </dgm:t>
    </dgm:pt>
    <dgm:pt modelId="{7D531FA8-26FB-40E8-8E51-E296BACB2531}">
      <dgm:prSet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</a:pPr>
          <a:r>
            <a:rPr lang="ko" sz="2100" b="0" i="0" strike="noStrike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사람들은 둘 이상의 보호된 땅을 가질 수 있습니다.</a:t>
          </a:r>
        </a:p>
      </dgm:t>
    </dgm:pt>
    <dgm:pt modelId="{E3D22D90-1931-4C1B-AA8B-D22F38EAF7EE}" type="sibTrans" cxnId="{CB8C4BCD-B074-4337-9A75-A261AAF7F6D9}">
      <dgm:prSet/>
      <dgm:spPr/>
      <dgm:t>
        <a:bodyPr/>
        <a:lstStyle/>
        <a:p>
          <a:endParaRPr lang="en-GB"/>
        </a:p>
      </dgm:t>
    </dgm:pt>
    <dgm:pt modelId="{C216D1D6-3A84-44F9-B1FF-E74F77D90E6D}" type="sibTrans" cxnId="{740BF13E-643B-48E7-AF8D-B19A4F7E0A4D}">
      <dgm:prSet/>
      <dgm:spPr/>
      <dgm:t>
        <a:bodyPr/>
        <a:lstStyle/>
        <a:p>
          <a:endParaRPr lang="en-GB"/>
        </a:p>
      </dgm:t>
    </dgm:pt>
    <dgm:pt modelId="{B714127B-1401-4012-8F90-450026D014FF}" type="parTrans" cxnId="{C08D33CC-6EC7-419C-9C7B-F26799A22D85}">
      <dgm:prSet/>
      <dgm:spPr/>
      <dgm:t>
        <a:bodyPr/>
        <a:lstStyle/>
        <a:p>
          <a:endParaRPr lang="en-GB"/>
        </a:p>
      </dgm:t>
    </dgm:pt>
    <dgm:pt modelId="{4488291A-BD94-4685-A34F-B885F3B8EFAD}">
      <dgm:prSet phldrT="[Text]"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1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교차 동작</a:t>
          </a:r>
          <a:endParaRPr lang="en-GB"/>
        </a:p>
      </dgm:t>
    </dgm:pt>
    <dgm:pt modelId="{4B04EFF0-8494-45E6-8388-35E677B94DE7}" type="parTrans" cxnId="{5C2564FF-B7D9-4DE8-B5BB-69037CE2FAC1}">
      <dgm:prSet/>
      <dgm:spPr/>
      <dgm:t>
        <a:bodyPr/>
        <a:lstStyle/>
        <a:p>
          <a:endParaRPr lang="en-GB"/>
        </a:p>
      </dgm:t>
    </dgm:pt>
    <dgm:pt modelId="{2C970401-B79F-44D8-840F-AFC1E28EEAE5}">
      <dgm:prSet phldrT="[Text]" custT="1"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ko" sz="21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둘 이상의 보호된 땅을 표적으로 하는 부적절한 행위.</a:t>
          </a:r>
        </a:p>
      </dgm:t>
    </dgm:pt>
    <dgm:pt modelId="{7A00C314-1333-4C01-ACD9-D8DA13F98F78}" type="sibTrans" cxnId="{5C2564FF-B7D9-4DE8-B5BB-69037CE2FAC1}">
      <dgm:prSet/>
      <dgm:spPr/>
      <dgm:t>
        <a:bodyPr/>
        <a:lstStyle/>
        <a:p>
          <a:endParaRPr lang="en-GB"/>
        </a:p>
      </dgm:t>
    </dgm:pt>
    <dgm:pt modelId="{746779FD-0831-4795-B732-3F2981C93DCE}" type="parTrans" cxnId="{FB1E8A28-B6DB-4A9A-84B8-FFBEBD0A9D0B}">
      <dgm:prSet/>
      <dgm:spPr/>
      <dgm:t>
        <a:bodyPr/>
        <a:lstStyle/>
        <a:p>
          <a:endParaRPr lang="en-GB"/>
        </a:p>
      </dgm:t>
    </dgm:pt>
    <dgm:pt modelId="{D4BEA0F3-CE19-48A9-A8C5-5635AF03EA29}">
      <dgm:prSet/>
      <dgm:spPr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anchor="ctr"/>
        <a:lstStyle/>
        <a:p>
          <a:pPr>
            <a:lnSpc>
              <a:spcPct val="100000"/>
            </a:lnSpc>
            <a:buNone/>
          </a:pPr>
          <a:endParaRPr lang="en-GB"/>
        </a:p>
      </dgm:t>
    </dgm:pt>
    <dgm:pt modelId="{39491536-F75E-4C10-899B-200BA7EC66DC}" type="sibTrans" cxnId="{FB1E8A28-B6DB-4A9A-84B8-FFBEBD0A9D0B}">
      <dgm:prSet/>
      <dgm:spPr/>
      <dgm:t>
        <a:bodyPr/>
        <a:lstStyle/>
        <a:p>
          <a:endParaRPr lang="en-GB"/>
        </a:p>
      </dgm:t>
    </dgm:pt>
    <dgm:pt modelId="{8656FD64-C920-4C1A-B228-DDB0A8E05BB7}" type="sibTrans" cxnId="{C08D33CC-6EC7-419C-9C7B-F26799A22D85}">
      <dgm:prSet/>
      <dgm:spPr/>
      <dgm:t>
        <a:bodyPr/>
        <a:lstStyle/>
        <a:p>
          <a:endParaRPr lang="en-GB"/>
        </a:p>
      </dgm:t>
    </dgm:pt>
    <dgm:pt modelId="{0FEB684E-E113-451E-B492-3E45F5FEF5C1}" type="pres">
      <dgm:prSet presAssocID="{5B06EB90-98C5-4859-922A-0B07742D82AD}" presName="Name0" presStyleCnt="0">
        <dgm:presLayoutVars>
          <dgm:dir/>
          <dgm:animLvl val="lvl"/>
          <dgm:resizeHandles val="exact"/>
        </dgm:presLayoutVars>
      </dgm:prSet>
      <dgm:spPr/>
    </dgm:pt>
    <dgm:pt modelId="{17481383-1DBB-4595-AEFE-D8D1DA23F699}" type="pres">
      <dgm:prSet presAssocID="{C29D6BEC-58D3-4007-A770-E0D07CF2E858}" presName="composite" presStyleCnt="0"/>
      <dgm:spPr/>
    </dgm:pt>
    <dgm:pt modelId="{B77136BE-66B6-43CA-ABD3-5EC058011C77}" type="pres">
      <dgm:prSet presAssocID="{C29D6BEC-58D3-4007-A770-E0D07CF2E85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A01AD50-A4BE-433F-882C-7262AEE7DECE}" type="pres">
      <dgm:prSet presAssocID="{C29D6BEC-58D3-4007-A770-E0D07CF2E858}" presName="desTx" presStyleLbl="alignAccFollowNode1" presStyleIdx="0" presStyleCnt="3">
        <dgm:presLayoutVars>
          <dgm:bulletEnabled val="1"/>
        </dgm:presLayoutVars>
      </dgm:prSet>
      <dgm:spPr/>
    </dgm:pt>
    <dgm:pt modelId="{60AC7C03-037F-4D1B-9634-D54EE3C5640B}" type="pres">
      <dgm:prSet presAssocID="{234ECDCA-080C-43A2-ACFE-8CED12658805}" presName="space" presStyleCnt="0"/>
      <dgm:spPr/>
    </dgm:pt>
    <dgm:pt modelId="{ECE42E4D-E658-4135-AE0B-4C8C74A989ED}" type="pres">
      <dgm:prSet presAssocID="{2DC141A4-B592-435C-823C-677788188CBD}" presName="composite" presStyleCnt="0"/>
      <dgm:spPr/>
    </dgm:pt>
    <dgm:pt modelId="{88EAAD68-E779-4ABE-A5DA-0983BBEBC27F}" type="pres">
      <dgm:prSet presAssocID="{2DC141A4-B592-435C-823C-677788188C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09FF709-B9A1-467B-BBF8-2127A63B2EF3}" type="pres">
      <dgm:prSet presAssocID="{2DC141A4-B592-435C-823C-677788188CBD}" presName="desTx" presStyleLbl="alignAccFollowNode1" presStyleIdx="1" presStyleCnt="3">
        <dgm:presLayoutVars>
          <dgm:bulletEnabled val="1"/>
        </dgm:presLayoutVars>
      </dgm:prSet>
      <dgm:spPr/>
    </dgm:pt>
    <dgm:pt modelId="{9C741542-FC0D-4FA2-8EF6-9DC8D76C0ADD}" type="pres">
      <dgm:prSet presAssocID="{C216D1D6-3A84-44F9-B1FF-E74F77D90E6D}" presName="space" presStyleCnt="0"/>
      <dgm:spPr/>
    </dgm:pt>
    <dgm:pt modelId="{16AA0DCF-6F46-4C2E-80CE-761D09CFA840}" type="pres">
      <dgm:prSet presAssocID="{4488291A-BD94-4685-A34F-B885F3B8EFAD}" presName="composite" presStyleCnt="0"/>
      <dgm:spPr/>
    </dgm:pt>
    <dgm:pt modelId="{F96EBAB5-2385-44A0-9DAE-378482389753}" type="pres">
      <dgm:prSet presAssocID="{4488291A-BD94-4685-A34F-B885F3B8EFA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05221B7-809E-408A-8761-924C5606E944}" type="pres">
      <dgm:prSet presAssocID="{4488291A-BD94-4685-A34F-B885F3B8EFA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BACCD09-C69C-4779-A235-72C930D39932}" type="presOf" srcId="{2C970401-B79F-44D8-840F-AFC1E28EEAE5}" destId="{205221B7-809E-408A-8761-924C5606E944}" srcOrd="0" destOrd="0" presId="urn:microsoft.com/office/officeart/2005/8/layout/hList1"/>
    <dgm:cxn modelId="{FB1E8A28-B6DB-4A9A-84B8-FFBEBD0A9D0B}" srcId="{4488291A-BD94-4685-A34F-B885F3B8EFAD}" destId="{D4BEA0F3-CE19-48A9-A8C5-5635AF03EA29}" srcOrd="1" destOrd="0" parTransId="{746779FD-0831-4795-B732-3F2981C93DCE}" sibTransId="{39491536-F75E-4C10-899B-200BA7EC66DC}"/>
    <dgm:cxn modelId="{740BF13E-643B-48E7-AF8D-B19A4F7E0A4D}" srcId="{5B06EB90-98C5-4859-922A-0B07742D82AD}" destId="{2DC141A4-B592-435C-823C-677788188CBD}" srcOrd="1" destOrd="0" parTransId="{5826039D-93BE-4C3C-BF14-BA91B7E8A1CC}" sibTransId="{C216D1D6-3A84-44F9-B1FF-E74F77D90E6D}"/>
    <dgm:cxn modelId="{0D3BDC3F-B6CB-4749-B9B2-C7C963B6554B}" type="presOf" srcId="{4488291A-BD94-4685-A34F-B885F3B8EFAD}" destId="{F96EBAB5-2385-44A0-9DAE-378482389753}" srcOrd="0" destOrd="0" presId="urn:microsoft.com/office/officeart/2005/8/layout/hList1"/>
    <dgm:cxn modelId="{AA1B5D47-D7D5-4CE1-9436-408B27A42C38}" type="presOf" srcId="{D4BEA0F3-CE19-48A9-A8C5-5635AF03EA29}" destId="{205221B7-809E-408A-8761-924C5606E944}" srcOrd="0" destOrd="1" presId="urn:microsoft.com/office/officeart/2005/8/layout/hList1"/>
    <dgm:cxn modelId="{EFAA9676-5A87-4062-B3CA-FE9B10A1064A}" type="presOf" srcId="{2DC141A4-B592-435C-823C-677788188CBD}" destId="{88EAAD68-E779-4ABE-A5DA-0983BBEBC27F}" srcOrd="0" destOrd="0" presId="urn:microsoft.com/office/officeart/2005/8/layout/hList1"/>
    <dgm:cxn modelId="{1F6B1B89-42DB-4476-9927-0D21B8AF9DBC}" type="presOf" srcId="{223E87BF-8BFA-4539-B616-ECF59C7A60AB}" destId="{E09FF709-B9A1-467B-BBF8-2127A63B2EF3}" srcOrd="0" destOrd="0" presId="urn:microsoft.com/office/officeart/2005/8/layout/hList1"/>
    <dgm:cxn modelId="{B829E99D-A9B5-4AD5-96DA-C43776E262BF}" type="presOf" srcId="{5B06EB90-98C5-4859-922A-0B07742D82AD}" destId="{0FEB684E-E113-451E-B492-3E45F5FEF5C1}" srcOrd="0" destOrd="0" presId="urn:microsoft.com/office/officeart/2005/8/layout/hList1"/>
    <dgm:cxn modelId="{4D0FC1B5-8ABE-4145-9CE1-3C532E850DE6}" type="presOf" srcId="{F6E8E447-F8CD-43F1-87DE-F74AE20E1C91}" destId="{5A01AD50-A4BE-433F-882C-7262AEE7DECE}" srcOrd="0" destOrd="0" presId="urn:microsoft.com/office/officeart/2005/8/layout/hList1"/>
    <dgm:cxn modelId="{5F160DC4-2394-4D64-A491-CC0530CB1683}" srcId="{2DC141A4-B592-435C-823C-677788188CBD}" destId="{223E87BF-8BFA-4539-B616-ECF59C7A60AB}" srcOrd="0" destOrd="0" parTransId="{6673230B-FBEF-4439-B2A7-4E383CCD7B9A}" sibTransId="{4BBBD690-4134-49AB-AC0C-39A005EB0B05}"/>
    <dgm:cxn modelId="{65B203C6-2277-47AE-806D-B5A53101D7D6}" type="presOf" srcId="{7D531FA8-26FB-40E8-8E51-E296BACB2531}" destId="{E09FF709-B9A1-467B-BBF8-2127A63B2EF3}" srcOrd="0" destOrd="1" presId="urn:microsoft.com/office/officeart/2005/8/layout/hList1"/>
    <dgm:cxn modelId="{C08D33CC-6EC7-419C-9C7B-F26799A22D85}" srcId="{5B06EB90-98C5-4859-922A-0B07742D82AD}" destId="{4488291A-BD94-4685-A34F-B885F3B8EFAD}" srcOrd="2" destOrd="0" parTransId="{B714127B-1401-4012-8F90-450026D014FF}" sibTransId="{8656FD64-C920-4C1A-B228-DDB0A8E05BB7}"/>
    <dgm:cxn modelId="{CB8C4BCD-B074-4337-9A75-A261AAF7F6D9}" srcId="{2DC141A4-B592-435C-823C-677788188CBD}" destId="{7D531FA8-26FB-40E8-8E51-E296BACB2531}" srcOrd="1" destOrd="0" parTransId="{6BB0F509-FF30-4DCA-9060-AF24BAB8AA60}" sibTransId="{E3D22D90-1931-4C1B-AA8B-D22F38EAF7EE}"/>
    <dgm:cxn modelId="{8874F0CF-201E-4D7E-BCED-5D6C2EE49B2A}" srcId="{5B06EB90-98C5-4859-922A-0B07742D82AD}" destId="{C29D6BEC-58D3-4007-A770-E0D07CF2E858}" srcOrd="0" destOrd="0" parTransId="{FD113CBC-AF41-4DDD-A93A-E07E64820BFB}" sibTransId="{234ECDCA-080C-43A2-ACFE-8CED12658805}"/>
    <dgm:cxn modelId="{A10874E1-821A-4235-989B-22FCD64D6438}" type="presOf" srcId="{C29D6BEC-58D3-4007-A770-E0D07CF2E858}" destId="{B77136BE-66B6-43CA-ABD3-5EC058011C77}" srcOrd="0" destOrd="0" presId="urn:microsoft.com/office/officeart/2005/8/layout/hList1"/>
    <dgm:cxn modelId="{782C6EF0-383E-4EBA-A05C-0F278518B383}" srcId="{C29D6BEC-58D3-4007-A770-E0D07CF2E858}" destId="{F6E8E447-F8CD-43F1-87DE-F74AE20E1C91}" srcOrd="0" destOrd="0" parTransId="{E4D8EC6F-60EA-4903-9AE3-265F0EC19DDD}" sibTransId="{21C90245-59AD-4456-922C-A50A5148DBF2}"/>
    <dgm:cxn modelId="{5C2564FF-B7D9-4DE8-B5BB-69037CE2FAC1}" srcId="{4488291A-BD94-4685-A34F-B885F3B8EFAD}" destId="{2C970401-B79F-44D8-840F-AFC1E28EEAE5}" srcOrd="0" destOrd="0" parTransId="{4B04EFF0-8494-45E6-8388-35E677B94DE7}" sibTransId="{7A00C314-1333-4C01-ACD9-D8DA13F98F78}"/>
    <dgm:cxn modelId="{B675E584-54A6-43BC-B9EF-F583B1E53681}" type="presParOf" srcId="{0FEB684E-E113-451E-B492-3E45F5FEF5C1}" destId="{17481383-1DBB-4595-AEFE-D8D1DA23F699}" srcOrd="0" destOrd="0" presId="urn:microsoft.com/office/officeart/2005/8/layout/hList1"/>
    <dgm:cxn modelId="{C29512C9-292E-47DA-B887-1589FD7A5FEB}" type="presParOf" srcId="{17481383-1DBB-4595-AEFE-D8D1DA23F699}" destId="{B77136BE-66B6-43CA-ABD3-5EC058011C77}" srcOrd="0" destOrd="0" presId="urn:microsoft.com/office/officeart/2005/8/layout/hList1"/>
    <dgm:cxn modelId="{FB1C71CC-B0D9-4787-976F-B6E2C67AC2FF}" type="presParOf" srcId="{17481383-1DBB-4595-AEFE-D8D1DA23F699}" destId="{5A01AD50-A4BE-433F-882C-7262AEE7DECE}" srcOrd="1" destOrd="0" presId="urn:microsoft.com/office/officeart/2005/8/layout/hList1"/>
    <dgm:cxn modelId="{3ACB95E1-D453-49CF-B352-06898BFA3A17}" type="presParOf" srcId="{0FEB684E-E113-451E-B492-3E45F5FEF5C1}" destId="{60AC7C03-037F-4D1B-9634-D54EE3C5640B}" srcOrd="1" destOrd="0" presId="urn:microsoft.com/office/officeart/2005/8/layout/hList1"/>
    <dgm:cxn modelId="{FEA98B05-F6AD-445A-B077-D4F4A805A4B7}" type="presParOf" srcId="{0FEB684E-E113-451E-B492-3E45F5FEF5C1}" destId="{ECE42E4D-E658-4135-AE0B-4C8C74A989ED}" srcOrd="2" destOrd="0" presId="urn:microsoft.com/office/officeart/2005/8/layout/hList1"/>
    <dgm:cxn modelId="{E37D659E-2BAB-440A-91B5-E4CBD05C5CD5}" type="presParOf" srcId="{ECE42E4D-E658-4135-AE0B-4C8C74A989ED}" destId="{88EAAD68-E779-4ABE-A5DA-0983BBEBC27F}" srcOrd="0" destOrd="0" presId="urn:microsoft.com/office/officeart/2005/8/layout/hList1"/>
    <dgm:cxn modelId="{512A8E72-3481-4711-99E5-C9CF1D2A5B47}" type="presParOf" srcId="{ECE42E4D-E658-4135-AE0B-4C8C74A989ED}" destId="{E09FF709-B9A1-467B-BBF8-2127A63B2EF3}" srcOrd="1" destOrd="0" presId="urn:microsoft.com/office/officeart/2005/8/layout/hList1"/>
    <dgm:cxn modelId="{381B3681-6CFB-47FC-A80C-B978B918C935}" type="presParOf" srcId="{0FEB684E-E113-451E-B492-3E45F5FEF5C1}" destId="{9C741542-FC0D-4FA2-8EF6-9DC8D76C0ADD}" srcOrd="3" destOrd="0" presId="urn:microsoft.com/office/officeart/2005/8/layout/hList1"/>
    <dgm:cxn modelId="{10DE5F9A-A23A-42AF-BCB3-F93967B037BD}" type="presParOf" srcId="{0FEB684E-E113-451E-B492-3E45F5FEF5C1}" destId="{16AA0DCF-6F46-4C2E-80CE-761D09CFA840}" srcOrd="4" destOrd="0" presId="urn:microsoft.com/office/officeart/2005/8/layout/hList1"/>
    <dgm:cxn modelId="{E4B870B9-2180-4449-ADF1-91711DF12935}" type="presParOf" srcId="{16AA0DCF-6F46-4C2E-80CE-761D09CFA840}" destId="{F96EBAB5-2385-44A0-9DAE-378482389753}" srcOrd="0" destOrd="0" presId="urn:microsoft.com/office/officeart/2005/8/layout/hList1"/>
    <dgm:cxn modelId="{A39909DE-8020-42BF-AE64-97CC3FC901B1}" type="presParOf" srcId="{16AA0DCF-6F46-4C2E-80CE-761D09CFA840}" destId="{205221B7-809E-408A-8761-924C5606E9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8BE3A-9990-4232-8912-110E6E121807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86EE9A-3E6E-43FB-AD24-21CD026C9C41}" type="parTrans" cxnId="{C37E0692-BB64-47AD-9251-437E1B694747}">
      <dgm:prSet/>
      <dgm:spPr/>
      <dgm:t>
        <a:bodyPr/>
        <a:lstStyle/>
        <a:p>
          <a:endParaRPr lang="en-US"/>
        </a:p>
      </dgm:t>
    </dgm:pt>
    <dgm:pt modelId="{30B572C5-5221-4FD0-8E3E-DC053333C8C3}">
      <dgm:prSet custT="1"/>
      <dgm:spPr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연령(40세 이상)</a:t>
          </a:r>
          <a:endParaRPr lang="en-US"/>
        </a:p>
      </dgm:t>
    </dgm:pt>
    <dgm:pt modelId="{C98A1F1B-A0C7-43B9-9E01-A003135CB10F}" type="sibTrans" cxnId="{C37E0692-BB64-47AD-9251-437E1B694747}">
      <dgm:prSet/>
      <dgm:spPr/>
      <dgm:t>
        <a:bodyPr/>
        <a:lstStyle/>
        <a:p>
          <a:endParaRPr lang="en-US"/>
        </a:p>
      </dgm:t>
    </dgm:pt>
    <dgm:pt modelId="{C650762C-5077-45D8-90A5-966139F10F0D}" type="parTrans" cxnId="{68372008-AC12-4622-A6C2-F993B11018A0}">
      <dgm:prSet/>
      <dgm:spPr/>
      <dgm:t>
        <a:bodyPr/>
        <a:lstStyle/>
        <a:p>
          <a:endParaRPr lang="en-US"/>
        </a:p>
      </dgm:t>
    </dgm:pt>
    <dgm:pt modelId="{84B79948-5B19-4C78-9BA7-00828FCB7C0C}">
      <dgm:prSet custT="1"/>
      <dgm:spPr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인종/색상</a:t>
          </a:r>
          <a:endParaRPr lang="en-US"/>
        </a:p>
      </dgm:t>
    </dgm:pt>
    <dgm:pt modelId="{B0A30908-0AEB-414E-B9D4-8F235A79FC3D}" type="sibTrans" cxnId="{68372008-AC12-4622-A6C2-F993B11018A0}">
      <dgm:prSet/>
      <dgm:spPr/>
      <dgm:t>
        <a:bodyPr/>
        <a:lstStyle/>
        <a:p>
          <a:endParaRPr lang="en-US"/>
        </a:p>
      </dgm:t>
    </dgm:pt>
    <dgm:pt modelId="{265C025C-70C6-4FA8-99B2-955218BA8D42}" type="parTrans" cxnId="{3B007B8C-7E74-42D4-959C-D21E28FE83B9}">
      <dgm:prSet/>
      <dgm:spPr/>
      <dgm:t>
        <a:bodyPr/>
        <a:lstStyle/>
        <a:p>
          <a:endParaRPr lang="en-US"/>
        </a:p>
      </dgm:t>
    </dgm:pt>
    <dgm:pt modelId="{AA483315-E412-498F-B60E-0DFFBECDA905}">
      <dgm:prSet custT="1"/>
      <dgm:spPr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국적 / 시민권</a:t>
          </a:r>
          <a:endParaRPr lang="en-US"/>
        </a:p>
      </dgm:t>
    </dgm:pt>
    <dgm:pt modelId="{1D3EF33A-9E18-4617-9552-E7C811B5A57C}" type="sibTrans" cxnId="{3B007B8C-7E74-42D4-959C-D21E28FE83B9}">
      <dgm:prSet/>
      <dgm:spPr/>
      <dgm:t>
        <a:bodyPr/>
        <a:lstStyle/>
        <a:p>
          <a:endParaRPr lang="en-US"/>
        </a:p>
      </dgm:t>
    </dgm:pt>
    <dgm:pt modelId="{E697FD85-26BA-4676-826E-0DDA05BB8786}" type="parTrans" cxnId="{7C3071D9-FAC4-4ACE-B61A-CF947B2C7EDC}">
      <dgm:prSet/>
      <dgm:spPr/>
      <dgm:t>
        <a:bodyPr/>
        <a:lstStyle/>
        <a:p>
          <a:endParaRPr lang="en-US"/>
        </a:p>
      </dgm:t>
    </dgm:pt>
    <dgm:pt modelId="{1A32B718-F6E8-49ED-B712-04CBBA6EA4EA}">
      <dgm:prSet custT="1"/>
      <dgm:spPr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유전자 정보</a:t>
          </a:r>
          <a:endParaRPr lang="en-US"/>
        </a:p>
      </dgm:t>
    </dgm:pt>
    <dgm:pt modelId="{2AC6CF8D-EA7B-4E6B-AAA0-36E8122C0BAF}" type="sibTrans" cxnId="{7C3071D9-FAC4-4ACE-B61A-CF947B2C7EDC}">
      <dgm:prSet/>
      <dgm:spPr/>
      <dgm:t>
        <a:bodyPr/>
        <a:lstStyle/>
        <a:p>
          <a:endParaRPr lang="en-US"/>
        </a:p>
      </dgm:t>
    </dgm:pt>
    <dgm:pt modelId="{71FB683F-DBE8-4F7D-BA4C-BDE8C98C24ED}" type="parTrans" cxnId="{62E24CA1-20DB-4867-9538-19A93ED51DE5}">
      <dgm:prSet/>
      <dgm:spPr/>
      <dgm:t>
        <a:bodyPr/>
        <a:lstStyle/>
        <a:p>
          <a:endParaRPr lang="en-US"/>
        </a:p>
      </dgm:t>
    </dgm:pt>
    <dgm:pt modelId="{8E97A603-FEBF-4B61-9C74-AEF3D1F4B7BC}">
      <dgm:prSet custT="1"/>
      <dgm:spPr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언어</a:t>
          </a:r>
          <a:endParaRPr lang="en-US"/>
        </a:p>
      </dgm:t>
    </dgm:pt>
    <dgm:pt modelId="{8F0B935F-DBF3-4CCD-BF3C-D39AF35CD421}" type="sibTrans" cxnId="{62E24CA1-20DB-4867-9538-19A93ED51DE5}">
      <dgm:prSet/>
      <dgm:spPr/>
      <dgm:t>
        <a:bodyPr/>
        <a:lstStyle/>
        <a:p>
          <a:endParaRPr lang="en-US"/>
        </a:p>
      </dgm:t>
    </dgm:pt>
    <dgm:pt modelId="{2B5865D3-CFDB-4A67-A55A-89F722393BB5}" type="parTrans" cxnId="{75AE6826-EDC7-491E-89E7-30DBC4C0C2A6}">
      <dgm:prSet/>
      <dgm:spPr/>
      <dgm:t>
        <a:bodyPr/>
        <a:lstStyle/>
        <a:p>
          <a:endParaRPr lang="en-US"/>
        </a:p>
      </dgm:t>
    </dgm:pt>
    <dgm:pt modelId="{BA24A286-25D9-46BA-BE57-54676FA1E3DF}">
      <dgm:prSet custT="1"/>
      <dgm:spPr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종교 또는 신념</a:t>
          </a:r>
          <a:endParaRPr lang="en-US"/>
        </a:p>
      </dgm:t>
    </dgm:pt>
    <dgm:pt modelId="{A34CF339-3BCF-4C8D-A48C-3B167F1D3083}" type="sibTrans" cxnId="{75AE6826-EDC7-491E-89E7-30DBC4C0C2A6}">
      <dgm:prSet/>
      <dgm:spPr/>
      <dgm:t>
        <a:bodyPr/>
        <a:lstStyle/>
        <a:p>
          <a:endParaRPr lang="en-US"/>
        </a:p>
      </dgm:t>
    </dgm:pt>
    <dgm:pt modelId="{8B8931D4-C5B0-4122-874C-804A44376DD5}" type="parTrans" cxnId="{5A586083-3984-4341-B8BD-BA2E221F8195}">
      <dgm:prSet/>
      <dgm:spPr/>
      <dgm:t>
        <a:bodyPr/>
        <a:lstStyle/>
        <a:p>
          <a:endParaRPr lang="en-US"/>
        </a:p>
      </dgm:t>
    </dgm:pt>
    <dgm:pt modelId="{D0895D99-5AA0-4CCE-8B73-FE41472C79C3}">
      <dgm:prSet custT="1"/>
      <dgm:spPr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정치 또는 노동조합 아이디어</a:t>
          </a:r>
          <a:endParaRPr lang="en-US"/>
        </a:p>
      </dgm:t>
    </dgm:pt>
    <dgm:pt modelId="{4A32E3D9-A3F8-4709-A336-BCF80D717EB0}" type="sibTrans" cxnId="{5A586083-3984-4341-B8BD-BA2E221F8195}">
      <dgm:prSet/>
      <dgm:spPr/>
      <dgm:t>
        <a:bodyPr/>
        <a:lstStyle/>
        <a:p>
          <a:endParaRPr lang="en-US"/>
        </a:p>
      </dgm:t>
    </dgm:pt>
    <dgm:pt modelId="{D6F1117D-7524-408D-A5EE-39AD838EE339}" type="parTrans" cxnId="{7D0F5868-1222-4707-A718-E5DC78AAD7A4}">
      <dgm:prSet/>
      <dgm:spPr/>
      <dgm:t>
        <a:bodyPr/>
        <a:lstStyle/>
        <a:p>
          <a:endParaRPr lang="en-US"/>
        </a:p>
      </dgm:t>
    </dgm:pt>
    <dgm:pt modelId="{96179C8C-1DD2-46BA-9583-4CA22832C5E1}">
      <dgm:prSet custT="1"/>
      <dgm:spPr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재향군인 지위</a:t>
          </a:r>
          <a:endParaRPr lang="en-US"/>
        </a:p>
      </dgm:t>
    </dgm:pt>
    <dgm:pt modelId="{5DC5A7CA-3518-405F-8121-71430A94FFBC}" type="sibTrans" cxnId="{7D0F5868-1222-4707-A718-E5DC78AAD7A4}">
      <dgm:prSet/>
      <dgm:spPr/>
      <dgm:t>
        <a:bodyPr/>
        <a:lstStyle/>
        <a:p>
          <a:endParaRPr lang="en-US"/>
        </a:p>
      </dgm:t>
    </dgm:pt>
    <dgm:pt modelId="{AC8A5AFF-175A-4F41-AF35-DBEC5235A8A5}" type="parTrans" cxnId="{351FBB9F-8195-4409-A648-222AF81DAA95}">
      <dgm:prSet/>
      <dgm:spPr/>
      <dgm:t>
        <a:bodyPr/>
        <a:lstStyle/>
        <a:p>
          <a:endParaRPr lang="en-US"/>
        </a:p>
      </dgm:t>
    </dgm:pt>
    <dgm:pt modelId="{6CCC8163-9C03-44DC-8CD0-BE8BB1ECA829}">
      <dgm:prSet custT="1"/>
      <dgm:spPr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성별(임신/출산 포함)</a:t>
          </a:r>
        </a:p>
      </dgm:t>
    </dgm:pt>
    <dgm:pt modelId="{C8FCAC15-A25E-40E0-A3EB-7826ADFD9AB3}" type="sibTrans" cxnId="{351FBB9F-8195-4409-A648-222AF81DAA95}">
      <dgm:prSet/>
      <dgm:spPr/>
      <dgm:t>
        <a:bodyPr/>
        <a:lstStyle/>
        <a:p>
          <a:endParaRPr lang="en-US"/>
        </a:p>
      </dgm:t>
    </dgm:pt>
    <dgm:pt modelId="{3BA743DB-F0C7-4C18-8B32-924A3D02F4D8}" type="parTrans" cxnId="{4BBC4EB1-6E82-41E2-A5E9-132FC0E80331}">
      <dgm:prSet/>
      <dgm:spPr/>
      <dgm:t>
        <a:bodyPr/>
        <a:lstStyle/>
        <a:p>
          <a:endParaRPr lang="en-US"/>
        </a:p>
      </dgm:t>
    </dgm:pt>
    <dgm:pt modelId="{F2479D3B-5491-487C-B349-8B92252484F4}">
      <dgm:prSet custT="1"/>
      <dgm:spPr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 정체성</a:t>
          </a:r>
          <a:endParaRPr lang="en-US"/>
        </a:p>
      </dgm:t>
    </dgm:pt>
    <dgm:pt modelId="{88371F9B-07F6-4868-A36C-998E067F5033}" type="sibTrans" cxnId="{4BBC4EB1-6E82-41E2-A5E9-132FC0E80331}">
      <dgm:prSet/>
      <dgm:spPr/>
      <dgm:t>
        <a:bodyPr/>
        <a:lstStyle/>
        <a:p>
          <a:endParaRPr lang="en-US"/>
        </a:p>
      </dgm:t>
    </dgm:pt>
    <dgm:pt modelId="{A7E3C7F5-9C15-4A8B-8A1C-CED1AEA2A46A}" type="parTrans" cxnId="{EFD24D6C-EEAF-4F4E-B62F-DE3F4354C07B}">
      <dgm:prSet/>
      <dgm:spPr/>
      <dgm:t>
        <a:bodyPr/>
        <a:lstStyle/>
        <a:p>
          <a:endParaRPr lang="en-US"/>
        </a:p>
      </dgm:t>
    </dgm:pt>
    <dgm:pt modelId="{8F92365D-1570-436B-9D3F-98B02DFD5219}">
      <dgm:prSet custT="1"/>
      <dgm:spPr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신체적 또는 정신적 장애 </a:t>
          </a:r>
          <a:endParaRPr lang="en-US"/>
        </a:p>
      </dgm:t>
    </dgm:pt>
    <dgm:pt modelId="{59892764-B9F5-4CE6-A33E-886B13C45D5C}" type="sibTrans" cxnId="{EFD24D6C-EEAF-4F4E-B62F-DE3F4354C07B}">
      <dgm:prSet/>
      <dgm:spPr/>
      <dgm:t>
        <a:bodyPr/>
        <a:lstStyle/>
        <a:p>
          <a:endParaRPr lang="en-US"/>
        </a:p>
      </dgm:t>
    </dgm:pt>
    <dgm:pt modelId="{CABA8938-F305-40CB-BC7C-E6D2B75C5E50}" type="parTrans" cxnId="{61BE676B-1B52-4816-83FA-386AF376DD73}">
      <dgm:prSet/>
      <dgm:spPr/>
      <dgm:t>
        <a:bodyPr/>
        <a:lstStyle/>
        <a:p>
          <a:endParaRPr lang="en-US"/>
        </a:p>
      </dgm:t>
    </dgm:pt>
    <dgm:pt modelId="{3A4AD095-B8AF-4668-916C-D465093EA655}">
      <dgm:prSet custT="1"/>
      <dgm:spPr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5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성적 지향</a:t>
          </a:r>
          <a:endParaRPr lang="en-US"/>
        </a:p>
      </dgm:t>
    </dgm:pt>
    <dgm:pt modelId="{6DEF558F-1461-40A3-B660-305F6075B3AD}" type="sibTrans" cxnId="{61BE676B-1B52-4816-83FA-386AF376DD73}">
      <dgm:prSet/>
      <dgm:spPr/>
      <dgm:t>
        <a:bodyPr/>
        <a:lstStyle/>
        <a:p>
          <a:endParaRPr lang="en-US"/>
        </a:p>
      </dgm:t>
    </dgm:pt>
    <dgm:pt modelId="{15814E76-000F-4776-B97F-8B899AD44BAC}" type="pres">
      <dgm:prSet presAssocID="{A5A8BE3A-9990-4232-8912-110E6E121807}" presName="diagram" presStyleCnt="0">
        <dgm:presLayoutVars>
          <dgm:dir/>
          <dgm:resizeHandles val="exact"/>
        </dgm:presLayoutVars>
      </dgm:prSet>
      <dgm:spPr/>
    </dgm:pt>
    <dgm:pt modelId="{6956F062-E831-4C9D-8295-EBD859E85986}" type="pres">
      <dgm:prSet presAssocID="{30B572C5-5221-4FD0-8E3E-DC053333C8C3}" presName="node" presStyleLbl="node1" presStyleIdx="0" presStyleCnt="12">
        <dgm:presLayoutVars>
          <dgm:bulletEnabled val="1"/>
        </dgm:presLayoutVars>
      </dgm:prSet>
      <dgm:spPr/>
    </dgm:pt>
    <dgm:pt modelId="{83BE6824-ECE8-467C-8569-E2F8B857E995}" type="pres">
      <dgm:prSet presAssocID="{C98A1F1B-A0C7-43B9-9E01-A003135CB10F}" presName="sibTrans" presStyleCnt="0"/>
      <dgm:spPr/>
    </dgm:pt>
    <dgm:pt modelId="{314BF5E9-6D32-4139-B1EF-52F90BD3589D}" type="pres">
      <dgm:prSet presAssocID="{84B79948-5B19-4C78-9BA7-00828FCB7C0C}" presName="node" presStyleLbl="node1" presStyleIdx="1" presStyleCnt="12">
        <dgm:presLayoutVars>
          <dgm:bulletEnabled val="1"/>
        </dgm:presLayoutVars>
      </dgm:prSet>
      <dgm:spPr/>
    </dgm:pt>
    <dgm:pt modelId="{4877B61D-64F6-4AE7-BC77-59AA8DC2C961}" type="pres">
      <dgm:prSet presAssocID="{B0A30908-0AEB-414E-B9D4-8F235A79FC3D}" presName="sibTrans" presStyleCnt="0"/>
      <dgm:spPr/>
    </dgm:pt>
    <dgm:pt modelId="{65B48DC4-277D-4510-87DB-C69F1B7D6DD3}" type="pres">
      <dgm:prSet presAssocID="{AA483315-E412-498F-B60E-0DFFBECDA905}" presName="node" presStyleLbl="node1" presStyleIdx="2" presStyleCnt="12">
        <dgm:presLayoutVars>
          <dgm:bulletEnabled val="1"/>
        </dgm:presLayoutVars>
      </dgm:prSet>
      <dgm:spPr/>
    </dgm:pt>
    <dgm:pt modelId="{783803F8-6E7F-4EEA-AAD0-483B213E43F0}" type="pres">
      <dgm:prSet presAssocID="{1D3EF33A-9E18-4617-9552-E7C811B5A57C}" presName="sibTrans" presStyleCnt="0"/>
      <dgm:spPr/>
    </dgm:pt>
    <dgm:pt modelId="{C28451D7-32EE-4871-A93E-B1ABC49EF3AC}" type="pres">
      <dgm:prSet presAssocID="{1A32B718-F6E8-49ED-B712-04CBBA6EA4EA}" presName="node" presStyleLbl="node1" presStyleIdx="3" presStyleCnt="12">
        <dgm:presLayoutVars>
          <dgm:bulletEnabled val="1"/>
        </dgm:presLayoutVars>
      </dgm:prSet>
      <dgm:spPr/>
    </dgm:pt>
    <dgm:pt modelId="{A43E9D34-925F-4655-AC4B-A55B519327B9}" type="pres">
      <dgm:prSet presAssocID="{2AC6CF8D-EA7B-4E6B-AAA0-36E8122C0BAF}" presName="sibTrans" presStyleCnt="0"/>
      <dgm:spPr/>
    </dgm:pt>
    <dgm:pt modelId="{B97059E4-569B-439D-ACCE-C703E8EBB9E0}" type="pres">
      <dgm:prSet presAssocID="{8E97A603-FEBF-4B61-9C74-AEF3D1F4B7BC}" presName="node" presStyleLbl="node1" presStyleIdx="4" presStyleCnt="12">
        <dgm:presLayoutVars>
          <dgm:bulletEnabled val="1"/>
        </dgm:presLayoutVars>
      </dgm:prSet>
      <dgm:spPr/>
    </dgm:pt>
    <dgm:pt modelId="{F6EE2DDB-A1DE-4893-B327-CFE95B44129A}" type="pres">
      <dgm:prSet presAssocID="{8F0B935F-DBF3-4CCD-BF3C-D39AF35CD421}" presName="sibTrans" presStyleCnt="0"/>
      <dgm:spPr/>
    </dgm:pt>
    <dgm:pt modelId="{1C95E413-6173-413A-912F-7DA1BB34D98F}" type="pres">
      <dgm:prSet presAssocID="{BA24A286-25D9-46BA-BE57-54676FA1E3DF}" presName="node" presStyleLbl="node1" presStyleIdx="5" presStyleCnt="12">
        <dgm:presLayoutVars>
          <dgm:bulletEnabled val="1"/>
        </dgm:presLayoutVars>
      </dgm:prSet>
      <dgm:spPr/>
    </dgm:pt>
    <dgm:pt modelId="{68AC4E92-8AE2-4175-AC30-74BB205C523D}" type="pres">
      <dgm:prSet presAssocID="{A34CF339-3BCF-4C8D-A48C-3B167F1D3083}" presName="sibTrans" presStyleCnt="0"/>
      <dgm:spPr/>
    </dgm:pt>
    <dgm:pt modelId="{A26D54B5-B4E7-40E8-9B74-824A0E4BCFBB}" type="pres">
      <dgm:prSet presAssocID="{D0895D99-5AA0-4CCE-8B73-FE41472C79C3}" presName="node" presStyleLbl="node1" presStyleIdx="6" presStyleCnt="12">
        <dgm:presLayoutVars>
          <dgm:bulletEnabled val="1"/>
        </dgm:presLayoutVars>
      </dgm:prSet>
      <dgm:spPr/>
    </dgm:pt>
    <dgm:pt modelId="{68EBFB17-CAB3-420D-837A-15718F4AFEC2}" type="pres">
      <dgm:prSet presAssocID="{4A32E3D9-A3F8-4709-A336-BCF80D717EB0}" presName="sibTrans" presStyleCnt="0"/>
      <dgm:spPr/>
    </dgm:pt>
    <dgm:pt modelId="{00672C99-BC32-447E-BE26-36407AA2BDB2}" type="pres">
      <dgm:prSet presAssocID="{96179C8C-1DD2-46BA-9583-4CA22832C5E1}" presName="node" presStyleLbl="node1" presStyleIdx="7" presStyleCnt="12">
        <dgm:presLayoutVars>
          <dgm:bulletEnabled val="1"/>
        </dgm:presLayoutVars>
      </dgm:prSet>
      <dgm:spPr/>
    </dgm:pt>
    <dgm:pt modelId="{04BA77DB-C2CB-4B5C-B33C-74BA13CCFBA4}" type="pres">
      <dgm:prSet presAssocID="{5DC5A7CA-3518-405F-8121-71430A94FFBC}" presName="sibTrans" presStyleCnt="0"/>
      <dgm:spPr/>
    </dgm:pt>
    <dgm:pt modelId="{4CCD97D0-30AC-4C6D-BD06-F8D29050925E}" type="pres">
      <dgm:prSet presAssocID="{6CCC8163-9C03-44DC-8CD0-BE8BB1ECA829}" presName="node" presStyleLbl="node1" presStyleIdx="8" presStyleCnt="12">
        <dgm:presLayoutVars>
          <dgm:bulletEnabled val="1"/>
        </dgm:presLayoutVars>
      </dgm:prSet>
      <dgm:spPr/>
    </dgm:pt>
    <dgm:pt modelId="{F5570305-EA47-43E3-A112-D29B322D979B}" type="pres">
      <dgm:prSet presAssocID="{C8FCAC15-A25E-40E0-A3EB-7826ADFD9AB3}" presName="sibTrans" presStyleCnt="0"/>
      <dgm:spPr/>
    </dgm:pt>
    <dgm:pt modelId="{483AB9CE-7E99-4641-8A28-E74959ABA064}" type="pres">
      <dgm:prSet presAssocID="{F2479D3B-5491-487C-B349-8B92252484F4}" presName="node" presStyleLbl="node1" presStyleIdx="9" presStyleCnt="12">
        <dgm:presLayoutVars>
          <dgm:bulletEnabled val="1"/>
        </dgm:presLayoutVars>
      </dgm:prSet>
      <dgm:spPr/>
    </dgm:pt>
    <dgm:pt modelId="{3ED9C730-58CB-48F6-A44B-7F354F869F48}" type="pres">
      <dgm:prSet presAssocID="{88371F9B-07F6-4868-A36C-998E067F5033}" presName="sibTrans" presStyleCnt="0"/>
      <dgm:spPr/>
    </dgm:pt>
    <dgm:pt modelId="{EAD55615-8E89-44DC-83A8-7C3F87D1D88C}" type="pres">
      <dgm:prSet presAssocID="{8F92365D-1570-436B-9D3F-98B02DFD5219}" presName="node" presStyleLbl="node1" presStyleIdx="10" presStyleCnt="12">
        <dgm:presLayoutVars>
          <dgm:bulletEnabled val="1"/>
        </dgm:presLayoutVars>
      </dgm:prSet>
      <dgm:spPr/>
    </dgm:pt>
    <dgm:pt modelId="{35A960D8-ECEB-4390-9F81-F1AAB2ECC6FC}" type="pres">
      <dgm:prSet presAssocID="{59892764-B9F5-4CE6-A33E-886B13C45D5C}" presName="sibTrans" presStyleCnt="0"/>
      <dgm:spPr/>
    </dgm:pt>
    <dgm:pt modelId="{498343EC-04AC-4CAD-8B5E-ABC16ACC2F20}" type="pres">
      <dgm:prSet presAssocID="{3A4AD095-B8AF-4668-916C-D465093EA6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8372008-AC12-4622-A6C2-F993B11018A0}" srcId="{A5A8BE3A-9990-4232-8912-110E6E121807}" destId="{84B79948-5B19-4C78-9BA7-00828FCB7C0C}" srcOrd="1" destOrd="0" parTransId="{C650762C-5077-45D8-90A5-966139F10F0D}" sibTransId="{B0A30908-0AEB-414E-B9D4-8F235A79FC3D}"/>
    <dgm:cxn modelId="{35A15E0E-9D1B-49C8-A058-35C78FD9B55C}" type="presOf" srcId="{30B572C5-5221-4FD0-8E3E-DC053333C8C3}" destId="{6956F062-E831-4C9D-8295-EBD859E85986}" srcOrd="0" destOrd="0" presId="urn:microsoft.com/office/officeart/2005/8/layout/default"/>
    <dgm:cxn modelId="{562EBD1D-E3AF-40BF-A1EF-7017B9AEA182}" type="presOf" srcId="{1A32B718-F6E8-49ED-B712-04CBBA6EA4EA}" destId="{C28451D7-32EE-4871-A93E-B1ABC49EF3AC}" srcOrd="0" destOrd="0" presId="urn:microsoft.com/office/officeart/2005/8/layout/default"/>
    <dgm:cxn modelId="{75AE6826-EDC7-491E-89E7-30DBC4C0C2A6}" srcId="{A5A8BE3A-9990-4232-8912-110E6E121807}" destId="{BA24A286-25D9-46BA-BE57-54676FA1E3DF}" srcOrd="5" destOrd="0" parTransId="{2B5865D3-CFDB-4A67-A55A-89F722393BB5}" sibTransId="{A34CF339-3BCF-4C8D-A48C-3B167F1D3083}"/>
    <dgm:cxn modelId="{3718CC3F-476A-4CE7-9855-DE856EAF743E}" type="presOf" srcId="{6CCC8163-9C03-44DC-8CD0-BE8BB1ECA829}" destId="{4CCD97D0-30AC-4C6D-BD06-F8D29050925E}" srcOrd="0" destOrd="0" presId="urn:microsoft.com/office/officeart/2005/8/layout/default"/>
    <dgm:cxn modelId="{E3897D65-E038-42A5-934C-4CD1C17F6687}" type="presOf" srcId="{D0895D99-5AA0-4CCE-8B73-FE41472C79C3}" destId="{A26D54B5-B4E7-40E8-9B74-824A0E4BCFBB}" srcOrd="0" destOrd="0" presId="urn:microsoft.com/office/officeart/2005/8/layout/default"/>
    <dgm:cxn modelId="{7D0F5868-1222-4707-A718-E5DC78AAD7A4}" srcId="{A5A8BE3A-9990-4232-8912-110E6E121807}" destId="{96179C8C-1DD2-46BA-9583-4CA22832C5E1}" srcOrd="7" destOrd="0" parTransId="{D6F1117D-7524-408D-A5EE-39AD838EE339}" sibTransId="{5DC5A7CA-3518-405F-8121-71430A94FFBC}"/>
    <dgm:cxn modelId="{61BE676B-1B52-4816-83FA-386AF376DD73}" srcId="{A5A8BE3A-9990-4232-8912-110E6E121807}" destId="{3A4AD095-B8AF-4668-916C-D465093EA655}" srcOrd="11" destOrd="0" parTransId="{CABA8938-F305-40CB-BC7C-E6D2B75C5E50}" sibTransId="{6DEF558F-1461-40A3-B660-305F6075B3AD}"/>
    <dgm:cxn modelId="{EFD24D6C-EEAF-4F4E-B62F-DE3F4354C07B}" srcId="{A5A8BE3A-9990-4232-8912-110E6E121807}" destId="{8F92365D-1570-436B-9D3F-98B02DFD5219}" srcOrd="10" destOrd="0" parTransId="{A7E3C7F5-9C15-4A8B-8A1C-CED1AEA2A46A}" sibTransId="{59892764-B9F5-4CE6-A33E-886B13C45D5C}"/>
    <dgm:cxn modelId="{D93AD755-1C31-48AB-8D60-C88ED3861D0E}" type="presOf" srcId="{A5A8BE3A-9990-4232-8912-110E6E121807}" destId="{15814E76-000F-4776-B97F-8B899AD44BAC}" srcOrd="0" destOrd="0" presId="urn:microsoft.com/office/officeart/2005/8/layout/default"/>
    <dgm:cxn modelId="{D0965D56-E0E6-4424-BC3B-E6C56E3B9905}" type="presOf" srcId="{F2479D3B-5491-487C-B349-8B92252484F4}" destId="{483AB9CE-7E99-4641-8A28-E74959ABA064}" srcOrd="0" destOrd="0" presId="urn:microsoft.com/office/officeart/2005/8/layout/default"/>
    <dgm:cxn modelId="{5A586083-3984-4341-B8BD-BA2E221F8195}" srcId="{A5A8BE3A-9990-4232-8912-110E6E121807}" destId="{D0895D99-5AA0-4CCE-8B73-FE41472C79C3}" srcOrd="6" destOrd="0" parTransId="{8B8931D4-C5B0-4122-874C-804A44376DD5}" sibTransId="{4A32E3D9-A3F8-4709-A336-BCF80D717EB0}"/>
    <dgm:cxn modelId="{622BE48A-C787-40C4-B0AA-3A1214DD9E61}" type="presOf" srcId="{8E97A603-FEBF-4B61-9C74-AEF3D1F4B7BC}" destId="{B97059E4-569B-439D-ACCE-C703E8EBB9E0}" srcOrd="0" destOrd="0" presId="urn:microsoft.com/office/officeart/2005/8/layout/default"/>
    <dgm:cxn modelId="{3B007B8C-7E74-42D4-959C-D21E28FE83B9}" srcId="{A5A8BE3A-9990-4232-8912-110E6E121807}" destId="{AA483315-E412-498F-B60E-0DFFBECDA905}" srcOrd="2" destOrd="0" parTransId="{265C025C-70C6-4FA8-99B2-955218BA8D42}" sibTransId="{1D3EF33A-9E18-4617-9552-E7C811B5A57C}"/>
    <dgm:cxn modelId="{C37E0692-BB64-47AD-9251-437E1B694747}" srcId="{A5A8BE3A-9990-4232-8912-110E6E121807}" destId="{30B572C5-5221-4FD0-8E3E-DC053333C8C3}" srcOrd="0" destOrd="0" parTransId="{0486EE9A-3E6E-43FB-AD24-21CD026C9C41}" sibTransId="{C98A1F1B-A0C7-43B9-9E01-A003135CB10F}"/>
    <dgm:cxn modelId="{351FBB9F-8195-4409-A648-222AF81DAA95}" srcId="{A5A8BE3A-9990-4232-8912-110E6E121807}" destId="{6CCC8163-9C03-44DC-8CD0-BE8BB1ECA829}" srcOrd="8" destOrd="0" parTransId="{AC8A5AFF-175A-4F41-AF35-DBEC5235A8A5}" sibTransId="{C8FCAC15-A25E-40E0-A3EB-7826ADFD9AB3}"/>
    <dgm:cxn modelId="{62E24CA1-20DB-4867-9538-19A93ED51DE5}" srcId="{A5A8BE3A-9990-4232-8912-110E6E121807}" destId="{8E97A603-FEBF-4B61-9C74-AEF3D1F4B7BC}" srcOrd="4" destOrd="0" parTransId="{71FB683F-DBE8-4F7D-BA4C-BDE8C98C24ED}" sibTransId="{8F0B935F-DBF3-4CCD-BF3C-D39AF35CD421}"/>
    <dgm:cxn modelId="{A38276AC-86AC-48E7-AD16-1379D00D7960}" type="presOf" srcId="{96179C8C-1DD2-46BA-9583-4CA22832C5E1}" destId="{00672C99-BC32-447E-BE26-36407AA2BDB2}" srcOrd="0" destOrd="0" presId="urn:microsoft.com/office/officeart/2005/8/layout/default"/>
    <dgm:cxn modelId="{B81CB0B0-5508-48CA-A1F7-68FF0C3F911F}" type="presOf" srcId="{8F92365D-1570-436B-9D3F-98B02DFD5219}" destId="{EAD55615-8E89-44DC-83A8-7C3F87D1D88C}" srcOrd="0" destOrd="0" presId="urn:microsoft.com/office/officeart/2005/8/layout/default"/>
    <dgm:cxn modelId="{4BBC4EB1-6E82-41E2-A5E9-132FC0E80331}" srcId="{A5A8BE3A-9990-4232-8912-110E6E121807}" destId="{F2479D3B-5491-487C-B349-8B92252484F4}" srcOrd="9" destOrd="0" parTransId="{3BA743DB-F0C7-4C18-8B32-924A3D02F4D8}" sibTransId="{88371F9B-07F6-4868-A36C-998E067F5033}"/>
    <dgm:cxn modelId="{867572B5-EADC-4E3E-B6DE-39A1155E6DBC}" type="presOf" srcId="{3A4AD095-B8AF-4668-916C-D465093EA655}" destId="{498343EC-04AC-4CAD-8B5E-ABC16ACC2F20}" srcOrd="0" destOrd="0" presId="urn:microsoft.com/office/officeart/2005/8/layout/default"/>
    <dgm:cxn modelId="{9B59E0C8-94CB-419B-B241-182FFF75814F}" type="presOf" srcId="{BA24A286-25D9-46BA-BE57-54676FA1E3DF}" destId="{1C95E413-6173-413A-912F-7DA1BB34D98F}" srcOrd="0" destOrd="0" presId="urn:microsoft.com/office/officeart/2005/8/layout/default"/>
    <dgm:cxn modelId="{7C3071D9-FAC4-4ACE-B61A-CF947B2C7EDC}" srcId="{A5A8BE3A-9990-4232-8912-110E6E121807}" destId="{1A32B718-F6E8-49ED-B712-04CBBA6EA4EA}" srcOrd="3" destOrd="0" parTransId="{E697FD85-26BA-4676-826E-0DDA05BB8786}" sibTransId="{2AC6CF8D-EA7B-4E6B-AAA0-36E8122C0BAF}"/>
    <dgm:cxn modelId="{6BC841E8-0FC7-4AB6-A7DB-81E7AFE3D045}" type="presOf" srcId="{84B79948-5B19-4C78-9BA7-00828FCB7C0C}" destId="{314BF5E9-6D32-4139-B1EF-52F90BD3589D}" srcOrd="0" destOrd="0" presId="urn:microsoft.com/office/officeart/2005/8/layout/default"/>
    <dgm:cxn modelId="{C227F6F7-632F-4A3F-9737-EA27CED6CCBA}" type="presOf" srcId="{AA483315-E412-498F-B60E-0DFFBECDA905}" destId="{65B48DC4-277D-4510-87DB-C69F1B7D6DD3}" srcOrd="0" destOrd="0" presId="urn:microsoft.com/office/officeart/2005/8/layout/default"/>
    <dgm:cxn modelId="{3CE23CE7-F41A-4CCA-86DC-A42514CD19BA}" type="presParOf" srcId="{15814E76-000F-4776-B97F-8B899AD44BAC}" destId="{6956F062-E831-4C9D-8295-EBD859E85986}" srcOrd="0" destOrd="0" presId="urn:microsoft.com/office/officeart/2005/8/layout/default"/>
    <dgm:cxn modelId="{21263A5D-6B84-46A7-85E2-5D63906EC879}" type="presParOf" srcId="{15814E76-000F-4776-B97F-8B899AD44BAC}" destId="{83BE6824-ECE8-467C-8569-E2F8B857E995}" srcOrd="1" destOrd="0" presId="urn:microsoft.com/office/officeart/2005/8/layout/default"/>
    <dgm:cxn modelId="{7D6BF437-F01D-4AC2-BAE9-F4843511BECB}" type="presParOf" srcId="{15814E76-000F-4776-B97F-8B899AD44BAC}" destId="{314BF5E9-6D32-4139-B1EF-52F90BD3589D}" srcOrd="2" destOrd="0" presId="urn:microsoft.com/office/officeart/2005/8/layout/default"/>
    <dgm:cxn modelId="{8D5165CB-652A-4429-88DF-3D9C10B9165E}" type="presParOf" srcId="{15814E76-000F-4776-B97F-8B899AD44BAC}" destId="{4877B61D-64F6-4AE7-BC77-59AA8DC2C961}" srcOrd="3" destOrd="0" presId="urn:microsoft.com/office/officeart/2005/8/layout/default"/>
    <dgm:cxn modelId="{80AB684F-0CCF-46B5-91F7-265783FB90EB}" type="presParOf" srcId="{15814E76-000F-4776-B97F-8B899AD44BAC}" destId="{65B48DC4-277D-4510-87DB-C69F1B7D6DD3}" srcOrd="4" destOrd="0" presId="urn:microsoft.com/office/officeart/2005/8/layout/default"/>
    <dgm:cxn modelId="{787AD1E9-0895-4E83-BE2E-9B5059CE9D4B}" type="presParOf" srcId="{15814E76-000F-4776-B97F-8B899AD44BAC}" destId="{783803F8-6E7F-4EEA-AAD0-483B213E43F0}" srcOrd="5" destOrd="0" presId="urn:microsoft.com/office/officeart/2005/8/layout/default"/>
    <dgm:cxn modelId="{C76FD682-76F1-4FE8-AB7F-63E025551331}" type="presParOf" srcId="{15814E76-000F-4776-B97F-8B899AD44BAC}" destId="{C28451D7-32EE-4871-A93E-B1ABC49EF3AC}" srcOrd="6" destOrd="0" presId="urn:microsoft.com/office/officeart/2005/8/layout/default"/>
    <dgm:cxn modelId="{70218A2D-F89F-4934-900E-0AEC3FEC3E33}" type="presParOf" srcId="{15814E76-000F-4776-B97F-8B899AD44BAC}" destId="{A43E9D34-925F-4655-AC4B-A55B519327B9}" srcOrd="7" destOrd="0" presId="urn:microsoft.com/office/officeart/2005/8/layout/default"/>
    <dgm:cxn modelId="{47E236B0-80B5-45B8-B44B-4A52ADB615F7}" type="presParOf" srcId="{15814E76-000F-4776-B97F-8B899AD44BAC}" destId="{B97059E4-569B-439D-ACCE-C703E8EBB9E0}" srcOrd="8" destOrd="0" presId="urn:microsoft.com/office/officeart/2005/8/layout/default"/>
    <dgm:cxn modelId="{C7AD9357-9B62-461B-B469-6FC78BFE7FF3}" type="presParOf" srcId="{15814E76-000F-4776-B97F-8B899AD44BAC}" destId="{F6EE2DDB-A1DE-4893-B327-CFE95B44129A}" srcOrd="9" destOrd="0" presId="urn:microsoft.com/office/officeart/2005/8/layout/default"/>
    <dgm:cxn modelId="{F49FDF81-A864-471A-84F6-4CC7274076A7}" type="presParOf" srcId="{15814E76-000F-4776-B97F-8B899AD44BAC}" destId="{1C95E413-6173-413A-912F-7DA1BB34D98F}" srcOrd="10" destOrd="0" presId="urn:microsoft.com/office/officeart/2005/8/layout/default"/>
    <dgm:cxn modelId="{F8B3DAAF-8966-44C5-BBE9-E043DDD95268}" type="presParOf" srcId="{15814E76-000F-4776-B97F-8B899AD44BAC}" destId="{68AC4E92-8AE2-4175-AC30-74BB205C523D}" srcOrd="11" destOrd="0" presId="urn:microsoft.com/office/officeart/2005/8/layout/default"/>
    <dgm:cxn modelId="{CD04E210-6A0C-47E5-9778-E9B4214E48F0}" type="presParOf" srcId="{15814E76-000F-4776-B97F-8B899AD44BAC}" destId="{A26D54B5-B4E7-40E8-9B74-824A0E4BCFBB}" srcOrd="12" destOrd="0" presId="urn:microsoft.com/office/officeart/2005/8/layout/default"/>
    <dgm:cxn modelId="{C6F7D161-FAFB-4493-A7B4-F2C036EB3AB9}" type="presParOf" srcId="{15814E76-000F-4776-B97F-8B899AD44BAC}" destId="{68EBFB17-CAB3-420D-837A-15718F4AFEC2}" srcOrd="13" destOrd="0" presId="urn:microsoft.com/office/officeart/2005/8/layout/default"/>
    <dgm:cxn modelId="{F4486A1C-E7B2-4E77-A394-A3E50DDCC6B9}" type="presParOf" srcId="{15814E76-000F-4776-B97F-8B899AD44BAC}" destId="{00672C99-BC32-447E-BE26-36407AA2BDB2}" srcOrd="14" destOrd="0" presId="urn:microsoft.com/office/officeart/2005/8/layout/default"/>
    <dgm:cxn modelId="{760FFECA-2A30-4035-84FC-32EBDC081E50}" type="presParOf" srcId="{15814E76-000F-4776-B97F-8B899AD44BAC}" destId="{04BA77DB-C2CB-4B5C-B33C-74BA13CCFBA4}" srcOrd="15" destOrd="0" presId="urn:microsoft.com/office/officeart/2005/8/layout/default"/>
    <dgm:cxn modelId="{DD7DBEA0-F629-4769-B708-7E0A230CD9EB}" type="presParOf" srcId="{15814E76-000F-4776-B97F-8B899AD44BAC}" destId="{4CCD97D0-30AC-4C6D-BD06-F8D29050925E}" srcOrd="16" destOrd="0" presId="urn:microsoft.com/office/officeart/2005/8/layout/default"/>
    <dgm:cxn modelId="{2AF2C341-7BCD-44D4-B2FC-D4CD7C32A313}" type="presParOf" srcId="{15814E76-000F-4776-B97F-8B899AD44BAC}" destId="{F5570305-EA47-43E3-A112-D29B322D979B}" srcOrd="17" destOrd="0" presId="urn:microsoft.com/office/officeart/2005/8/layout/default"/>
    <dgm:cxn modelId="{61B947B8-72D4-42F8-9DB5-19A6A0E4D9EF}" type="presParOf" srcId="{15814E76-000F-4776-B97F-8B899AD44BAC}" destId="{483AB9CE-7E99-4641-8A28-E74959ABA064}" srcOrd="18" destOrd="0" presId="urn:microsoft.com/office/officeart/2005/8/layout/default"/>
    <dgm:cxn modelId="{4644EC82-CB6A-46F2-8B3E-A20D163AA0A5}" type="presParOf" srcId="{15814E76-000F-4776-B97F-8B899AD44BAC}" destId="{3ED9C730-58CB-48F6-A44B-7F354F869F48}" srcOrd="19" destOrd="0" presId="urn:microsoft.com/office/officeart/2005/8/layout/default"/>
    <dgm:cxn modelId="{19DD5796-0DB6-4702-A960-55E8C549A2AD}" type="presParOf" srcId="{15814E76-000F-4776-B97F-8B899AD44BAC}" destId="{EAD55615-8E89-44DC-83A8-7C3F87D1D88C}" srcOrd="20" destOrd="0" presId="urn:microsoft.com/office/officeart/2005/8/layout/default"/>
    <dgm:cxn modelId="{3925C60D-427E-45E2-B655-F5F29454AB4B}" type="presParOf" srcId="{15814E76-000F-4776-B97F-8B899AD44BAC}" destId="{35A960D8-ECEB-4390-9F81-F1AAB2ECC6FC}" srcOrd="21" destOrd="0" presId="urn:microsoft.com/office/officeart/2005/8/layout/default"/>
    <dgm:cxn modelId="{42D8D49C-02C0-41C2-9E2B-159958C4B9D4}" type="presParOf" srcId="{15814E76-000F-4776-B97F-8B899AD44BAC}" destId="{498343EC-04AC-4CAD-8B5E-ABC16ACC2F2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F3A72-4E7D-44E7-9126-943CBEB76C3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90C112-028F-4005-BE5A-58F1022297C6}" type="parTrans" cxnId="{EEECB10C-5BF2-408D-9D6E-3607657E748E}">
      <dgm:prSet/>
      <dgm:spPr/>
      <dgm:t>
        <a:bodyPr/>
        <a:lstStyle/>
        <a:p>
          <a:endParaRPr lang="en-US" sz="1400"/>
        </a:p>
      </dgm:t>
    </dgm:pt>
    <dgm:pt modelId="{E709D1A9-032D-4046-915C-1A3C52F288E6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400" b="1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성희롱 </a:t>
          </a:r>
          <a:r>
            <a:rPr lang="ko" sz="1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은 개인의 존엄성을 위반하는 성적인 성격의 원치 않는 언어적, 비언어적 또는 신체적 행동입니다.</a:t>
          </a:r>
        </a:p>
        <a:p>
          <a:r>
            <a:rPr lang="ko" sz="1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성희롱에는 두 가지 유형이 있습니다.</a:t>
          </a:r>
          <a:endParaRPr lang="en-US" sz="1400" dirty="0"/>
        </a:p>
      </dgm:t>
    </dgm:pt>
    <dgm:pt modelId="{D73A1FCF-5D89-4468-800A-D8F31CB13DD3}" type="parTrans" cxnId="{7317D199-9735-4C4C-9A2A-B56E286AE09A}">
      <dgm:prSet/>
      <dgm:spPr/>
      <dgm:t>
        <a:bodyPr/>
        <a:lstStyle/>
        <a:p>
          <a:endParaRPr lang="en-US" sz="1400"/>
        </a:p>
      </dgm:t>
    </dgm:pt>
    <dgm:pt modelId="{51D27A79-C8E2-42E1-AC9E-C97553C130EA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400" b="1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퀴드 프로 쿼</a:t>
          </a:r>
          <a:endParaRPr lang="en-GB" sz="1400" dirty="0">
            <a:solidFill>
              <a:srgbClr val="FF0000"/>
            </a:solidFill>
          </a:endParaRPr>
        </a:p>
        <a:p>
          <a:r>
            <a:rPr lang="ko" sz="1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Quid Pro Quo는 라틴어로 “이것을 위한 것”을 의미하며, 누군가 원치 않는 성적 행위를 수락하거나 거부하는지에 대한 업무 결정을 내리는 것을 의미합니다.</a:t>
          </a:r>
        </a:p>
        <a:p>
          <a:r>
            <a:rPr lang="ko" sz="1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여기에는 성적인, 친밀한 또는 연인적인 행위가 포함될 수 있습니다.</a:t>
          </a:r>
        </a:p>
        <a:p>
          <a:r>
            <a:rPr lang="ko" sz="1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이는 항상 관리자 또는 권한 있는 직위의 다른 사람들과 관련이 있습니다.</a:t>
          </a:r>
          <a:endParaRPr lang="en-US" sz="1400" dirty="0"/>
        </a:p>
      </dgm:t>
    </dgm:pt>
    <dgm:pt modelId="{B9D1F81C-EB2C-4FF9-8BBE-58D3F5068E79}" type="sibTrans" cxnId="{7317D199-9735-4C4C-9A2A-B56E286AE09A}">
      <dgm:prSet/>
      <dgm:spPr/>
      <dgm:t>
        <a:bodyPr/>
        <a:lstStyle/>
        <a:p>
          <a:endParaRPr lang="en-US" sz="1400"/>
        </a:p>
      </dgm:t>
    </dgm:pt>
    <dgm:pt modelId="{72A70C7C-CE84-4C90-BD05-A83F54C37871}" type="parTrans" cxnId="{D5233492-0928-414E-B256-FAAA6455E03D}">
      <dgm:prSet/>
      <dgm:spPr/>
      <dgm:t>
        <a:bodyPr/>
        <a:lstStyle/>
        <a:p>
          <a:endParaRPr lang="en-US" sz="1400"/>
        </a:p>
      </dgm:t>
    </dgm:pt>
    <dgm:pt modelId="{404D2D27-F06D-476A-9332-E8BF77820EE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200" b="1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적대적 업무 환경</a:t>
          </a:r>
          <a:r>
            <a:rPr lang="ko" sz="1200" b="0" i="0" strike="noStrike" cap="none" spc="0" baseline="0" dirty="0">
              <a:solidFill>
                <a:srgbClr val="FF0000"/>
              </a:solidFill>
              <a:effectLst/>
              <a:latin typeface="Batang"/>
              <a:ea typeface="Batang"/>
              <a:cs typeface="Batang"/>
            </a:rPr>
            <a:t> </a:t>
          </a:r>
        </a:p>
        <a:p>
          <a:r>
            <a:rPr lang="ko" sz="12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위협적이거나, 적대적이거나, 모욕적이거나, 모욕적이거나, 공격적인 근무 환경을 조성하는 원치 않는 행위.</a:t>
          </a:r>
        </a:p>
        <a:p>
          <a:r>
            <a:rPr lang="ko" sz="12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구두, 시각, 신체적, 디지털 또는 서면 행동일 수 있습니다.</a:t>
          </a:r>
        </a:p>
        <a:p>
          <a:r>
            <a:rPr lang="ko" sz="12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권한이 있는 사람뿐만 아니라 누구나 이러한 종류의 불법 행위에 가담할 수 있습니다.</a:t>
          </a:r>
          <a:endParaRPr lang="en-US" sz="1200" dirty="0"/>
        </a:p>
      </dgm:t>
    </dgm:pt>
    <dgm:pt modelId="{EED6236B-CB0B-475F-B61A-A7580C606347}" type="sibTrans" cxnId="{D5233492-0928-414E-B256-FAAA6455E03D}">
      <dgm:prSet/>
      <dgm:spPr/>
      <dgm:t>
        <a:bodyPr/>
        <a:lstStyle/>
        <a:p>
          <a:endParaRPr lang="en-US" sz="1400"/>
        </a:p>
      </dgm:t>
    </dgm:pt>
    <dgm:pt modelId="{24DA7CF3-04CE-4B21-BB47-B688A733DCCB}" type="sibTrans" cxnId="{EEECB10C-5BF2-408D-9D6E-3607657E748E}">
      <dgm:prSet/>
      <dgm:spPr/>
      <dgm:t>
        <a:bodyPr/>
        <a:lstStyle/>
        <a:p>
          <a:endParaRPr lang="en-US" sz="1400"/>
        </a:p>
      </dgm:t>
    </dgm:pt>
    <dgm:pt modelId="{82C30EA1-251F-44D7-BE08-B40408335ACD}" type="pres">
      <dgm:prSet presAssocID="{3CDF3A72-4E7D-44E7-9126-943CBEB76C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B18B46-294A-49A7-B30A-B2315553F715}" type="pres">
      <dgm:prSet presAssocID="{E709D1A9-032D-4046-915C-1A3C52F288E6}" presName="vertOne" presStyleCnt="0"/>
      <dgm:spPr/>
    </dgm:pt>
    <dgm:pt modelId="{F0682F32-5C4B-42CE-AEF9-AB56A3FF7419}" type="pres">
      <dgm:prSet presAssocID="{E709D1A9-032D-4046-915C-1A3C52F288E6}" presName="txOne" presStyleLbl="node0" presStyleIdx="0" presStyleCnt="1">
        <dgm:presLayoutVars>
          <dgm:chPref val="3"/>
        </dgm:presLayoutVars>
      </dgm:prSet>
      <dgm:spPr/>
    </dgm:pt>
    <dgm:pt modelId="{47C39050-60A1-45EB-A1DD-8FA91BF0A74E}" type="pres">
      <dgm:prSet presAssocID="{E709D1A9-032D-4046-915C-1A3C52F288E6}" presName="parTransOne" presStyleCnt="0"/>
      <dgm:spPr/>
    </dgm:pt>
    <dgm:pt modelId="{ED6B47B3-E8E0-457E-AE81-9960865A6ADF}" type="pres">
      <dgm:prSet presAssocID="{E709D1A9-032D-4046-915C-1A3C52F288E6}" presName="horzOne" presStyleCnt="0"/>
      <dgm:spPr/>
    </dgm:pt>
    <dgm:pt modelId="{15624F3B-1895-4B52-823A-54BED7D68C96}" type="pres">
      <dgm:prSet presAssocID="{51D27A79-C8E2-42E1-AC9E-C97553C130EA}" presName="vertTwo" presStyleCnt="0"/>
      <dgm:spPr/>
    </dgm:pt>
    <dgm:pt modelId="{2BBD0B2E-4BE4-48AC-A125-1761F93E54D0}" type="pres">
      <dgm:prSet presAssocID="{51D27A79-C8E2-42E1-AC9E-C97553C130EA}" presName="txTwo" presStyleLbl="node2" presStyleIdx="0" presStyleCnt="2">
        <dgm:presLayoutVars>
          <dgm:chPref val="3"/>
        </dgm:presLayoutVars>
      </dgm:prSet>
      <dgm:spPr/>
    </dgm:pt>
    <dgm:pt modelId="{B6D935AB-6C09-464B-8F9B-2DF172217FA9}" type="pres">
      <dgm:prSet presAssocID="{51D27A79-C8E2-42E1-AC9E-C97553C130EA}" presName="horzTwo" presStyleCnt="0"/>
      <dgm:spPr/>
    </dgm:pt>
    <dgm:pt modelId="{B06879F3-AC6C-40F1-8DBB-CF135CEB9770}" type="pres">
      <dgm:prSet presAssocID="{B9D1F81C-EB2C-4FF9-8BBE-58D3F5068E79}" presName="sibSpaceTwo" presStyleCnt="0"/>
      <dgm:spPr/>
    </dgm:pt>
    <dgm:pt modelId="{0B186A5D-5DB3-4AF4-BCA8-CD369901CAD6}" type="pres">
      <dgm:prSet presAssocID="{404D2D27-F06D-476A-9332-E8BF77820EE3}" presName="vertTwo" presStyleCnt="0"/>
      <dgm:spPr/>
    </dgm:pt>
    <dgm:pt modelId="{88F1ABA4-3573-4291-80C5-CCCD060891F4}" type="pres">
      <dgm:prSet presAssocID="{404D2D27-F06D-476A-9332-E8BF77820EE3}" presName="txTwo" presStyleLbl="node2" presStyleIdx="1" presStyleCnt="2">
        <dgm:presLayoutVars>
          <dgm:chPref val="3"/>
        </dgm:presLayoutVars>
      </dgm:prSet>
      <dgm:spPr/>
    </dgm:pt>
    <dgm:pt modelId="{8B56421F-E0C0-4619-AA40-3517D4B3DB3B}" type="pres">
      <dgm:prSet presAssocID="{404D2D27-F06D-476A-9332-E8BF77820EE3}" presName="horzTwo" presStyleCnt="0"/>
      <dgm:spPr/>
    </dgm:pt>
  </dgm:ptLst>
  <dgm:cxnLst>
    <dgm:cxn modelId="{C0C6940A-813D-4693-BD21-8152EEF3E95A}" type="presOf" srcId="{51D27A79-C8E2-42E1-AC9E-C97553C130EA}" destId="{2BBD0B2E-4BE4-48AC-A125-1761F93E54D0}" srcOrd="0" destOrd="0" presId="urn:microsoft.com/office/officeart/2005/8/layout/hierarchy4"/>
    <dgm:cxn modelId="{EEECB10C-5BF2-408D-9D6E-3607657E748E}" srcId="{3CDF3A72-4E7D-44E7-9126-943CBEB76C39}" destId="{E709D1A9-032D-4046-915C-1A3C52F288E6}" srcOrd="0" destOrd="0" parTransId="{CE90C112-028F-4005-BE5A-58F1022297C6}" sibTransId="{24DA7CF3-04CE-4B21-BB47-B688A733DCCB}"/>
    <dgm:cxn modelId="{DE07F016-8117-4ADD-AD63-9DFB2FD58470}" type="presOf" srcId="{3CDF3A72-4E7D-44E7-9126-943CBEB76C39}" destId="{82C30EA1-251F-44D7-BE08-B40408335ACD}" srcOrd="0" destOrd="0" presId="urn:microsoft.com/office/officeart/2005/8/layout/hierarchy4"/>
    <dgm:cxn modelId="{B0E4E639-1F83-4E9F-81FB-53032C7F5CC9}" type="presOf" srcId="{E709D1A9-032D-4046-915C-1A3C52F288E6}" destId="{F0682F32-5C4B-42CE-AEF9-AB56A3FF7419}" srcOrd="0" destOrd="0" presId="urn:microsoft.com/office/officeart/2005/8/layout/hierarchy4"/>
    <dgm:cxn modelId="{D5233492-0928-414E-B256-FAAA6455E03D}" srcId="{E709D1A9-032D-4046-915C-1A3C52F288E6}" destId="{404D2D27-F06D-476A-9332-E8BF77820EE3}" srcOrd="1" destOrd="0" parTransId="{72A70C7C-CE84-4C90-BD05-A83F54C37871}" sibTransId="{EED6236B-CB0B-475F-B61A-A7580C606347}"/>
    <dgm:cxn modelId="{7317D199-9735-4C4C-9A2A-B56E286AE09A}" srcId="{E709D1A9-032D-4046-915C-1A3C52F288E6}" destId="{51D27A79-C8E2-42E1-AC9E-C97553C130EA}" srcOrd="0" destOrd="0" parTransId="{D73A1FCF-5D89-4468-800A-D8F31CB13DD3}" sibTransId="{B9D1F81C-EB2C-4FF9-8BBE-58D3F5068E79}"/>
    <dgm:cxn modelId="{52AC8DDF-863A-492D-8507-FDD3DEB28B1E}" type="presOf" srcId="{404D2D27-F06D-476A-9332-E8BF77820EE3}" destId="{88F1ABA4-3573-4291-80C5-CCCD060891F4}" srcOrd="0" destOrd="0" presId="urn:microsoft.com/office/officeart/2005/8/layout/hierarchy4"/>
    <dgm:cxn modelId="{406F2F73-2403-47C2-A736-8576C12E0655}" type="presParOf" srcId="{82C30EA1-251F-44D7-BE08-B40408335ACD}" destId="{ABB18B46-294A-49A7-B30A-B2315553F715}" srcOrd="0" destOrd="0" presId="urn:microsoft.com/office/officeart/2005/8/layout/hierarchy4"/>
    <dgm:cxn modelId="{03425CBB-DC5E-43AA-AD75-3D2DD670DFEC}" type="presParOf" srcId="{ABB18B46-294A-49A7-B30A-B2315553F715}" destId="{F0682F32-5C4B-42CE-AEF9-AB56A3FF7419}" srcOrd="0" destOrd="0" presId="urn:microsoft.com/office/officeart/2005/8/layout/hierarchy4"/>
    <dgm:cxn modelId="{1BA6BE3C-3202-4786-8C28-1988F24CB57B}" type="presParOf" srcId="{ABB18B46-294A-49A7-B30A-B2315553F715}" destId="{47C39050-60A1-45EB-A1DD-8FA91BF0A74E}" srcOrd="1" destOrd="0" presId="urn:microsoft.com/office/officeart/2005/8/layout/hierarchy4"/>
    <dgm:cxn modelId="{E6C03657-E04F-4761-8ED7-32803D5423CB}" type="presParOf" srcId="{ABB18B46-294A-49A7-B30A-B2315553F715}" destId="{ED6B47B3-E8E0-457E-AE81-9960865A6ADF}" srcOrd="2" destOrd="0" presId="urn:microsoft.com/office/officeart/2005/8/layout/hierarchy4"/>
    <dgm:cxn modelId="{A8682771-B2E7-4259-AED8-FF314A9E6DA6}" type="presParOf" srcId="{ED6B47B3-E8E0-457E-AE81-9960865A6ADF}" destId="{15624F3B-1895-4B52-823A-54BED7D68C96}" srcOrd="0" destOrd="0" presId="urn:microsoft.com/office/officeart/2005/8/layout/hierarchy4"/>
    <dgm:cxn modelId="{01AB77D4-7B50-48D3-9B3F-B15634BF025B}" type="presParOf" srcId="{15624F3B-1895-4B52-823A-54BED7D68C96}" destId="{2BBD0B2E-4BE4-48AC-A125-1761F93E54D0}" srcOrd="0" destOrd="0" presId="urn:microsoft.com/office/officeart/2005/8/layout/hierarchy4"/>
    <dgm:cxn modelId="{29DBE315-4C1E-4D80-9953-BFD602B7E713}" type="presParOf" srcId="{15624F3B-1895-4B52-823A-54BED7D68C96}" destId="{B6D935AB-6C09-464B-8F9B-2DF172217FA9}" srcOrd="1" destOrd="0" presId="urn:microsoft.com/office/officeart/2005/8/layout/hierarchy4"/>
    <dgm:cxn modelId="{784C948D-FE45-4820-9610-6BC531E00C23}" type="presParOf" srcId="{ED6B47B3-E8E0-457E-AE81-9960865A6ADF}" destId="{B06879F3-AC6C-40F1-8DBB-CF135CEB9770}" srcOrd="1" destOrd="0" presId="urn:microsoft.com/office/officeart/2005/8/layout/hierarchy4"/>
    <dgm:cxn modelId="{06978720-2AD4-42F9-AB37-11C412820987}" type="presParOf" srcId="{ED6B47B3-E8E0-457E-AE81-9960865A6ADF}" destId="{0B186A5D-5DB3-4AF4-BCA8-CD369901CAD6}" srcOrd="2" destOrd="0" presId="urn:microsoft.com/office/officeart/2005/8/layout/hierarchy4"/>
    <dgm:cxn modelId="{B3DDC41D-8784-45DF-AD41-B2D87BD45FD1}" type="presParOf" srcId="{0B186A5D-5DB3-4AF4-BCA8-CD369901CAD6}" destId="{88F1ABA4-3573-4291-80C5-CCCD060891F4}" srcOrd="0" destOrd="0" presId="urn:microsoft.com/office/officeart/2005/8/layout/hierarchy4"/>
    <dgm:cxn modelId="{D00A684E-6E7D-4E93-A185-E2FDDD51F3E1}" type="presParOf" srcId="{0B186A5D-5DB3-4AF4-BCA8-CD369901CAD6}" destId="{8B56421F-E0C0-4619-AA40-3517D4B3DB3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179FEE-AD99-4ACA-935F-5EA7435036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B55FE-D4C3-4C96-A765-B1B2DE801E09}" type="parTrans" cxnId="{16F02B6B-0AD1-4E21-A48D-4E530C914E52}">
      <dgm:prSet/>
      <dgm:spPr/>
      <dgm:t>
        <a:bodyPr/>
        <a:lstStyle/>
        <a:p>
          <a:endParaRPr lang="en-US"/>
        </a:p>
      </dgm:t>
    </dgm:pt>
    <dgm:pt modelId="{285BBEBE-0734-4A0A-AC7C-BCC18058FA1C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적대적 근무 환경에는 다음이 포함될 수 있습니다.</a:t>
          </a:r>
          <a:endParaRPr lang="en-US" sz="2400" dirty="0"/>
        </a:p>
      </dgm:t>
    </dgm:pt>
    <dgm:pt modelId="{42D87832-43F4-4BBA-AC18-2696167CC65A}" type="parTrans" cxnId="{A0B867B5-D390-43BA-82CD-C33F4EA11941}">
      <dgm:prSet/>
      <dgm:spPr/>
      <dgm:t>
        <a:bodyPr/>
        <a:lstStyle/>
        <a:p>
          <a:endParaRPr lang="en-US"/>
        </a:p>
      </dgm:t>
    </dgm:pt>
    <dgm:pt modelId="{30D3E5F8-452C-48F4-8796-2E567C55EECB}">
      <dgm:prSet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심각한 단일 사고</a:t>
          </a:r>
          <a:endParaRPr lang="en-US" sz="1800" dirty="0"/>
        </a:p>
      </dgm:t>
    </dgm:pt>
    <dgm:pt modelId="{295691BB-E9F3-4CE3-9494-876350D324AA}" type="sibTrans" cxnId="{A0B867B5-D390-43BA-82CD-C33F4EA11941}">
      <dgm:prSet/>
      <dgm:spPr/>
      <dgm:t>
        <a:bodyPr/>
        <a:lstStyle/>
        <a:p>
          <a:endParaRPr lang="en-US"/>
        </a:p>
      </dgm:t>
    </dgm:pt>
    <dgm:pt modelId="{579DADD7-F02E-4DDF-A6ED-B478DE045EC5}" type="parTrans" cxnId="{8C804F29-FFFD-4DA1-A68E-41E83DB80399}">
      <dgm:prSet/>
      <dgm:spPr/>
      <dgm:t>
        <a:bodyPr/>
        <a:lstStyle/>
        <a:p>
          <a:endParaRPr lang="en-US"/>
        </a:p>
      </dgm:t>
    </dgm:pt>
    <dgm:pt modelId="{5642C7EE-3FA5-48FC-90AC-17A317932B02}">
      <dgm:prSet custT="1"/>
      <dgm:spPr>
        <a:noFill/>
        <a:ln>
          <a:noFill/>
        </a:ln>
      </dgm:spPr>
      <dgm:t>
        <a:bodyPr/>
        <a:lstStyle/>
        <a:p>
          <a:r>
            <a:rPr lang="ko" sz="1800" b="0" i="0" strike="noStrike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시간이 지남에 따라 구축되는 소규모 사고 패턴</a:t>
          </a:r>
          <a:endParaRPr lang="en-US" sz="1800" dirty="0"/>
        </a:p>
      </dgm:t>
    </dgm:pt>
    <dgm:pt modelId="{E3775CD1-D340-4E93-990E-06E64EF14947}" type="sibTrans" cxnId="{8C804F29-FFFD-4DA1-A68E-41E83DB80399}">
      <dgm:prSet/>
      <dgm:spPr/>
      <dgm:t>
        <a:bodyPr/>
        <a:lstStyle/>
        <a:p>
          <a:endParaRPr lang="en-US"/>
        </a:p>
      </dgm:t>
    </dgm:pt>
    <dgm:pt modelId="{CD81B35C-B2B0-4868-BBD5-6826E5EEF160}" type="sibTrans" cxnId="{16F02B6B-0AD1-4E21-A48D-4E530C914E52}">
      <dgm:prSet/>
      <dgm:spPr/>
      <dgm:t>
        <a:bodyPr/>
        <a:lstStyle/>
        <a:p>
          <a:endParaRPr lang="en-US"/>
        </a:p>
      </dgm:t>
    </dgm:pt>
    <dgm:pt modelId="{189A9E5F-C66B-4AAA-B987-7459E9AD8F08}" type="parTrans" cxnId="{5DA6DE98-7B1D-4E4E-B90F-772E73B6C766}">
      <dgm:prSet/>
      <dgm:spPr/>
      <dgm:t>
        <a:bodyPr/>
        <a:lstStyle/>
        <a:p>
          <a:endParaRPr lang="en-US"/>
        </a:p>
      </dgm:t>
    </dgm:pt>
    <dgm:pt modelId="{BF4022B4-D80B-461E-98CB-999DC58D8A83}">
      <dgm:prSet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24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행동 패턴은 다른 사람에게 보이지 않을 수 있습니다.</a:t>
          </a:r>
          <a:endParaRPr lang="en-US" sz="2400" dirty="0"/>
        </a:p>
      </dgm:t>
    </dgm:pt>
    <dgm:pt modelId="{B70CA4F2-DAD3-4114-9B42-94805D0B5735}" type="sibTrans" cxnId="{5DA6DE98-7B1D-4E4E-B90F-772E73B6C766}">
      <dgm:prSet/>
      <dgm:spPr/>
      <dgm:t>
        <a:bodyPr/>
        <a:lstStyle/>
        <a:p>
          <a:endParaRPr lang="en-US"/>
        </a:p>
      </dgm:t>
    </dgm:pt>
    <dgm:pt modelId="{3BF44B03-DF2D-4D64-A3F2-5799B0E59223}" type="pres">
      <dgm:prSet presAssocID="{98179FEE-AD99-4ACA-935F-5EA74350364A}" presName="linear" presStyleCnt="0">
        <dgm:presLayoutVars>
          <dgm:animLvl val="lvl"/>
          <dgm:resizeHandles val="exact"/>
        </dgm:presLayoutVars>
      </dgm:prSet>
      <dgm:spPr/>
    </dgm:pt>
    <dgm:pt modelId="{9348B920-B1E0-4886-9BA5-B1554C666682}" type="pres">
      <dgm:prSet presAssocID="{285BBEBE-0734-4A0A-AC7C-BCC18058F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652FA92-FF02-4F9E-A627-EE14DD86AB00}" type="pres">
      <dgm:prSet presAssocID="{285BBEBE-0734-4A0A-AC7C-BCC18058FA1C}" presName="childText" presStyleLbl="revTx" presStyleIdx="0" presStyleCnt="1">
        <dgm:presLayoutVars>
          <dgm:bulletEnabled val="1"/>
        </dgm:presLayoutVars>
      </dgm:prSet>
      <dgm:spPr/>
    </dgm:pt>
    <dgm:pt modelId="{33BCEC26-C14D-4C1B-A0A8-57892C4646B9}" type="pres">
      <dgm:prSet presAssocID="{BF4022B4-D80B-461E-98CB-999DC58D8A8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148891D-C14D-4D0D-81CD-A41563771F47}" type="presOf" srcId="{285BBEBE-0734-4A0A-AC7C-BCC18058FA1C}" destId="{9348B920-B1E0-4886-9BA5-B1554C666682}" srcOrd="0" destOrd="0" presId="urn:microsoft.com/office/officeart/2005/8/layout/vList2"/>
    <dgm:cxn modelId="{8C804F29-FFFD-4DA1-A68E-41E83DB80399}" srcId="{285BBEBE-0734-4A0A-AC7C-BCC18058FA1C}" destId="{5642C7EE-3FA5-48FC-90AC-17A317932B02}" srcOrd="1" destOrd="0" parTransId="{579DADD7-F02E-4DDF-A6ED-B478DE045EC5}" sibTransId="{E3775CD1-D340-4E93-990E-06E64EF14947}"/>
    <dgm:cxn modelId="{49D77B60-44F0-4C43-B00E-944FEB1AD2FC}" type="presOf" srcId="{30D3E5F8-452C-48F4-8796-2E567C55EECB}" destId="{7652FA92-FF02-4F9E-A627-EE14DD86AB00}" srcOrd="0" destOrd="0" presId="urn:microsoft.com/office/officeart/2005/8/layout/vList2"/>
    <dgm:cxn modelId="{16F02B6B-0AD1-4E21-A48D-4E530C914E52}" srcId="{98179FEE-AD99-4ACA-935F-5EA74350364A}" destId="{285BBEBE-0734-4A0A-AC7C-BCC18058FA1C}" srcOrd="0" destOrd="0" parTransId="{9CEB55FE-D4C3-4C96-A765-B1B2DE801E09}" sibTransId="{CD81B35C-B2B0-4868-BBD5-6826E5EEF160}"/>
    <dgm:cxn modelId="{5DA6DE98-7B1D-4E4E-B90F-772E73B6C766}" srcId="{98179FEE-AD99-4ACA-935F-5EA74350364A}" destId="{BF4022B4-D80B-461E-98CB-999DC58D8A83}" srcOrd="1" destOrd="0" parTransId="{189A9E5F-C66B-4AAA-B987-7459E9AD8F08}" sibTransId="{B70CA4F2-DAD3-4114-9B42-94805D0B5735}"/>
    <dgm:cxn modelId="{F1BA9D9B-092B-424F-BF25-4065FDEFF670}" type="presOf" srcId="{BF4022B4-D80B-461E-98CB-999DC58D8A83}" destId="{33BCEC26-C14D-4C1B-A0A8-57892C4646B9}" srcOrd="0" destOrd="0" presId="urn:microsoft.com/office/officeart/2005/8/layout/vList2"/>
    <dgm:cxn modelId="{92882CAB-298F-430C-BF50-B09B5150F1C9}" type="presOf" srcId="{5642C7EE-3FA5-48FC-90AC-17A317932B02}" destId="{7652FA92-FF02-4F9E-A627-EE14DD86AB00}" srcOrd="0" destOrd="1" presId="urn:microsoft.com/office/officeart/2005/8/layout/vList2"/>
    <dgm:cxn modelId="{A0B867B5-D390-43BA-82CD-C33F4EA11941}" srcId="{285BBEBE-0734-4A0A-AC7C-BCC18058FA1C}" destId="{30D3E5F8-452C-48F4-8796-2E567C55EECB}" srcOrd="0" destOrd="0" parTransId="{42D87832-43F4-4BBA-AC18-2696167CC65A}" sibTransId="{295691BB-E9F3-4CE3-9494-876350D324AA}"/>
    <dgm:cxn modelId="{32EBE5CE-E81F-4240-B296-AE32614DA03D}" type="presOf" srcId="{98179FEE-AD99-4ACA-935F-5EA74350364A}" destId="{3BF44B03-DF2D-4D64-A3F2-5799B0E59223}" srcOrd="0" destOrd="0" presId="urn:microsoft.com/office/officeart/2005/8/layout/vList2"/>
    <dgm:cxn modelId="{9B079579-BBFA-4FD1-9F7F-FA1D86D64FB9}" type="presParOf" srcId="{3BF44B03-DF2D-4D64-A3F2-5799B0E59223}" destId="{9348B920-B1E0-4886-9BA5-B1554C666682}" srcOrd="0" destOrd="0" presId="urn:microsoft.com/office/officeart/2005/8/layout/vList2"/>
    <dgm:cxn modelId="{76BEA00C-D1EE-4310-B32C-B0088D6052D6}" type="presParOf" srcId="{3BF44B03-DF2D-4D64-A3F2-5799B0E59223}" destId="{7652FA92-FF02-4F9E-A627-EE14DD86AB00}" srcOrd="1" destOrd="0" presId="urn:microsoft.com/office/officeart/2005/8/layout/vList2"/>
    <dgm:cxn modelId="{7B17C4E1-CEFD-444F-8AF9-42DE64DE368F}" type="presParOf" srcId="{3BF44B03-DF2D-4D64-A3F2-5799B0E59223}" destId="{33BCEC26-C14D-4C1B-A0A8-57892C4646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8039EE-AE95-403B-AC13-37ADF24CD09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A2282E7-E75F-4CBB-B6CA-E288DAE36888}" type="parTrans" cxnId="{BC8C3800-3956-4A1E-BC9E-E9D70BFBE7E4}">
      <dgm:prSet/>
      <dgm:spPr/>
      <dgm:t>
        <a:bodyPr/>
        <a:lstStyle/>
        <a:p>
          <a:endParaRPr lang="en-US"/>
        </a:p>
      </dgm:t>
    </dgm:pt>
    <dgm:pt modelId="{4EC82B13-A762-48C6-B64B-E54C118DD79C}">
      <dgm:prSet custT="1"/>
      <dgm:spPr/>
      <dgm:t>
        <a:bodyPr/>
        <a:lstStyle/>
        <a:p>
          <a:r>
            <a:rPr lang="ko" sz="28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 고정관념은 자신의 성별에 따라 누군가가 어떻게 행동해야 하는지, 행동해야 하는지에 대한 선입견입니다.</a:t>
          </a:r>
          <a:endParaRPr lang="en-US" sz="2800" dirty="0"/>
        </a:p>
      </dgm:t>
    </dgm:pt>
    <dgm:pt modelId="{CB7DC1B6-385A-4B8E-BF6A-03802530089F}" type="sibTrans" cxnId="{BC8C3800-3956-4A1E-BC9E-E9D70BFBE7E4}">
      <dgm:prSet/>
      <dgm:spPr/>
      <dgm:t>
        <a:bodyPr/>
        <a:lstStyle/>
        <a:p>
          <a:endParaRPr lang="en-US"/>
        </a:p>
      </dgm:t>
    </dgm:pt>
    <dgm:pt modelId="{988ADC6B-3C2E-4E0C-89A0-794AD8D901E9}" type="parTrans" cxnId="{5CE9E4E1-06A3-44F7-962C-377B3A511939}">
      <dgm:prSet/>
      <dgm:spPr/>
      <dgm:t>
        <a:bodyPr/>
        <a:lstStyle/>
        <a:p>
          <a:endParaRPr lang="en-US"/>
        </a:p>
      </dgm:t>
    </dgm:pt>
    <dgm:pt modelId="{C0B314DE-8C9A-4622-9124-4EAC4C631C63}">
      <dgm:prSet custT="1"/>
      <dgm:spPr/>
      <dgm:t>
        <a:bodyPr/>
        <a:lstStyle/>
        <a:p>
          <a:r>
            <a:rPr lang="ko" sz="28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예: 귀하는 여성 직원들에게 </a:t>
          </a:r>
          <a:r>
            <a:rPr lang="ko" sz="2800" b="0" i="0" u="sng" strike="noStrike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만</a:t>
          </a:r>
          <a:r>
            <a:rPr lang="ko" sz="28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예정된 회의를 위해 회의실에서 커피와 간식을 먹도록 요청합니다.</a:t>
          </a:r>
          <a:endParaRPr lang="en-US" sz="2800"/>
        </a:p>
      </dgm:t>
    </dgm:pt>
    <dgm:pt modelId="{A52C1081-60BD-40F3-8777-F01D735B8ADD}" type="sibTrans" cxnId="{5CE9E4E1-06A3-44F7-962C-377B3A511939}">
      <dgm:prSet/>
      <dgm:spPr/>
      <dgm:t>
        <a:bodyPr/>
        <a:lstStyle/>
        <a:p>
          <a:endParaRPr lang="en-US"/>
        </a:p>
      </dgm:t>
    </dgm:pt>
    <dgm:pt modelId="{D897512D-1C5A-425D-A4CA-5FD67064C449}" type="pres">
      <dgm:prSet presAssocID="{F58039EE-AE95-403B-AC13-37ADF24CD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15FFC2-0A3D-49A0-A616-0230EDFF10F9}" type="pres">
      <dgm:prSet presAssocID="{4EC82B13-A762-48C6-B64B-E54C118DD79C}" presName="hierRoot1" presStyleCnt="0">
        <dgm:presLayoutVars>
          <dgm:hierBranch val="init"/>
        </dgm:presLayoutVars>
      </dgm:prSet>
      <dgm:spPr/>
    </dgm:pt>
    <dgm:pt modelId="{19D8EA44-4891-4876-A3FD-75C069271127}" type="pres">
      <dgm:prSet presAssocID="{4EC82B13-A762-48C6-B64B-E54C118DD79C}" presName="rootComposite1" presStyleCnt="0"/>
      <dgm:spPr/>
    </dgm:pt>
    <dgm:pt modelId="{4EDE4789-F2C4-48F7-AD1A-1BC4182425B9}" type="pres">
      <dgm:prSet presAssocID="{4EC82B13-A762-48C6-B64B-E54C118DD79C}" presName="rootText1" presStyleLbl="node0" presStyleIdx="0" presStyleCnt="2">
        <dgm:presLayoutVars>
          <dgm:chPref val="3"/>
        </dgm:presLayoutVars>
      </dgm:prSet>
      <dgm:spPr/>
    </dgm:pt>
    <dgm:pt modelId="{5C8871E6-F55F-4AAC-9444-953BDC8BFF40}" type="pres">
      <dgm:prSet presAssocID="{4EC82B13-A762-48C6-B64B-E54C118DD79C}" presName="rootConnector1" presStyleLbl="node1" presStyleIdx="0" presStyleCnt="0"/>
      <dgm:spPr/>
    </dgm:pt>
    <dgm:pt modelId="{21E6A1A2-09CA-4457-8704-98B51B2825B1}" type="pres">
      <dgm:prSet presAssocID="{4EC82B13-A762-48C6-B64B-E54C118DD79C}" presName="hierChild2" presStyleCnt="0"/>
      <dgm:spPr/>
    </dgm:pt>
    <dgm:pt modelId="{08E6EC52-31E3-4246-B7D1-AE148E6A9594}" type="pres">
      <dgm:prSet presAssocID="{4EC82B13-A762-48C6-B64B-E54C118DD79C}" presName="hierChild3" presStyleCnt="0"/>
      <dgm:spPr/>
    </dgm:pt>
    <dgm:pt modelId="{641A1FB8-31EA-4400-89B2-B84BF9876F04}" type="pres">
      <dgm:prSet presAssocID="{C0B314DE-8C9A-4622-9124-4EAC4C631C63}" presName="hierRoot1" presStyleCnt="0">
        <dgm:presLayoutVars>
          <dgm:hierBranch val="init"/>
        </dgm:presLayoutVars>
      </dgm:prSet>
      <dgm:spPr/>
    </dgm:pt>
    <dgm:pt modelId="{2215DDD9-40C1-42ED-8100-DA0EF97500ED}" type="pres">
      <dgm:prSet presAssocID="{C0B314DE-8C9A-4622-9124-4EAC4C631C63}" presName="rootComposite1" presStyleCnt="0"/>
      <dgm:spPr/>
    </dgm:pt>
    <dgm:pt modelId="{C106FE37-78FC-4B91-AB63-2959EC40C132}" type="pres">
      <dgm:prSet presAssocID="{C0B314DE-8C9A-4622-9124-4EAC4C631C63}" presName="rootText1" presStyleLbl="node0" presStyleIdx="1" presStyleCnt="2">
        <dgm:presLayoutVars>
          <dgm:chPref val="3"/>
        </dgm:presLayoutVars>
      </dgm:prSet>
      <dgm:spPr/>
    </dgm:pt>
    <dgm:pt modelId="{860FFD42-6009-4881-8CA6-B334DA9A8178}" type="pres">
      <dgm:prSet presAssocID="{C0B314DE-8C9A-4622-9124-4EAC4C631C63}" presName="rootConnector1" presStyleLbl="node1" presStyleIdx="0" presStyleCnt="0"/>
      <dgm:spPr/>
    </dgm:pt>
    <dgm:pt modelId="{5CBC7A73-AC05-40F3-8431-9DC6AC782F09}" type="pres">
      <dgm:prSet presAssocID="{C0B314DE-8C9A-4622-9124-4EAC4C631C63}" presName="hierChild2" presStyleCnt="0"/>
      <dgm:spPr/>
    </dgm:pt>
    <dgm:pt modelId="{BCE2ECC5-6A04-4163-8498-00F0736A2636}" type="pres">
      <dgm:prSet presAssocID="{C0B314DE-8C9A-4622-9124-4EAC4C631C63}" presName="hierChild3" presStyleCnt="0"/>
      <dgm:spPr/>
    </dgm:pt>
  </dgm:ptLst>
  <dgm:cxnLst>
    <dgm:cxn modelId="{BC8C3800-3956-4A1E-BC9E-E9D70BFBE7E4}" srcId="{F58039EE-AE95-403B-AC13-37ADF24CD098}" destId="{4EC82B13-A762-48C6-B64B-E54C118DD79C}" srcOrd="0" destOrd="0" parTransId="{1A2282E7-E75F-4CBB-B6CA-E288DAE36888}" sibTransId="{CB7DC1B6-385A-4B8E-BF6A-03802530089F}"/>
    <dgm:cxn modelId="{4CD48C5C-C483-4DB1-978D-30CE573F3EBC}" type="presOf" srcId="{C0B314DE-8C9A-4622-9124-4EAC4C631C63}" destId="{C106FE37-78FC-4B91-AB63-2959EC40C132}" srcOrd="0" destOrd="0" presId="urn:microsoft.com/office/officeart/2009/3/layout/HorizontalOrganizationChart"/>
    <dgm:cxn modelId="{0D6CB04F-27B5-4779-A634-9504622DF2D5}" type="presOf" srcId="{4EC82B13-A762-48C6-B64B-E54C118DD79C}" destId="{5C8871E6-F55F-4AAC-9444-953BDC8BFF40}" srcOrd="1" destOrd="0" presId="urn:microsoft.com/office/officeart/2009/3/layout/HorizontalOrganizationChart"/>
    <dgm:cxn modelId="{0A31F675-F955-4CD5-9552-72A8F6D25798}" type="presOf" srcId="{4EC82B13-A762-48C6-B64B-E54C118DD79C}" destId="{4EDE4789-F2C4-48F7-AD1A-1BC4182425B9}" srcOrd="0" destOrd="0" presId="urn:microsoft.com/office/officeart/2009/3/layout/HorizontalOrganizationChart"/>
    <dgm:cxn modelId="{B624CEAC-3822-4DBB-ABD0-3E6F07C3B754}" type="presOf" srcId="{F58039EE-AE95-403B-AC13-37ADF24CD098}" destId="{D897512D-1C5A-425D-A4CA-5FD67064C449}" srcOrd="0" destOrd="0" presId="urn:microsoft.com/office/officeart/2009/3/layout/HorizontalOrganizationChart"/>
    <dgm:cxn modelId="{ECC070B1-CC76-40BA-BAA5-FD859BE001DC}" type="presOf" srcId="{C0B314DE-8C9A-4622-9124-4EAC4C631C63}" destId="{860FFD42-6009-4881-8CA6-B334DA9A8178}" srcOrd="1" destOrd="0" presId="urn:microsoft.com/office/officeart/2009/3/layout/HorizontalOrganizationChart"/>
    <dgm:cxn modelId="{5CE9E4E1-06A3-44F7-962C-377B3A511939}" srcId="{F58039EE-AE95-403B-AC13-37ADF24CD098}" destId="{C0B314DE-8C9A-4622-9124-4EAC4C631C63}" srcOrd="1" destOrd="0" parTransId="{988ADC6B-3C2E-4E0C-89A0-794AD8D901E9}" sibTransId="{A52C1081-60BD-40F3-8777-F01D735B8ADD}"/>
    <dgm:cxn modelId="{D5C28405-7FA5-4572-8D9D-8144E66D389A}" type="presParOf" srcId="{D897512D-1C5A-425D-A4CA-5FD67064C449}" destId="{2A15FFC2-0A3D-49A0-A616-0230EDFF10F9}" srcOrd="0" destOrd="0" presId="urn:microsoft.com/office/officeart/2009/3/layout/HorizontalOrganizationChart"/>
    <dgm:cxn modelId="{76D222AA-A1F9-42D6-B720-3C0B18B443B4}" type="presParOf" srcId="{2A15FFC2-0A3D-49A0-A616-0230EDFF10F9}" destId="{19D8EA44-4891-4876-A3FD-75C069271127}" srcOrd="0" destOrd="0" presId="urn:microsoft.com/office/officeart/2009/3/layout/HorizontalOrganizationChart"/>
    <dgm:cxn modelId="{627BBFD9-2C80-4EE0-935A-B2BFE40FC4F4}" type="presParOf" srcId="{19D8EA44-4891-4876-A3FD-75C069271127}" destId="{4EDE4789-F2C4-48F7-AD1A-1BC4182425B9}" srcOrd="0" destOrd="0" presId="urn:microsoft.com/office/officeart/2009/3/layout/HorizontalOrganizationChart"/>
    <dgm:cxn modelId="{D29F111A-C919-4275-A299-5F65E2F2A02A}" type="presParOf" srcId="{19D8EA44-4891-4876-A3FD-75C069271127}" destId="{5C8871E6-F55F-4AAC-9444-953BDC8BFF40}" srcOrd="1" destOrd="0" presId="urn:microsoft.com/office/officeart/2009/3/layout/HorizontalOrganizationChart"/>
    <dgm:cxn modelId="{2B815067-FE9B-422E-83CB-0A4895C53218}" type="presParOf" srcId="{2A15FFC2-0A3D-49A0-A616-0230EDFF10F9}" destId="{21E6A1A2-09CA-4457-8704-98B51B2825B1}" srcOrd="1" destOrd="0" presId="urn:microsoft.com/office/officeart/2009/3/layout/HorizontalOrganizationChart"/>
    <dgm:cxn modelId="{B44E1F8F-77DA-47A1-80CF-9B134CA0C6E8}" type="presParOf" srcId="{2A15FFC2-0A3D-49A0-A616-0230EDFF10F9}" destId="{08E6EC52-31E3-4246-B7D1-AE148E6A9594}" srcOrd="2" destOrd="0" presId="urn:microsoft.com/office/officeart/2009/3/layout/HorizontalOrganizationChart"/>
    <dgm:cxn modelId="{2E1A2D7A-CD2B-466D-BA6B-4A979C35F9BF}" type="presParOf" srcId="{D897512D-1C5A-425D-A4CA-5FD67064C449}" destId="{641A1FB8-31EA-4400-89B2-B84BF9876F04}" srcOrd="1" destOrd="0" presId="urn:microsoft.com/office/officeart/2009/3/layout/HorizontalOrganizationChart"/>
    <dgm:cxn modelId="{7048A0FC-F40B-46B7-AA3E-2C594B8DF0B1}" type="presParOf" srcId="{641A1FB8-31EA-4400-89B2-B84BF9876F04}" destId="{2215DDD9-40C1-42ED-8100-DA0EF97500ED}" srcOrd="0" destOrd="0" presId="urn:microsoft.com/office/officeart/2009/3/layout/HorizontalOrganizationChart"/>
    <dgm:cxn modelId="{7C642290-086C-402A-AAF2-C9739042739E}" type="presParOf" srcId="{2215DDD9-40C1-42ED-8100-DA0EF97500ED}" destId="{C106FE37-78FC-4B91-AB63-2959EC40C132}" srcOrd="0" destOrd="0" presId="urn:microsoft.com/office/officeart/2009/3/layout/HorizontalOrganizationChart"/>
    <dgm:cxn modelId="{B40C78C8-AC41-4618-9867-E1465D0CC124}" type="presParOf" srcId="{2215DDD9-40C1-42ED-8100-DA0EF97500ED}" destId="{860FFD42-6009-4881-8CA6-B334DA9A8178}" srcOrd="1" destOrd="0" presId="urn:microsoft.com/office/officeart/2009/3/layout/HorizontalOrganizationChart"/>
    <dgm:cxn modelId="{5F5D6C63-B618-4AF9-AC99-4CC14FF7F5E5}" type="presParOf" srcId="{641A1FB8-31EA-4400-89B2-B84BF9876F04}" destId="{5CBC7A73-AC05-40F3-8431-9DC6AC782F09}" srcOrd="1" destOrd="0" presId="urn:microsoft.com/office/officeart/2009/3/layout/HorizontalOrganizationChart"/>
    <dgm:cxn modelId="{57213C2F-E75A-45C0-A1FF-6E290D406A09}" type="presParOf" srcId="{641A1FB8-31EA-4400-89B2-B84BF9876F04}" destId="{BCE2ECC5-6A04-4163-8498-00F0736A26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8AF86-2E83-4750-9E5F-A0B0CA96829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ED36DBC-8D88-4B75-BECA-EC9BFD87DE2B}" type="parTrans" cxnId="{A3965EF0-F464-4A67-A264-9A4AE74D2404}">
      <dgm:prSet/>
      <dgm:spPr/>
      <dgm:t>
        <a:bodyPr/>
        <a:lstStyle/>
        <a:p>
          <a:endParaRPr lang="en-US"/>
        </a:p>
      </dgm:t>
    </dgm:pt>
    <dgm:pt modelId="{75D565E3-8336-48C4-90E3-0C9DA6803E1C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감독자</a:t>
          </a:r>
          <a:endParaRPr lang="en-US"/>
        </a:p>
      </dgm:t>
    </dgm:pt>
    <dgm:pt modelId="{7336C954-45A6-45C0-A688-FBC0481332A0}" type="sibTrans" cxnId="{A3965EF0-F464-4A67-A264-9A4AE74D2404}">
      <dgm:prSet/>
      <dgm:spPr/>
      <dgm:t>
        <a:bodyPr/>
        <a:lstStyle/>
        <a:p>
          <a:endParaRPr lang="en-US"/>
        </a:p>
      </dgm:t>
    </dgm:pt>
    <dgm:pt modelId="{D6E3759B-9562-418F-A884-F46CCF2E4539}" type="parTrans" cxnId="{C787EFDE-C409-40D7-862E-D525406DEF1B}">
      <dgm:prSet/>
      <dgm:spPr/>
      <dgm:t>
        <a:bodyPr/>
        <a:lstStyle/>
        <a:p>
          <a:endParaRPr lang="en-US"/>
        </a:p>
      </dgm:t>
    </dgm:pt>
    <dgm:pt modelId="{1B8D85C5-F2D0-42D0-A7C7-595DDFBB0B94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관리자</a:t>
          </a:r>
          <a:endParaRPr lang="en-US"/>
        </a:p>
      </dgm:t>
    </dgm:pt>
    <dgm:pt modelId="{B41704BC-3399-4B98-8CBB-1C82DC8134AC}" type="sibTrans" cxnId="{C787EFDE-C409-40D7-862E-D525406DEF1B}">
      <dgm:prSet/>
      <dgm:spPr/>
      <dgm:t>
        <a:bodyPr/>
        <a:lstStyle/>
        <a:p>
          <a:endParaRPr lang="en-US"/>
        </a:p>
      </dgm:t>
    </dgm:pt>
    <dgm:pt modelId="{03350E07-5B48-4E7C-B3A5-440AC1FB5680}" type="parTrans" cxnId="{3BA97F14-34A5-4A64-B2C9-D48F806E3C16}">
      <dgm:prSet/>
      <dgm:spPr/>
      <dgm:t>
        <a:bodyPr/>
        <a:lstStyle/>
        <a:p>
          <a:endParaRPr lang="en-US"/>
        </a:p>
      </dgm:t>
    </dgm:pt>
    <dgm:pt modelId="{877A83AA-B99B-4BD8-8DEC-185197AADBB9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동료</a:t>
          </a:r>
          <a:endParaRPr lang="en-US"/>
        </a:p>
      </dgm:t>
    </dgm:pt>
    <dgm:pt modelId="{50A5F10B-C1FB-4521-826D-3C55CB839AE2}" type="sibTrans" cxnId="{3BA97F14-34A5-4A64-B2C9-D48F806E3C16}">
      <dgm:prSet/>
      <dgm:spPr/>
      <dgm:t>
        <a:bodyPr/>
        <a:lstStyle/>
        <a:p>
          <a:endParaRPr lang="en-US"/>
        </a:p>
      </dgm:t>
    </dgm:pt>
    <dgm:pt modelId="{5F02574E-EF70-4789-8A4E-C11738F6861A}" type="parTrans" cxnId="{41C38DB7-E0F0-4259-ADCA-6F4E6C69A653}">
      <dgm:prSet/>
      <dgm:spPr/>
      <dgm:t>
        <a:bodyPr/>
        <a:lstStyle/>
        <a:p>
          <a:endParaRPr lang="en-US"/>
        </a:p>
      </dgm:t>
    </dgm:pt>
    <dgm:pt modelId="{2E3CAA22-643F-4AB0-A1DA-20BE5D846CFB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공급업체</a:t>
          </a:r>
          <a:endParaRPr lang="en-US"/>
        </a:p>
      </dgm:t>
    </dgm:pt>
    <dgm:pt modelId="{7225BED6-EFE7-401D-8A32-EBCC85760333}" type="sibTrans" cxnId="{41C38DB7-E0F0-4259-ADCA-6F4E6C69A653}">
      <dgm:prSet/>
      <dgm:spPr/>
      <dgm:t>
        <a:bodyPr/>
        <a:lstStyle/>
        <a:p>
          <a:endParaRPr lang="en-US"/>
        </a:p>
      </dgm:t>
    </dgm:pt>
    <dgm:pt modelId="{48AC272F-9CFB-4033-B69D-73E2EE0B7EC5}" type="parTrans" cxnId="{17669033-FA4D-4529-B7C0-316F8492BD7C}">
      <dgm:prSet/>
      <dgm:spPr/>
      <dgm:t>
        <a:bodyPr/>
        <a:lstStyle/>
        <a:p>
          <a:endParaRPr lang="en-US"/>
        </a:p>
      </dgm:t>
    </dgm:pt>
    <dgm:pt modelId="{C7781311-E474-47F5-902B-0A2B3D8FF44A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고객</a:t>
          </a:r>
          <a:endParaRPr lang="en-US"/>
        </a:p>
      </dgm:t>
    </dgm:pt>
    <dgm:pt modelId="{D871D23F-569C-4FD5-AFBA-DD194F9C33FF}" type="sibTrans" cxnId="{17669033-FA4D-4529-B7C0-316F8492BD7C}">
      <dgm:prSet/>
      <dgm:spPr/>
      <dgm:t>
        <a:bodyPr/>
        <a:lstStyle/>
        <a:p>
          <a:endParaRPr lang="en-US"/>
        </a:p>
      </dgm:t>
    </dgm:pt>
    <dgm:pt modelId="{56D5179D-1EFA-4854-87D9-1B62387F6DC6}" type="parTrans" cxnId="{5296954F-C6CA-4AF2-946D-FFF228B112F5}">
      <dgm:prSet/>
      <dgm:spPr/>
      <dgm:t>
        <a:bodyPr/>
        <a:lstStyle/>
        <a:p>
          <a:endParaRPr lang="en-US"/>
        </a:p>
      </dgm:t>
    </dgm:pt>
    <dgm:pt modelId="{4FB763E3-8A34-4199-805A-904204A5B9E8}">
      <dgm:prSet custT="1"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3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계약자</a:t>
          </a:r>
          <a:endParaRPr lang="en-US"/>
        </a:p>
      </dgm:t>
    </dgm:pt>
    <dgm:pt modelId="{5D5D3307-FD81-45B6-A978-0B64D363C3ED}" type="sibTrans" cxnId="{5296954F-C6CA-4AF2-946D-FFF228B112F5}">
      <dgm:prSet/>
      <dgm:spPr/>
      <dgm:t>
        <a:bodyPr/>
        <a:lstStyle/>
        <a:p>
          <a:endParaRPr lang="en-US"/>
        </a:p>
      </dgm:t>
    </dgm:pt>
    <dgm:pt modelId="{7B6D35E6-14FC-460A-BFCD-18027F77E34D}" type="pres">
      <dgm:prSet presAssocID="{E718AF86-2E83-4750-9E5F-A0B0CA96829B}" presName="diagram" presStyleCnt="0">
        <dgm:presLayoutVars>
          <dgm:dir/>
          <dgm:resizeHandles val="exact"/>
        </dgm:presLayoutVars>
      </dgm:prSet>
      <dgm:spPr/>
    </dgm:pt>
    <dgm:pt modelId="{BF61FA31-D264-43EA-875B-A2B7B8E7012B}" type="pres">
      <dgm:prSet presAssocID="{75D565E3-8336-48C4-90E3-0C9DA6803E1C}" presName="node" presStyleLbl="node1" presStyleIdx="0" presStyleCnt="6">
        <dgm:presLayoutVars>
          <dgm:bulletEnabled val="1"/>
        </dgm:presLayoutVars>
      </dgm:prSet>
      <dgm:spPr/>
    </dgm:pt>
    <dgm:pt modelId="{3A618FCC-9271-4F94-9C7F-8E0070B1CDA1}" type="pres">
      <dgm:prSet presAssocID="{7336C954-45A6-45C0-A688-FBC0481332A0}" presName="sibTrans" presStyleCnt="0"/>
      <dgm:spPr/>
    </dgm:pt>
    <dgm:pt modelId="{4573CE03-A660-44F7-B0C8-0BF6532B8A05}" type="pres">
      <dgm:prSet presAssocID="{1B8D85C5-F2D0-42D0-A7C7-595DDFBB0B94}" presName="node" presStyleLbl="node1" presStyleIdx="1" presStyleCnt="6">
        <dgm:presLayoutVars>
          <dgm:bulletEnabled val="1"/>
        </dgm:presLayoutVars>
      </dgm:prSet>
      <dgm:spPr/>
    </dgm:pt>
    <dgm:pt modelId="{C2F10033-87C7-49C0-930D-446DCB2C20C3}" type="pres">
      <dgm:prSet presAssocID="{B41704BC-3399-4B98-8CBB-1C82DC8134AC}" presName="sibTrans" presStyleCnt="0"/>
      <dgm:spPr/>
    </dgm:pt>
    <dgm:pt modelId="{7D292785-63DD-40E5-BF38-3BDE0B2D1FB7}" type="pres">
      <dgm:prSet presAssocID="{877A83AA-B99B-4BD8-8DEC-185197AADBB9}" presName="node" presStyleLbl="node1" presStyleIdx="2" presStyleCnt="6">
        <dgm:presLayoutVars>
          <dgm:bulletEnabled val="1"/>
        </dgm:presLayoutVars>
      </dgm:prSet>
      <dgm:spPr/>
    </dgm:pt>
    <dgm:pt modelId="{9833DF5B-68D5-41F6-A523-9A5678394E58}" type="pres">
      <dgm:prSet presAssocID="{50A5F10B-C1FB-4521-826D-3C55CB839AE2}" presName="sibTrans" presStyleCnt="0"/>
      <dgm:spPr/>
    </dgm:pt>
    <dgm:pt modelId="{8E5F5894-71D7-4AD0-AB3F-825397E67428}" type="pres">
      <dgm:prSet presAssocID="{2E3CAA22-643F-4AB0-A1DA-20BE5D846CFB}" presName="node" presStyleLbl="node1" presStyleIdx="3" presStyleCnt="6">
        <dgm:presLayoutVars>
          <dgm:bulletEnabled val="1"/>
        </dgm:presLayoutVars>
      </dgm:prSet>
      <dgm:spPr/>
    </dgm:pt>
    <dgm:pt modelId="{8ABC1043-C70B-4802-972F-E92D28931A33}" type="pres">
      <dgm:prSet presAssocID="{7225BED6-EFE7-401D-8A32-EBCC85760333}" presName="sibTrans" presStyleCnt="0"/>
      <dgm:spPr/>
    </dgm:pt>
    <dgm:pt modelId="{41438514-9CE3-4267-8433-2A509C733917}" type="pres">
      <dgm:prSet presAssocID="{C7781311-E474-47F5-902B-0A2B3D8FF44A}" presName="node" presStyleLbl="node1" presStyleIdx="4" presStyleCnt="6">
        <dgm:presLayoutVars>
          <dgm:bulletEnabled val="1"/>
        </dgm:presLayoutVars>
      </dgm:prSet>
      <dgm:spPr/>
    </dgm:pt>
    <dgm:pt modelId="{64659242-38B6-43C3-988D-CA767345F9FA}" type="pres">
      <dgm:prSet presAssocID="{D871D23F-569C-4FD5-AFBA-DD194F9C33FF}" presName="sibTrans" presStyleCnt="0"/>
      <dgm:spPr/>
    </dgm:pt>
    <dgm:pt modelId="{CD7FF0B3-454C-4F5A-9542-9E88E96578B7}" type="pres">
      <dgm:prSet presAssocID="{4FB763E3-8A34-4199-805A-904204A5B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3BA97F14-34A5-4A64-B2C9-D48F806E3C16}" srcId="{E718AF86-2E83-4750-9E5F-A0B0CA96829B}" destId="{877A83AA-B99B-4BD8-8DEC-185197AADBB9}" srcOrd="2" destOrd="0" parTransId="{03350E07-5B48-4E7C-B3A5-440AC1FB5680}" sibTransId="{50A5F10B-C1FB-4521-826D-3C55CB839AE2}"/>
    <dgm:cxn modelId="{17669033-FA4D-4529-B7C0-316F8492BD7C}" srcId="{E718AF86-2E83-4750-9E5F-A0B0CA96829B}" destId="{C7781311-E474-47F5-902B-0A2B3D8FF44A}" srcOrd="4" destOrd="0" parTransId="{48AC272F-9CFB-4033-B69D-73E2EE0B7EC5}" sibTransId="{D871D23F-569C-4FD5-AFBA-DD194F9C33FF}"/>
    <dgm:cxn modelId="{56DFF13D-7410-4E6C-8F21-18F174C3488A}" type="presOf" srcId="{2E3CAA22-643F-4AB0-A1DA-20BE5D846CFB}" destId="{8E5F5894-71D7-4AD0-AB3F-825397E67428}" srcOrd="0" destOrd="0" presId="urn:microsoft.com/office/officeart/2005/8/layout/default"/>
    <dgm:cxn modelId="{5296954F-C6CA-4AF2-946D-FFF228B112F5}" srcId="{E718AF86-2E83-4750-9E5F-A0B0CA96829B}" destId="{4FB763E3-8A34-4199-805A-904204A5B9E8}" srcOrd="5" destOrd="0" parTransId="{56D5179D-1EFA-4854-87D9-1B62387F6DC6}" sibTransId="{5D5D3307-FD81-45B6-A978-0B64D363C3ED}"/>
    <dgm:cxn modelId="{E3426C55-782A-46EC-A5D5-6E88AB204E0B}" type="presOf" srcId="{877A83AA-B99B-4BD8-8DEC-185197AADBB9}" destId="{7D292785-63DD-40E5-BF38-3BDE0B2D1FB7}" srcOrd="0" destOrd="0" presId="urn:microsoft.com/office/officeart/2005/8/layout/default"/>
    <dgm:cxn modelId="{82C72B80-A719-484F-8FC8-A2582A9FC47C}" type="presOf" srcId="{C7781311-E474-47F5-902B-0A2B3D8FF44A}" destId="{41438514-9CE3-4267-8433-2A509C733917}" srcOrd="0" destOrd="0" presId="urn:microsoft.com/office/officeart/2005/8/layout/default"/>
    <dgm:cxn modelId="{541F8D8A-B9B8-4F5B-AE4B-B64955229166}" type="presOf" srcId="{75D565E3-8336-48C4-90E3-0C9DA6803E1C}" destId="{BF61FA31-D264-43EA-875B-A2B7B8E7012B}" srcOrd="0" destOrd="0" presId="urn:microsoft.com/office/officeart/2005/8/layout/default"/>
    <dgm:cxn modelId="{871A63A5-71A3-4A6E-9982-E2EB96B953A7}" type="presOf" srcId="{1B8D85C5-F2D0-42D0-A7C7-595DDFBB0B94}" destId="{4573CE03-A660-44F7-B0C8-0BF6532B8A05}" srcOrd="0" destOrd="0" presId="urn:microsoft.com/office/officeart/2005/8/layout/default"/>
    <dgm:cxn modelId="{677D1CB0-09AF-4577-B777-AD9CD8C3EEEA}" type="presOf" srcId="{E718AF86-2E83-4750-9E5F-A0B0CA96829B}" destId="{7B6D35E6-14FC-460A-BFCD-18027F77E34D}" srcOrd="0" destOrd="0" presId="urn:microsoft.com/office/officeart/2005/8/layout/default"/>
    <dgm:cxn modelId="{41C38DB7-E0F0-4259-ADCA-6F4E6C69A653}" srcId="{E718AF86-2E83-4750-9E5F-A0B0CA96829B}" destId="{2E3CAA22-643F-4AB0-A1DA-20BE5D846CFB}" srcOrd="3" destOrd="0" parTransId="{5F02574E-EF70-4789-8A4E-C11738F6861A}" sibTransId="{7225BED6-EFE7-401D-8A32-EBCC85760333}"/>
    <dgm:cxn modelId="{1D0F9EDE-6D81-43BE-B0A0-E290A4AEC6D6}" type="presOf" srcId="{4FB763E3-8A34-4199-805A-904204A5B9E8}" destId="{CD7FF0B3-454C-4F5A-9542-9E88E96578B7}" srcOrd="0" destOrd="0" presId="urn:microsoft.com/office/officeart/2005/8/layout/default"/>
    <dgm:cxn modelId="{C787EFDE-C409-40D7-862E-D525406DEF1B}" srcId="{E718AF86-2E83-4750-9E5F-A0B0CA96829B}" destId="{1B8D85C5-F2D0-42D0-A7C7-595DDFBB0B94}" srcOrd="1" destOrd="0" parTransId="{D6E3759B-9562-418F-A884-F46CCF2E4539}" sibTransId="{B41704BC-3399-4B98-8CBB-1C82DC8134AC}"/>
    <dgm:cxn modelId="{A3965EF0-F464-4A67-A264-9A4AE74D2404}" srcId="{E718AF86-2E83-4750-9E5F-A0B0CA96829B}" destId="{75D565E3-8336-48C4-90E3-0C9DA6803E1C}" srcOrd="0" destOrd="0" parTransId="{FED36DBC-8D88-4B75-BECA-EC9BFD87DE2B}" sibTransId="{7336C954-45A6-45C0-A688-FBC0481332A0}"/>
    <dgm:cxn modelId="{7D94287B-6447-463D-96B1-6FC7AB73988A}" type="presParOf" srcId="{7B6D35E6-14FC-460A-BFCD-18027F77E34D}" destId="{BF61FA31-D264-43EA-875B-A2B7B8E7012B}" srcOrd="0" destOrd="0" presId="urn:microsoft.com/office/officeart/2005/8/layout/default"/>
    <dgm:cxn modelId="{A75C6D34-EF29-4A26-AB80-DA19131B763A}" type="presParOf" srcId="{7B6D35E6-14FC-460A-BFCD-18027F77E34D}" destId="{3A618FCC-9271-4F94-9C7F-8E0070B1CDA1}" srcOrd="1" destOrd="0" presId="urn:microsoft.com/office/officeart/2005/8/layout/default"/>
    <dgm:cxn modelId="{70649009-9365-4236-A5CB-E2DD21E8FE73}" type="presParOf" srcId="{7B6D35E6-14FC-460A-BFCD-18027F77E34D}" destId="{4573CE03-A660-44F7-B0C8-0BF6532B8A05}" srcOrd="2" destOrd="0" presId="urn:microsoft.com/office/officeart/2005/8/layout/default"/>
    <dgm:cxn modelId="{A278DB45-14F2-4033-AFC9-175347D081B3}" type="presParOf" srcId="{7B6D35E6-14FC-460A-BFCD-18027F77E34D}" destId="{C2F10033-87C7-49C0-930D-446DCB2C20C3}" srcOrd="3" destOrd="0" presId="urn:microsoft.com/office/officeart/2005/8/layout/default"/>
    <dgm:cxn modelId="{23D539D7-DB03-457E-A956-94C0F8F0B825}" type="presParOf" srcId="{7B6D35E6-14FC-460A-BFCD-18027F77E34D}" destId="{7D292785-63DD-40E5-BF38-3BDE0B2D1FB7}" srcOrd="4" destOrd="0" presId="urn:microsoft.com/office/officeart/2005/8/layout/default"/>
    <dgm:cxn modelId="{1444124D-62B8-4BA4-AEE2-ED14345C4B42}" type="presParOf" srcId="{7B6D35E6-14FC-460A-BFCD-18027F77E34D}" destId="{9833DF5B-68D5-41F6-A523-9A5678394E58}" srcOrd="5" destOrd="0" presId="urn:microsoft.com/office/officeart/2005/8/layout/default"/>
    <dgm:cxn modelId="{7C3F5146-DBF2-4FB8-9AC5-5CBDA99A135C}" type="presParOf" srcId="{7B6D35E6-14FC-460A-BFCD-18027F77E34D}" destId="{8E5F5894-71D7-4AD0-AB3F-825397E67428}" srcOrd="6" destOrd="0" presId="urn:microsoft.com/office/officeart/2005/8/layout/default"/>
    <dgm:cxn modelId="{420EC281-D352-4350-BC95-896DA2D51923}" type="presParOf" srcId="{7B6D35E6-14FC-460A-BFCD-18027F77E34D}" destId="{8ABC1043-C70B-4802-972F-E92D28931A33}" srcOrd="7" destOrd="0" presId="urn:microsoft.com/office/officeart/2005/8/layout/default"/>
    <dgm:cxn modelId="{902DC9D2-9BFA-4918-B833-EBD160721621}" type="presParOf" srcId="{7B6D35E6-14FC-460A-BFCD-18027F77E34D}" destId="{41438514-9CE3-4267-8433-2A509C733917}" srcOrd="8" destOrd="0" presId="urn:microsoft.com/office/officeart/2005/8/layout/default"/>
    <dgm:cxn modelId="{71CC0F87-05C1-4D13-8C23-939865B9CB08}" type="presParOf" srcId="{7B6D35E6-14FC-460A-BFCD-18027F77E34D}" destId="{64659242-38B6-43C3-988D-CA767345F9FA}" srcOrd="9" destOrd="0" presId="urn:microsoft.com/office/officeart/2005/8/layout/default"/>
    <dgm:cxn modelId="{B74B2DBF-1F7C-4F68-B912-A37CFEEA2286}" type="presParOf" srcId="{7B6D35E6-14FC-460A-BFCD-18027F77E34D}" destId="{CD7FF0B3-454C-4F5A-9542-9E88E96578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5A7D9-4B26-493B-AD17-CF6F474D26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147A8-9B94-4655-872A-C321ED63F359}" type="parTrans" cxnId="{D8685A8E-96B1-4F50-BBB7-9552A2670791}">
      <dgm:prSet/>
      <dgm:spPr/>
      <dgm:t>
        <a:bodyPr/>
        <a:lstStyle/>
        <a:p>
          <a:endParaRPr lang="en-US"/>
        </a:p>
      </dgm:t>
    </dgm:pt>
    <dgm:pt modelId="{D1140553-0F2C-4E08-A6D7-E9695769881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시각적 행동 </a:t>
          </a:r>
        </a:p>
      </dgm:t>
    </dgm:pt>
    <dgm:pt modelId="{6EE0849C-BC16-44AE-B4F4-4E3885699EAF}" type="parTrans" cxnId="{5C70AA95-3DFC-43FE-A063-F7A73216967D}">
      <dgm:prSet/>
      <dgm:spPr/>
      <dgm:t>
        <a:bodyPr/>
        <a:lstStyle/>
        <a:p>
          <a:endParaRPr lang="en-US"/>
        </a:p>
      </dgm:t>
    </dgm:pt>
    <dgm:pt modelId="{7AD47BAE-9CB4-432C-9257-ACCCDE15C002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들림, 성적 제스처</a:t>
          </a:r>
        </a:p>
      </dgm:t>
    </dgm:pt>
    <dgm:pt modelId="{B2C67109-4C19-4CF1-A362-DDEA36B3260E}" type="sibTrans" cxnId="{5C70AA95-3DFC-43FE-A063-F7A73216967D}">
      <dgm:prSet/>
      <dgm:spPr/>
      <dgm:t>
        <a:bodyPr/>
        <a:lstStyle/>
        <a:p>
          <a:endParaRPr lang="en-US"/>
        </a:p>
      </dgm:t>
    </dgm:pt>
    <dgm:pt modelId="{B0B1209E-36A1-4E04-98E3-7E1EE65124D5}" type="parTrans" cxnId="{70812771-83F6-453D-9651-C939B5A1D911}">
      <dgm:prSet/>
      <dgm:spPr/>
      <dgm:t>
        <a:bodyPr/>
        <a:lstStyle/>
        <a:p>
          <a:endParaRPr lang="en-US"/>
        </a:p>
      </dgm:t>
    </dgm:pt>
    <dgm:pt modelId="{424F1DCF-E6C8-484E-BBFE-3FD4CF2C4D50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암시적인 물건, 사진, 만화 또는 포스터를 인쇄물 또는 디지털 형식으로 표시</a:t>
          </a:r>
        </a:p>
      </dgm:t>
    </dgm:pt>
    <dgm:pt modelId="{5519A9E2-41C9-4E39-8BED-4C67155F3D79}" type="sibTrans" cxnId="{70812771-83F6-453D-9651-C939B5A1D911}">
      <dgm:prSet/>
      <dgm:spPr/>
      <dgm:t>
        <a:bodyPr/>
        <a:lstStyle/>
        <a:p>
          <a:endParaRPr lang="en-US"/>
        </a:p>
      </dgm:t>
    </dgm:pt>
    <dgm:pt modelId="{7317062B-F1CA-45AF-ACEC-CF8A4966C4E7}" type="sibTrans" cxnId="{D8685A8E-96B1-4F50-BBB7-9552A2670791}">
      <dgm:prSet/>
      <dgm:spPr/>
      <dgm:t>
        <a:bodyPr/>
        <a:lstStyle/>
        <a:p>
          <a:endParaRPr lang="en-US"/>
        </a:p>
      </dgm:t>
    </dgm:pt>
    <dgm:pt modelId="{01509BDB-23A7-4E1A-8EE1-9B1BA783FFD5}" type="parTrans" cxnId="{7994CF05-3D96-49E4-8004-F071B4EC2C5B}">
      <dgm:prSet/>
      <dgm:spPr/>
      <dgm:t>
        <a:bodyPr/>
        <a:lstStyle/>
        <a:p>
          <a:endParaRPr lang="en-US"/>
        </a:p>
      </dgm:t>
    </dgm:pt>
    <dgm:pt modelId="{03ADAECB-047A-46F4-9200-A29E2B53805A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물리적 행동</a:t>
          </a:r>
        </a:p>
      </dgm:t>
    </dgm:pt>
    <dgm:pt modelId="{7D4D8014-F1DB-411D-A99F-000FBF67510A}" type="parTrans" cxnId="{5FD5F577-BACD-43B6-8DCD-61B03C811953}">
      <dgm:prSet/>
      <dgm:spPr/>
      <dgm:t>
        <a:bodyPr/>
        <a:lstStyle/>
        <a:p>
          <a:endParaRPr lang="en-US"/>
        </a:p>
      </dgm:t>
    </dgm:pt>
    <dgm:pt modelId="{700502CC-08DF-4A38-B06C-7BAE4529CD0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만지기, 포옹 또는 마사지</a:t>
          </a:r>
        </a:p>
      </dgm:t>
    </dgm:pt>
    <dgm:pt modelId="{3AA66E2B-C7F4-4738-B0C6-89117339686D}" type="sibTrans" cxnId="{5FD5F577-BACD-43B6-8DCD-61B03C811953}">
      <dgm:prSet/>
      <dgm:spPr/>
      <dgm:t>
        <a:bodyPr/>
        <a:lstStyle/>
        <a:p>
          <a:endParaRPr lang="en-US"/>
        </a:p>
      </dgm:t>
    </dgm:pt>
    <dgm:pt modelId="{9B816D66-BCA5-4EB0-97D2-6A6E68BCB7D8}" type="parTrans" cxnId="{C6C912C7-C89A-4D4B-A66C-3354BA612D21}">
      <dgm:prSet/>
      <dgm:spPr/>
      <dgm:t>
        <a:bodyPr/>
        <a:lstStyle/>
        <a:p>
          <a:endParaRPr lang="en-US"/>
        </a:p>
      </dgm:t>
    </dgm:pt>
    <dgm:pt modelId="{AAABA161-B816-48FE-9FF6-403447916EF6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폭행</a:t>
          </a:r>
        </a:p>
      </dgm:t>
    </dgm:pt>
    <dgm:pt modelId="{CAF8154D-B656-4A60-911E-7D35FB8AFDAF}" type="sibTrans" cxnId="{C6C912C7-C89A-4D4B-A66C-3354BA612D21}">
      <dgm:prSet/>
      <dgm:spPr/>
      <dgm:t>
        <a:bodyPr/>
        <a:lstStyle/>
        <a:p>
          <a:endParaRPr lang="en-US"/>
        </a:p>
      </dgm:t>
    </dgm:pt>
    <dgm:pt modelId="{7136BF63-0206-4684-85AB-24B66306CC42}" type="parTrans" cxnId="{39FDBFF1-B833-4415-ADF2-76669DE433C6}">
      <dgm:prSet/>
      <dgm:spPr/>
      <dgm:t>
        <a:bodyPr/>
        <a:lstStyle/>
        <a:p>
          <a:endParaRPr lang="en-US"/>
        </a:p>
      </dgm:t>
    </dgm:pt>
    <dgm:pt modelId="{6145CC65-493A-459B-864E-BE0291E3B59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움직임 방해 또는 차단 </a:t>
          </a:r>
        </a:p>
      </dgm:t>
    </dgm:pt>
    <dgm:pt modelId="{72680BB3-04FA-41D0-987B-EFEBFE9E86BA}" type="sibTrans" cxnId="{39FDBFF1-B833-4415-ADF2-76669DE433C6}">
      <dgm:prSet/>
      <dgm:spPr/>
      <dgm:t>
        <a:bodyPr/>
        <a:lstStyle/>
        <a:p>
          <a:endParaRPr lang="en-US"/>
        </a:p>
      </dgm:t>
    </dgm:pt>
    <dgm:pt modelId="{CDCDB1D1-BFA5-4418-9B98-B885AF47B3A5}" type="sibTrans" cxnId="{7994CF05-3D96-49E4-8004-F071B4EC2C5B}">
      <dgm:prSet/>
      <dgm:spPr/>
      <dgm:t>
        <a:bodyPr/>
        <a:lstStyle/>
        <a:p>
          <a:endParaRPr lang="en-US"/>
        </a:p>
      </dgm:t>
    </dgm:pt>
    <dgm:pt modelId="{998E800D-ECE1-4951-9960-7BDD393DF063}" type="parTrans" cxnId="{49FE6986-875C-4ED8-A39B-935B98AC66ED}">
      <dgm:prSet/>
      <dgm:spPr/>
      <dgm:t>
        <a:bodyPr/>
        <a:lstStyle/>
        <a:p>
          <a:endParaRPr lang="en-US"/>
        </a:p>
      </dgm:t>
    </dgm:pt>
    <dgm:pt modelId="{E826FA2F-8DF9-4F84-A929-4F0DA138E063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 행동 </a:t>
          </a:r>
        </a:p>
      </dgm:t>
    </dgm:pt>
    <dgm:pt modelId="{E1A01D08-2A2A-4288-9A6B-4683DB5B102E}" type="parTrans" cxnId="{02882E3D-0E3B-42A0-B52D-CC2BF8E89755}">
      <dgm:prSet/>
      <dgm:spPr/>
      <dgm:t>
        <a:bodyPr/>
        <a:lstStyle/>
        <a:p>
          <a:endParaRPr lang="en-US"/>
        </a:p>
      </dgm:t>
    </dgm:pt>
    <dgm:pt modelId="{9BBEF1E3-0CAD-46F1-A1A7-FDD1D2E9A001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직접 또는 문자, 이메일 또는 메시지를 통해 경멸적인 발언, 비방 또는 농담을 하거나 사용하는 행위</a:t>
          </a:r>
        </a:p>
      </dgm:t>
    </dgm:pt>
    <dgm:pt modelId="{2F4CA838-9D64-4D04-B928-E4E177D2EFFC}" type="sibTrans" cxnId="{02882E3D-0E3B-42A0-B52D-CC2BF8E89755}">
      <dgm:prSet/>
      <dgm:spPr/>
      <dgm:t>
        <a:bodyPr/>
        <a:lstStyle/>
        <a:p>
          <a:endParaRPr lang="en-US"/>
        </a:p>
      </dgm:t>
    </dgm:pt>
    <dgm:pt modelId="{8014555A-0CB7-4C34-ACAE-613E5E6AC076}" type="parTrans" cxnId="{51C34AFD-793C-4B29-8CC1-2DA763D741F5}">
      <dgm:prSet/>
      <dgm:spPr/>
      <dgm:t>
        <a:bodyPr/>
        <a:lstStyle/>
        <a:p>
          <a:endParaRPr lang="en-US"/>
        </a:p>
      </dgm:t>
    </dgm:pt>
    <dgm:pt modelId="{D83BCC78-D56C-40B2-A4E9-119D217BB84C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 성적 접근 또는 제안</a:t>
          </a:r>
        </a:p>
      </dgm:t>
    </dgm:pt>
    <dgm:pt modelId="{42890CFE-C418-459F-93F0-D743808833AF}" type="sibTrans" cxnId="{51C34AFD-793C-4B29-8CC1-2DA763D741F5}">
      <dgm:prSet/>
      <dgm:spPr/>
      <dgm:t>
        <a:bodyPr/>
        <a:lstStyle/>
        <a:p>
          <a:endParaRPr lang="en-US"/>
        </a:p>
      </dgm:t>
    </dgm:pt>
    <dgm:pt modelId="{D17DCF28-A149-41C4-8F81-35A18B015B57}" type="parTrans" cxnId="{5607041D-A652-401A-80B8-EF3048B282BC}">
      <dgm:prSet/>
      <dgm:spPr/>
      <dgm:t>
        <a:bodyPr/>
        <a:lstStyle/>
        <a:p>
          <a:endParaRPr lang="en-US"/>
        </a:p>
      </dgm:t>
    </dgm:pt>
    <dgm:pt modelId="{C15B46CF-86A6-42D1-A495-80BDE3CACF54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성적 성격의 언어적 학대</a:t>
          </a:r>
        </a:p>
      </dgm:t>
    </dgm:pt>
    <dgm:pt modelId="{04EE481C-7495-40CE-950B-C4EB510C5DC1}" type="sibTrans" cxnId="{5607041D-A652-401A-80B8-EF3048B282BC}">
      <dgm:prSet/>
      <dgm:spPr/>
      <dgm:t>
        <a:bodyPr/>
        <a:lstStyle/>
        <a:p>
          <a:endParaRPr lang="en-US"/>
        </a:p>
      </dgm:t>
    </dgm:pt>
    <dgm:pt modelId="{1C4B42A5-C5B7-4CE0-B56D-8D3A89CD9A8B}" type="parTrans" cxnId="{FA9B085F-76BC-4A4C-A3D4-F10FBED50A14}">
      <dgm:prSet/>
      <dgm:spPr/>
      <dgm:t>
        <a:bodyPr/>
        <a:lstStyle/>
        <a:p>
          <a:endParaRPr lang="en-US"/>
        </a:p>
      </dgm:t>
    </dgm:pt>
    <dgm:pt modelId="{9318EE55-3B8D-40BB-B3DD-40119884117B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개인의 신체에 대한 그래픽 구두 논평</a:t>
          </a:r>
        </a:p>
      </dgm:t>
    </dgm:pt>
    <dgm:pt modelId="{56FEB4AC-12D6-48A4-92FD-11F459ACEE29}" type="sibTrans" cxnId="{FA9B085F-76BC-4A4C-A3D4-F10FBED50A14}">
      <dgm:prSet/>
      <dgm:spPr/>
      <dgm:t>
        <a:bodyPr/>
        <a:lstStyle/>
        <a:p>
          <a:endParaRPr lang="en-US"/>
        </a:p>
      </dgm:t>
    </dgm:pt>
    <dgm:pt modelId="{544ED2F1-447B-4D28-B908-B8AA40785393}" type="parTrans" cxnId="{263D57D1-160B-4D1C-A15B-853099EDB124}">
      <dgm:prSet/>
      <dgm:spPr/>
      <dgm:t>
        <a:bodyPr/>
        <a:lstStyle/>
        <a:p>
          <a:endParaRPr lang="en-US"/>
        </a:p>
      </dgm:t>
    </dgm:pt>
    <dgm:pt modelId="{70B2DF44-34FC-4788-9FB5-6B334345058D}">
      <dgm:prSet phldrT="[Text]" cust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ko" sz="1600" b="0" i="0" strike="noStrike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개인, 암시적이거나 외설적인 편지, 메모 또는 초대를 설명하는 데 사용되는 성적으로 모욕적인 단어</a:t>
          </a:r>
        </a:p>
      </dgm:t>
    </dgm:pt>
    <dgm:pt modelId="{FBB0510E-F978-4063-8359-F3B0AA0F5613}" type="sibTrans" cxnId="{263D57D1-160B-4D1C-A15B-853099EDB124}">
      <dgm:prSet/>
      <dgm:spPr/>
      <dgm:t>
        <a:bodyPr/>
        <a:lstStyle/>
        <a:p>
          <a:endParaRPr lang="en-US"/>
        </a:p>
      </dgm:t>
    </dgm:pt>
    <dgm:pt modelId="{ADE3DF73-07D5-4C55-842D-35766D1190D0}" type="sibTrans" cxnId="{49FE6986-875C-4ED8-A39B-935B98AC66ED}">
      <dgm:prSet/>
      <dgm:spPr/>
      <dgm:t>
        <a:bodyPr/>
        <a:lstStyle/>
        <a:p>
          <a:endParaRPr lang="en-US"/>
        </a:p>
      </dgm:t>
    </dgm:pt>
    <dgm:pt modelId="{4C92CBA6-378A-4AC4-8B81-EBCFC25998B5}" type="pres">
      <dgm:prSet presAssocID="{0C05A7D9-4B26-493B-AD17-CF6F474D2605}" presName="diagram" presStyleCnt="0">
        <dgm:presLayoutVars>
          <dgm:dir/>
          <dgm:resizeHandles val="exact"/>
        </dgm:presLayoutVars>
      </dgm:prSet>
      <dgm:spPr/>
    </dgm:pt>
    <dgm:pt modelId="{EA286E4F-7206-4C05-AD55-DC212A1A5DC4}" type="pres">
      <dgm:prSet presAssocID="{D1140553-0F2C-4E08-A6D7-E96957698816}" presName="node" presStyleLbl="node1" presStyleIdx="0" presStyleCnt="3" custScaleY="82229">
        <dgm:presLayoutVars>
          <dgm:bulletEnabled val="1"/>
        </dgm:presLayoutVars>
      </dgm:prSet>
      <dgm:spPr/>
    </dgm:pt>
    <dgm:pt modelId="{F80C4730-0173-4C1A-9B71-4C9F48B5C63F}" type="pres">
      <dgm:prSet presAssocID="{7317062B-F1CA-45AF-ACEC-CF8A4966C4E7}" presName="sibTrans" presStyleCnt="0"/>
      <dgm:spPr/>
    </dgm:pt>
    <dgm:pt modelId="{988B99C9-8C3B-43DD-B195-DE7699CD3887}" type="pres">
      <dgm:prSet presAssocID="{03ADAECB-047A-46F4-9200-A29E2B53805A}" presName="node" presStyleLbl="node1" presStyleIdx="1" presStyleCnt="3" custScaleY="82229">
        <dgm:presLayoutVars>
          <dgm:bulletEnabled val="1"/>
        </dgm:presLayoutVars>
      </dgm:prSet>
      <dgm:spPr/>
    </dgm:pt>
    <dgm:pt modelId="{8757694E-B58D-42BB-9481-BBB0585FB9A2}" type="pres">
      <dgm:prSet presAssocID="{CDCDB1D1-BFA5-4418-9B98-B885AF47B3A5}" presName="sibTrans" presStyleCnt="0"/>
      <dgm:spPr/>
    </dgm:pt>
    <dgm:pt modelId="{66092D74-200C-439C-BC45-FB0319721481}" type="pres">
      <dgm:prSet presAssocID="{E826FA2F-8DF9-4F84-A929-4F0DA138E063}" presName="node" presStyleLbl="node1" presStyleIdx="2" presStyleCnt="3" custScaleX="181097" custScaleY="114777" custLinFactNeighborX="-526" custLinFactNeighborY="-7019">
        <dgm:presLayoutVars>
          <dgm:bulletEnabled val="1"/>
        </dgm:presLayoutVars>
      </dgm:prSet>
      <dgm:spPr/>
    </dgm:pt>
  </dgm:ptLst>
  <dgm:cxnLst>
    <dgm:cxn modelId="{7994CF05-3D96-49E4-8004-F071B4EC2C5B}" srcId="{0C05A7D9-4B26-493B-AD17-CF6F474D2605}" destId="{03ADAECB-047A-46F4-9200-A29E2B53805A}" srcOrd="1" destOrd="0" parTransId="{01509BDB-23A7-4E1A-8EE1-9B1BA783FFD5}" sibTransId="{CDCDB1D1-BFA5-4418-9B98-B885AF47B3A5}"/>
    <dgm:cxn modelId="{DF7E7E16-112B-4536-B5F7-F55B1F426501}" type="presOf" srcId="{D1140553-0F2C-4E08-A6D7-E96957698816}" destId="{EA286E4F-7206-4C05-AD55-DC212A1A5DC4}" srcOrd="0" destOrd="0" presId="urn:microsoft.com/office/officeart/2005/8/layout/default"/>
    <dgm:cxn modelId="{5607041D-A652-401A-80B8-EF3048B282BC}" srcId="{E826FA2F-8DF9-4F84-A929-4F0DA138E063}" destId="{C15B46CF-86A6-42D1-A495-80BDE3CACF54}" srcOrd="2" destOrd="0" parTransId="{D17DCF28-A149-41C4-8F81-35A18B015B57}" sibTransId="{04EE481C-7495-40CE-950B-C4EB510C5DC1}"/>
    <dgm:cxn modelId="{AD62421D-D66C-4EB0-B746-7BA1C436BC62}" type="presOf" srcId="{C15B46CF-86A6-42D1-A495-80BDE3CACF54}" destId="{66092D74-200C-439C-BC45-FB0319721481}" srcOrd="0" destOrd="3" presId="urn:microsoft.com/office/officeart/2005/8/layout/default"/>
    <dgm:cxn modelId="{5FDF0A28-2ECF-4780-9A70-15242E132858}" type="presOf" srcId="{AAABA161-B816-48FE-9FF6-403447916EF6}" destId="{988B99C9-8C3B-43DD-B195-DE7699CD3887}" srcOrd="0" destOrd="2" presId="urn:microsoft.com/office/officeart/2005/8/layout/default"/>
    <dgm:cxn modelId="{02882E3D-0E3B-42A0-B52D-CC2BF8E89755}" srcId="{E826FA2F-8DF9-4F84-A929-4F0DA138E063}" destId="{9BBEF1E3-0CAD-46F1-A1A7-FDD1D2E9A001}" srcOrd="0" destOrd="0" parTransId="{E1A01D08-2A2A-4288-9A6B-4683DB5B102E}" sibTransId="{2F4CA838-9D64-4D04-B928-E4E177D2EFFC}"/>
    <dgm:cxn modelId="{9A2B335E-9959-4430-8082-E7FB225B996C}" type="presOf" srcId="{0C05A7D9-4B26-493B-AD17-CF6F474D2605}" destId="{4C92CBA6-378A-4AC4-8B81-EBCFC25998B5}" srcOrd="0" destOrd="0" presId="urn:microsoft.com/office/officeart/2005/8/layout/default"/>
    <dgm:cxn modelId="{FA9B085F-76BC-4A4C-A3D4-F10FBED50A14}" srcId="{E826FA2F-8DF9-4F84-A929-4F0DA138E063}" destId="{9318EE55-3B8D-40BB-B3DD-40119884117B}" srcOrd="3" destOrd="0" parTransId="{1C4B42A5-C5B7-4CE0-B56D-8D3A89CD9A8B}" sibTransId="{56FEB4AC-12D6-48A4-92FD-11F459ACEE29}"/>
    <dgm:cxn modelId="{112B054F-F1C4-4ACA-B4E0-3107BF9F3D9C}" type="presOf" srcId="{9318EE55-3B8D-40BB-B3DD-40119884117B}" destId="{66092D74-200C-439C-BC45-FB0319721481}" srcOrd="0" destOrd="4" presId="urn:microsoft.com/office/officeart/2005/8/layout/default"/>
    <dgm:cxn modelId="{70812771-83F6-453D-9651-C939B5A1D911}" srcId="{D1140553-0F2C-4E08-A6D7-E96957698816}" destId="{424F1DCF-E6C8-484E-BBFE-3FD4CF2C4D50}" srcOrd="1" destOrd="0" parTransId="{B0B1209E-36A1-4E04-98E3-7E1EE65124D5}" sibTransId="{5519A9E2-41C9-4E39-8BED-4C67155F3D79}"/>
    <dgm:cxn modelId="{5FD5F577-BACD-43B6-8DCD-61B03C811953}" srcId="{03ADAECB-047A-46F4-9200-A29E2B53805A}" destId="{700502CC-08DF-4A38-B06C-7BAE4529CD04}" srcOrd="0" destOrd="0" parTransId="{7D4D8014-F1DB-411D-A99F-000FBF67510A}" sibTransId="{3AA66E2B-C7F4-4738-B0C6-89117339686D}"/>
    <dgm:cxn modelId="{49FE6986-875C-4ED8-A39B-935B98AC66ED}" srcId="{0C05A7D9-4B26-493B-AD17-CF6F474D2605}" destId="{E826FA2F-8DF9-4F84-A929-4F0DA138E063}" srcOrd="2" destOrd="0" parTransId="{998E800D-ECE1-4951-9960-7BDD393DF063}" sibTransId="{ADE3DF73-07D5-4C55-842D-35766D1190D0}"/>
    <dgm:cxn modelId="{549C248A-1282-4025-B6A3-49FF16C996CC}" type="presOf" srcId="{700502CC-08DF-4A38-B06C-7BAE4529CD04}" destId="{988B99C9-8C3B-43DD-B195-DE7699CD3887}" srcOrd="0" destOrd="1" presId="urn:microsoft.com/office/officeart/2005/8/layout/default"/>
    <dgm:cxn modelId="{D8685A8E-96B1-4F50-BBB7-9552A2670791}" srcId="{0C05A7D9-4B26-493B-AD17-CF6F474D2605}" destId="{D1140553-0F2C-4E08-A6D7-E96957698816}" srcOrd="0" destOrd="0" parTransId="{953147A8-9B94-4655-872A-C321ED63F359}" sibTransId="{7317062B-F1CA-45AF-ACEC-CF8A4966C4E7}"/>
    <dgm:cxn modelId="{5C70AA95-3DFC-43FE-A063-F7A73216967D}" srcId="{D1140553-0F2C-4E08-A6D7-E96957698816}" destId="{7AD47BAE-9CB4-432C-9257-ACCCDE15C002}" srcOrd="0" destOrd="0" parTransId="{6EE0849C-BC16-44AE-B4F4-4E3885699EAF}" sibTransId="{B2C67109-4C19-4CF1-A362-DDEA36B3260E}"/>
    <dgm:cxn modelId="{F711F39B-6622-4485-9D3F-9BD2C25202BE}" type="presOf" srcId="{03ADAECB-047A-46F4-9200-A29E2B53805A}" destId="{988B99C9-8C3B-43DD-B195-DE7699CD3887}" srcOrd="0" destOrd="0" presId="urn:microsoft.com/office/officeart/2005/8/layout/default"/>
    <dgm:cxn modelId="{2B7B819F-CBCD-4AE2-83EE-80F46DA18742}" type="presOf" srcId="{70B2DF44-34FC-4788-9FB5-6B334345058D}" destId="{66092D74-200C-439C-BC45-FB0319721481}" srcOrd="0" destOrd="5" presId="urn:microsoft.com/office/officeart/2005/8/layout/default"/>
    <dgm:cxn modelId="{9375F0A5-600D-45BD-B682-B56E6278D8FC}" type="presOf" srcId="{7AD47BAE-9CB4-432C-9257-ACCCDE15C002}" destId="{EA286E4F-7206-4C05-AD55-DC212A1A5DC4}" srcOrd="0" destOrd="1" presId="urn:microsoft.com/office/officeart/2005/8/layout/default"/>
    <dgm:cxn modelId="{C647C3B1-DD98-45B6-99AE-568D1C4E7C1A}" type="presOf" srcId="{D83BCC78-D56C-40B2-A4E9-119D217BB84C}" destId="{66092D74-200C-439C-BC45-FB0319721481}" srcOrd="0" destOrd="2" presId="urn:microsoft.com/office/officeart/2005/8/layout/default"/>
    <dgm:cxn modelId="{C6C912C7-C89A-4D4B-A66C-3354BA612D21}" srcId="{03ADAECB-047A-46F4-9200-A29E2B53805A}" destId="{AAABA161-B816-48FE-9FF6-403447916EF6}" srcOrd="1" destOrd="0" parTransId="{9B816D66-BCA5-4EB0-97D2-6A6E68BCB7D8}" sibTransId="{CAF8154D-B656-4A60-911E-7D35FB8AFDAF}"/>
    <dgm:cxn modelId="{263D57D1-160B-4D1C-A15B-853099EDB124}" srcId="{E826FA2F-8DF9-4F84-A929-4F0DA138E063}" destId="{70B2DF44-34FC-4788-9FB5-6B334345058D}" srcOrd="4" destOrd="0" parTransId="{544ED2F1-447B-4D28-B908-B8AA40785393}" sibTransId="{FBB0510E-F978-4063-8359-F3B0AA0F5613}"/>
    <dgm:cxn modelId="{CB7925D4-3548-410E-91D9-BB88CC23F11B}" type="presOf" srcId="{E826FA2F-8DF9-4F84-A929-4F0DA138E063}" destId="{66092D74-200C-439C-BC45-FB0319721481}" srcOrd="0" destOrd="0" presId="urn:microsoft.com/office/officeart/2005/8/layout/default"/>
    <dgm:cxn modelId="{B8F146EE-A9FB-4E82-B218-CBB21EB539DE}" type="presOf" srcId="{9BBEF1E3-0CAD-46F1-A1A7-FDD1D2E9A001}" destId="{66092D74-200C-439C-BC45-FB0319721481}" srcOrd="0" destOrd="1" presId="urn:microsoft.com/office/officeart/2005/8/layout/default"/>
    <dgm:cxn modelId="{39FDBFF1-B833-4415-ADF2-76669DE433C6}" srcId="{03ADAECB-047A-46F4-9200-A29E2B53805A}" destId="{6145CC65-493A-459B-864E-BE0291E3B59B}" srcOrd="2" destOrd="0" parTransId="{7136BF63-0206-4684-85AB-24B66306CC42}" sibTransId="{72680BB3-04FA-41D0-987B-EFEBFE9E86BA}"/>
    <dgm:cxn modelId="{51C34AFD-793C-4B29-8CC1-2DA763D741F5}" srcId="{E826FA2F-8DF9-4F84-A929-4F0DA138E063}" destId="{D83BCC78-D56C-40B2-A4E9-119D217BB84C}" srcOrd="1" destOrd="0" parTransId="{8014555A-0CB7-4C34-ACAE-613E5E6AC076}" sibTransId="{42890CFE-C418-459F-93F0-D743808833AF}"/>
    <dgm:cxn modelId="{2FF8DAFD-D1F4-429B-865E-428789923912}" type="presOf" srcId="{6145CC65-493A-459B-864E-BE0291E3B59B}" destId="{988B99C9-8C3B-43DD-B195-DE7699CD3887}" srcOrd="0" destOrd="3" presId="urn:microsoft.com/office/officeart/2005/8/layout/default"/>
    <dgm:cxn modelId="{D27CCFFF-071B-4E50-8867-87303CF9A230}" type="presOf" srcId="{424F1DCF-E6C8-484E-BBFE-3FD4CF2C4D50}" destId="{EA286E4F-7206-4C05-AD55-DC212A1A5DC4}" srcOrd="0" destOrd="2" presId="urn:microsoft.com/office/officeart/2005/8/layout/default"/>
    <dgm:cxn modelId="{368D1A33-A5CF-478F-AA3A-AC7B2DCE547B}" type="presParOf" srcId="{4C92CBA6-378A-4AC4-8B81-EBCFC25998B5}" destId="{EA286E4F-7206-4C05-AD55-DC212A1A5DC4}" srcOrd="0" destOrd="0" presId="urn:microsoft.com/office/officeart/2005/8/layout/default"/>
    <dgm:cxn modelId="{7B2033FF-30F5-4D60-BA25-A56AF58E3285}" type="presParOf" srcId="{4C92CBA6-378A-4AC4-8B81-EBCFC25998B5}" destId="{F80C4730-0173-4C1A-9B71-4C9F48B5C63F}" srcOrd="1" destOrd="0" presId="urn:microsoft.com/office/officeart/2005/8/layout/default"/>
    <dgm:cxn modelId="{23C98C43-9C0E-4602-9B62-EB8B99F144FE}" type="presParOf" srcId="{4C92CBA6-378A-4AC4-8B81-EBCFC25998B5}" destId="{988B99C9-8C3B-43DD-B195-DE7699CD3887}" srcOrd="2" destOrd="0" presId="urn:microsoft.com/office/officeart/2005/8/layout/default"/>
    <dgm:cxn modelId="{50BDD257-6CDF-447B-A271-93698E18EAD1}" type="presParOf" srcId="{4C92CBA6-378A-4AC4-8B81-EBCFC25998B5}" destId="{8757694E-B58D-42BB-9481-BBB0585FB9A2}" srcOrd="3" destOrd="0" presId="urn:microsoft.com/office/officeart/2005/8/layout/default"/>
    <dgm:cxn modelId="{03CB679A-AF76-4E7B-8407-6C341092BDDA}" type="presParOf" srcId="{4C92CBA6-378A-4AC4-8B81-EBCFC25998B5}" destId="{66092D74-200C-439C-BC45-FB03197214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388ED1-67EA-4C52-A4EF-B33800D3CCF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C96D5D-A300-45E1-8162-B0468AA37BF6}" type="parTrans" cxnId="{BB01D43D-6078-428D-8459-67199EEE37CA}">
      <dgm:prSet/>
      <dgm:spPr/>
      <dgm:t>
        <a:bodyPr/>
        <a:lstStyle/>
        <a:p>
          <a:endParaRPr lang="en-US"/>
        </a:p>
      </dgm:t>
    </dgm:pt>
    <dgm:pt modelId="{6765D87C-7CC0-41A0-B409-35F7C6713B9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가상 상호작용</a:t>
          </a:r>
          <a:endParaRPr lang="en-US"/>
        </a:p>
      </dgm:t>
    </dgm:pt>
    <dgm:pt modelId="{4C6C75F7-926F-45DD-9F25-3A9FC1E581A0}" type="sibTrans" cxnId="{BB01D43D-6078-428D-8459-67199EEE37CA}">
      <dgm:prSet/>
      <dgm:spPr/>
      <dgm:t>
        <a:bodyPr/>
        <a:lstStyle/>
        <a:p>
          <a:endParaRPr lang="en-US"/>
        </a:p>
      </dgm:t>
    </dgm:pt>
    <dgm:pt modelId="{40235C9D-7692-4244-97C2-DBBB4D4D2FF7}" type="parTrans" cxnId="{9487953E-0666-4DCF-9334-F07450E59548}">
      <dgm:prSet/>
      <dgm:spPr/>
      <dgm:t>
        <a:bodyPr/>
        <a:lstStyle/>
        <a:p>
          <a:endParaRPr lang="en-US"/>
        </a:p>
      </dgm:t>
    </dgm:pt>
    <dgm:pt modelId="{6231BEAF-70FD-4AEB-A281-E1C3F7CDE657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홀리데이 파티</a:t>
          </a:r>
          <a:endParaRPr lang="en-US"/>
        </a:p>
      </dgm:t>
    </dgm:pt>
    <dgm:pt modelId="{D81DA91B-005B-4E14-AFDF-C8B3B3160C6B}" type="sibTrans" cxnId="{9487953E-0666-4DCF-9334-F07450E59548}">
      <dgm:prSet/>
      <dgm:spPr/>
      <dgm:t>
        <a:bodyPr/>
        <a:lstStyle/>
        <a:p>
          <a:endParaRPr lang="en-US"/>
        </a:p>
      </dgm:t>
    </dgm:pt>
    <dgm:pt modelId="{D5730169-979E-469C-ABDC-5BB87EC4A7D0}" type="parTrans" cxnId="{8D2243B0-E969-447A-B765-E4A5105FAC4F}">
      <dgm:prSet/>
      <dgm:spPr/>
      <dgm:t>
        <a:bodyPr/>
        <a:lstStyle/>
        <a:p>
          <a:endParaRPr lang="en-US"/>
        </a:p>
      </dgm:t>
    </dgm:pt>
    <dgm:pt modelId="{27B0C93C-65AD-44AE-BD1D-79565B1AB665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식사</a:t>
          </a:r>
          <a:endParaRPr lang="en-US"/>
        </a:p>
      </dgm:t>
    </dgm:pt>
    <dgm:pt modelId="{FFF4DE70-A941-428D-AD23-FDC4AC01E7E7}" type="sibTrans" cxnId="{8D2243B0-E969-447A-B765-E4A5105FAC4F}">
      <dgm:prSet/>
      <dgm:spPr/>
      <dgm:t>
        <a:bodyPr/>
        <a:lstStyle/>
        <a:p>
          <a:endParaRPr lang="en-US"/>
        </a:p>
      </dgm:t>
    </dgm:pt>
    <dgm:pt modelId="{6BBA676C-6505-47E3-B24D-7F015100F287}" type="parTrans" cxnId="{970227A5-CCD9-4F5D-B38B-CCD4826BD5DB}">
      <dgm:prSet/>
      <dgm:spPr/>
      <dgm:t>
        <a:bodyPr/>
        <a:lstStyle/>
        <a:p>
          <a:endParaRPr lang="en-US"/>
        </a:p>
      </dgm:t>
    </dgm:pt>
    <dgm:pt modelId="{97980F97-FD8E-4850-8583-B12FD0A71EDD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컨퍼런스 및 무역 박람회</a:t>
          </a:r>
          <a:endParaRPr lang="en-US"/>
        </a:p>
      </dgm:t>
    </dgm:pt>
    <dgm:pt modelId="{07441A10-64D9-4416-B8F3-0938FE902A71}" type="sibTrans" cxnId="{970227A5-CCD9-4F5D-B38B-CCD4826BD5DB}">
      <dgm:prSet/>
      <dgm:spPr/>
      <dgm:t>
        <a:bodyPr/>
        <a:lstStyle/>
        <a:p>
          <a:endParaRPr lang="en-US"/>
        </a:p>
      </dgm:t>
    </dgm:pt>
    <dgm:pt modelId="{DFC14506-07D7-4BAC-AF9E-C1E3B04DA640}" type="parTrans" cxnId="{DC899AFB-32C6-466C-9A4C-FE5D0652B772}">
      <dgm:prSet/>
      <dgm:spPr/>
      <dgm:t>
        <a:bodyPr/>
        <a:lstStyle/>
        <a:p>
          <a:endParaRPr lang="en-US"/>
        </a:p>
      </dgm:t>
    </dgm:pt>
    <dgm:pt modelId="{349FD996-44AE-4207-8571-5AD7FE467F82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출장</a:t>
          </a:r>
          <a:endParaRPr lang="en-US"/>
        </a:p>
      </dgm:t>
    </dgm:pt>
    <dgm:pt modelId="{429D8192-9264-4781-9A0B-4D8DF4D0516E}" type="sibTrans" cxnId="{DC899AFB-32C6-466C-9A4C-FE5D0652B772}">
      <dgm:prSet/>
      <dgm:spPr/>
      <dgm:t>
        <a:bodyPr/>
        <a:lstStyle/>
        <a:p>
          <a:endParaRPr lang="en-US"/>
        </a:p>
      </dgm:t>
    </dgm:pt>
    <dgm:pt modelId="{5955E5F5-4EA7-43CB-959C-41431C3D878F}" type="parTrans" cxnId="{2B534F63-2362-4CA2-A892-A56B3F9C4BE3}">
      <dgm:prSet/>
      <dgm:spPr/>
      <dgm:t>
        <a:bodyPr/>
        <a:lstStyle/>
        <a:p>
          <a:endParaRPr lang="en-US"/>
        </a:p>
      </dgm:t>
    </dgm:pt>
    <dgm:pt modelId="{253C37E7-9A9E-4D16-802A-A24456CEAAE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ko" sz="1700" b="0" i="0" strike="noStrike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원격 및 재택 근무자</a:t>
          </a:r>
          <a:endParaRPr lang="en-US"/>
        </a:p>
      </dgm:t>
    </dgm:pt>
    <dgm:pt modelId="{FE96DB33-C5B7-4DEB-82B2-0B1CE90A4D2B}" type="sibTrans" cxnId="{2B534F63-2362-4CA2-A892-A56B3F9C4BE3}">
      <dgm:prSet/>
      <dgm:spPr/>
      <dgm:t>
        <a:bodyPr/>
        <a:lstStyle/>
        <a:p>
          <a:endParaRPr lang="en-US"/>
        </a:p>
      </dgm:t>
    </dgm:pt>
    <dgm:pt modelId="{C3088A38-995F-4EC6-9F78-BAFAEAF4162C}" type="pres">
      <dgm:prSet presAssocID="{3F388ED1-67EA-4C52-A4EF-B33800D3CCFC}" presName="root" presStyleCnt="0">
        <dgm:presLayoutVars>
          <dgm:dir/>
          <dgm:resizeHandles val="exact"/>
        </dgm:presLayoutVars>
      </dgm:prSet>
      <dgm:spPr/>
    </dgm:pt>
    <dgm:pt modelId="{D05E4E73-9587-4A56-B8AA-2D6161B9C368}" type="pres">
      <dgm:prSet presAssocID="{6765D87C-7CC0-41A0-B409-35F7C6713B98}" presName="compNode" presStyleCnt="0"/>
      <dgm:spPr/>
    </dgm:pt>
    <dgm:pt modelId="{D99A27DE-1A9D-4CFC-BE2E-D6325D4C73B2}" type="pres">
      <dgm:prSet presAssocID="{6765D87C-7CC0-41A0-B409-35F7C6713B9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8667B507-D177-4EC0-A407-1521B796D904}" type="pres">
      <dgm:prSet presAssocID="{6765D87C-7CC0-41A0-B409-35F7C6713B98}" presName="spaceRect" presStyleCnt="0"/>
      <dgm:spPr/>
    </dgm:pt>
    <dgm:pt modelId="{79FCE879-EDA8-4A56-B9E8-3934B4682EB9}" type="pres">
      <dgm:prSet presAssocID="{6765D87C-7CC0-41A0-B409-35F7C6713B98}" presName="textRect" presStyleLbl="revTx" presStyleIdx="0" presStyleCnt="6">
        <dgm:presLayoutVars>
          <dgm:chMax val="1"/>
          <dgm:chPref val="1"/>
        </dgm:presLayoutVars>
      </dgm:prSet>
      <dgm:spPr/>
    </dgm:pt>
    <dgm:pt modelId="{6E752127-53E6-4E86-8330-1CDB423EB111}" type="pres">
      <dgm:prSet presAssocID="{4C6C75F7-926F-45DD-9F25-3A9FC1E581A0}" presName="sibTrans" presStyleCnt="0"/>
      <dgm:spPr/>
    </dgm:pt>
    <dgm:pt modelId="{4425BB72-67F0-47AF-9B82-CA0521543AF0}" type="pres">
      <dgm:prSet presAssocID="{6231BEAF-70FD-4AEB-A281-E1C3F7CDE657}" presName="compNode" presStyleCnt="0"/>
      <dgm:spPr/>
    </dgm:pt>
    <dgm:pt modelId="{B02E9D7E-F6E6-43AD-AAC9-B8DAE5007E4C}" type="pres">
      <dgm:prSet presAssocID="{6231BEAF-70FD-4AEB-A281-E1C3F7CDE65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47A43DDC-EDCF-451A-BC7A-3BA7127C9D9D}" type="pres">
      <dgm:prSet presAssocID="{6231BEAF-70FD-4AEB-A281-E1C3F7CDE657}" presName="spaceRect" presStyleCnt="0"/>
      <dgm:spPr/>
    </dgm:pt>
    <dgm:pt modelId="{C645D0FB-691D-4DD1-A770-EFD951B22D94}" type="pres">
      <dgm:prSet presAssocID="{6231BEAF-70FD-4AEB-A281-E1C3F7CDE657}" presName="textRect" presStyleLbl="revTx" presStyleIdx="1" presStyleCnt="6">
        <dgm:presLayoutVars>
          <dgm:chMax val="1"/>
          <dgm:chPref val="1"/>
        </dgm:presLayoutVars>
      </dgm:prSet>
      <dgm:spPr/>
    </dgm:pt>
    <dgm:pt modelId="{81722C06-5ED7-488E-B671-DA04CF4D005E}" type="pres">
      <dgm:prSet presAssocID="{D81DA91B-005B-4E14-AFDF-C8B3B3160C6B}" presName="sibTrans" presStyleCnt="0"/>
      <dgm:spPr/>
    </dgm:pt>
    <dgm:pt modelId="{492226F2-ECB5-4A9A-83B3-1D3658F8ECC7}" type="pres">
      <dgm:prSet presAssocID="{27B0C93C-65AD-44AE-BD1D-79565B1AB665}" presName="compNode" presStyleCnt="0"/>
      <dgm:spPr/>
    </dgm:pt>
    <dgm:pt modelId="{4E3EF8FC-D81C-4C6A-806C-EA4743F4BA77}" type="pres">
      <dgm:prSet presAssocID="{27B0C93C-65AD-44AE-BD1D-79565B1AB66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28B72FB2-153D-41A2-BD5A-3D59DFAA907C}" type="pres">
      <dgm:prSet presAssocID="{27B0C93C-65AD-44AE-BD1D-79565B1AB665}" presName="spaceRect" presStyleCnt="0"/>
      <dgm:spPr/>
    </dgm:pt>
    <dgm:pt modelId="{055E8662-2533-42D8-B4B8-521917D7DEAC}" type="pres">
      <dgm:prSet presAssocID="{27B0C93C-65AD-44AE-BD1D-79565B1AB665}" presName="textRect" presStyleLbl="revTx" presStyleIdx="2" presStyleCnt="6">
        <dgm:presLayoutVars>
          <dgm:chMax val="1"/>
          <dgm:chPref val="1"/>
        </dgm:presLayoutVars>
      </dgm:prSet>
      <dgm:spPr/>
    </dgm:pt>
    <dgm:pt modelId="{F24FB88B-8951-44CD-B4BE-2C3E45E0842B}" type="pres">
      <dgm:prSet presAssocID="{FFF4DE70-A941-428D-AD23-FDC4AC01E7E7}" presName="sibTrans" presStyleCnt="0"/>
      <dgm:spPr/>
    </dgm:pt>
    <dgm:pt modelId="{01DDB054-2946-4508-A072-B38236E42C83}" type="pres">
      <dgm:prSet presAssocID="{97980F97-FD8E-4850-8583-B12FD0A71EDD}" presName="compNode" presStyleCnt="0"/>
      <dgm:spPr/>
    </dgm:pt>
    <dgm:pt modelId="{57CC4C62-BD4B-45BD-83D8-0A29B71FFADD}" type="pres">
      <dgm:prSet presAssocID="{97980F97-FD8E-4850-8583-B12FD0A71EDD}" presName="iconRect" presStyleLbl="node1" presStyleIdx="3" presStyleCnt="6" custLinFactNeighborX="9279" custLinFactNeighborY="1136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6E0AAC4-6666-4366-86EF-3252C8C6CA8F}" type="pres">
      <dgm:prSet presAssocID="{97980F97-FD8E-4850-8583-B12FD0A71EDD}" presName="spaceRect" presStyleCnt="0"/>
      <dgm:spPr/>
    </dgm:pt>
    <dgm:pt modelId="{C247C313-91DA-4206-839D-B34E91EFC201}" type="pres">
      <dgm:prSet presAssocID="{97980F97-FD8E-4850-8583-B12FD0A71EDD}" presName="textRect" presStyleLbl="revTx" presStyleIdx="3" presStyleCnt="6" custLinFactNeighborX="3574" custLinFactNeighborY="-6017">
        <dgm:presLayoutVars>
          <dgm:chMax val="1"/>
          <dgm:chPref val="1"/>
        </dgm:presLayoutVars>
      </dgm:prSet>
      <dgm:spPr/>
    </dgm:pt>
    <dgm:pt modelId="{C71F7B83-B8BC-43D9-B497-AE47E4C88717}" type="pres">
      <dgm:prSet presAssocID="{07441A10-64D9-4416-B8F3-0938FE902A71}" presName="sibTrans" presStyleCnt="0"/>
      <dgm:spPr/>
    </dgm:pt>
    <dgm:pt modelId="{5695538A-F7DD-43EC-A3B0-2C1F8C3AF035}" type="pres">
      <dgm:prSet presAssocID="{349FD996-44AE-4207-8571-5AD7FE467F82}" presName="compNode" presStyleCnt="0"/>
      <dgm:spPr/>
    </dgm:pt>
    <dgm:pt modelId="{E86A0C04-E9B4-4015-A6A8-3FB1046B29CE}" type="pres">
      <dgm:prSet presAssocID="{349FD996-44AE-4207-8571-5AD7FE467F8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D2D79CFB-0CF4-4C0C-BEB0-EA6D92F581EA}" type="pres">
      <dgm:prSet presAssocID="{349FD996-44AE-4207-8571-5AD7FE467F82}" presName="spaceRect" presStyleCnt="0"/>
      <dgm:spPr/>
    </dgm:pt>
    <dgm:pt modelId="{4218699A-9F44-43C4-BACD-AFA07472911A}" type="pres">
      <dgm:prSet presAssocID="{349FD996-44AE-4207-8571-5AD7FE467F82}" presName="textRect" presStyleLbl="revTx" presStyleIdx="4" presStyleCnt="6">
        <dgm:presLayoutVars>
          <dgm:chMax val="1"/>
          <dgm:chPref val="1"/>
        </dgm:presLayoutVars>
      </dgm:prSet>
      <dgm:spPr/>
    </dgm:pt>
    <dgm:pt modelId="{0054ECED-2F46-4FA7-AC87-F6DA2C7F139B}" type="pres">
      <dgm:prSet presAssocID="{429D8192-9264-4781-9A0B-4D8DF4D0516E}" presName="sibTrans" presStyleCnt="0"/>
      <dgm:spPr/>
    </dgm:pt>
    <dgm:pt modelId="{07CB86F6-7387-449F-BCEA-84E42CC7E22F}" type="pres">
      <dgm:prSet presAssocID="{253C37E7-9A9E-4D16-802A-A24456CEAAE1}" presName="compNode" presStyleCnt="0"/>
      <dgm:spPr/>
    </dgm:pt>
    <dgm:pt modelId="{5421B5D6-8F0B-4CBE-B7B3-DBCDD202F370}" type="pres">
      <dgm:prSet presAssocID="{253C37E7-9A9E-4D16-802A-A24456CEA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BBF4D40-2EF1-4012-ABEC-74915D189F7E}" type="pres">
      <dgm:prSet presAssocID="{253C37E7-9A9E-4D16-802A-A24456CEAAE1}" presName="spaceRect" presStyleCnt="0"/>
      <dgm:spPr/>
    </dgm:pt>
    <dgm:pt modelId="{F8CD23AD-0F84-4328-BCA7-961CDC0F9CC6}" type="pres">
      <dgm:prSet presAssocID="{253C37E7-9A9E-4D16-802A-A24456CEA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73B440D-3F23-437B-92D2-28B8CA7BFF69}" type="presOf" srcId="{253C37E7-9A9E-4D16-802A-A24456CEAAE1}" destId="{F8CD23AD-0F84-4328-BCA7-961CDC0F9CC6}" srcOrd="0" destOrd="0" presId="urn:microsoft.com/office/officeart/2018/2/layout/IconLabelList"/>
    <dgm:cxn modelId="{AF337218-3A53-486D-B7AF-6A0543547238}" type="presOf" srcId="{6765D87C-7CC0-41A0-B409-35F7C6713B98}" destId="{79FCE879-EDA8-4A56-B9E8-3934B4682EB9}" srcOrd="0" destOrd="0" presId="urn:microsoft.com/office/officeart/2018/2/layout/IconLabelList"/>
    <dgm:cxn modelId="{F243C820-1B6D-4C03-8035-6483B0370D7B}" type="presOf" srcId="{6231BEAF-70FD-4AEB-A281-E1C3F7CDE657}" destId="{C645D0FB-691D-4DD1-A770-EFD951B22D94}" srcOrd="0" destOrd="0" presId="urn:microsoft.com/office/officeart/2018/2/layout/IconLabelList"/>
    <dgm:cxn modelId="{BB01D43D-6078-428D-8459-67199EEE37CA}" srcId="{3F388ED1-67EA-4C52-A4EF-B33800D3CCFC}" destId="{6765D87C-7CC0-41A0-B409-35F7C6713B98}" srcOrd="0" destOrd="0" parTransId="{24C96D5D-A300-45E1-8162-B0468AA37BF6}" sibTransId="{4C6C75F7-926F-45DD-9F25-3A9FC1E581A0}"/>
    <dgm:cxn modelId="{8921483E-5DEF-4612-B2EB-CEFA9DF15689}" type="presOf" srcId="{97980F97-FD8E-4850-8583-B12FD0A71EDD}" destId="{C247C313-91DA-4206-839D-B34E91EFC201}" srcOrd="0" destOrd="0" presId="urn:microsoft.com/office/officeart/2018/2/layout/IconLabelList"/>
    <dgm:cxn modelId="{9487953E-0666-4DCF-9334-F07450E59548}" srcId="{3F388ED1-67EA-4C52-A4EF-B33800D3CCFC}" destId="{6231BEAF-70FD-4AEB-A281-E1C3F7CDE657}" srcOrd="1" destOrd="0" parTransId="{40235C9D-7692-4244-97C2-DBBB4D4D2FF7}" sibTransId="{D81DA91B-005B-4E14-AFDF-C8B3B3160C6B}"/>
    <dgm:cxn modelId="{2B534F63-2362-4CA2-A892-A56B3F9C4BE3}" srcId="{3F388ED1-67EA-4C52-A4EF-B33800D3CCFC}" destId="{253C37E7-9A9E-4D16-802A-A24456CEAAE1}" srcOrd="5" destOrd="0" parTransId="{5955E5F5-4EA7-43CB-959C-41431C3D878F}" sibTransId="{FE96DB33-C5B7-4DEB-82B2-0B1CE90A4D2B}"/>
    <dgm:cxn modelId="{04434B90-76BF-4C97-845C-CB39C5F350DD}" type="presOf" srcId="{3F388ED1-67EA-4C52-A4EF-B33800D3CCFC}" destId="{C3088A38-995F-4EC6-9F78-BAFAEAF4162C}" srcOrd="0" destOrd="0" presId="urn:microsoft.com/office/officeart/2018/2/layout/IconLabelList"/>
    <dgm:cxn modelId="{970227A5-CCD9-4F5D-B38B-CCD4826BD5DB}" srcId="{3F388ED1-67EA-4C52-A4EF-B33800D3CCFC}" destId="{97980F97-FD8E-4850-8583-B12FD0A71EDD}" srcOrd="3" destOrd="0" parTransId="{6BBA676C-6505-47E3-B24D-7F015100F287}" sibTransId="{07441A10-64D9-4416-B8F3-0938FE902A71}"/>
    <dgm:cxn modelId="{8D2243B0-E969-447A-B765-E4A5105FAC4F}" srcId="{3F388ED1-67EA-4C52-A4EF-B33800D3CCFC}" destId="{27B0C93C-65AD-44AE-BD1D-79565B1AB665}" srcOrd="2" destOrd="0" parTransId="{D5730169-979E-469C-ABDC-5BB87EC4A7D0}" sibTransId="{FFF4DE70-A941-428D-AD23-FDC4AC01E7E7}"/>
    <dgm:cxn modelId="{1CF6ACD2-FE04-4446-BB8D-D7F7F8F9201C}" type="presOf" srcId="{27B0C93C-65AD-44AE-BD1D-79565B1AB665}" destId="{055E8662-2533-42D8-B4B8-521917D7DEAC}" srcOrd="0" destOrd="0" presId="urn:microsoft.com/office/officeart/2018/2/layout/IconLabelList"/>
    <dgm:cxn modelId="{DE9574D8-8BDB-4CC0-9C51-E9508DA21971}" type="presOf" srcId="{349FD996-44AE-4207-8571-5AD7FE467F82}" destId="{4218699A-9F44-43C4-BACD-AFA07472911A}" srcOrd="0" destOrd="0" presId="urn:microsoft.com/office/officeart/2018/2/layout/IconLabelList"/>
    <dgm:cxn modelId="{DC899AFB-32C6-466C-9A4C-FE5D0652B772}" srcId="{3F388ED1-67EA-4C52-A4EF-B33800D3CCFC}" destId="{349FD996-44AE-4207-8571-5AD7FE467F82}" srcOrd="4" destOrd="0" parTransId="{DFC14506-07D7-4BAC-AF9E-C1E3B04DA640}" sibTransId="{429D8192-9264-4781-9A0B-4D8DF4D0516E}"/>
    <dgm:cxn modelId="{5D6687DB-B430-40D8-B5D7-13763A860096}" type="presParOf" srcId="{C3088A38-995F-4EC6-9F78-BAFAEAF4162C}" destId="{D05E4E73-9587-4A56-B8AA-2D6161B9C368}" srcOrd="0" destOrd="0" presId="urn:microsoft.com/office/officeart/2018/2/layout/IconLabelList"/>
    <dgm:cxn modelId="{ECFC1417-ACF3-484B-A636-78C7E69AC86E}" type="presParOf" srcId="{D05E4E73-9587-4A56-B8AA-2D6161B9C368}" destId="{D99A27DE-1A9D-4CFC-BE2E-D6325D4C73B2}" srcOrd="0" destOrd="0" presId="urn:microsoft.com/office/officeart/2018/2/layout/IconLabelList"/>
    <dgm:cxn modelId="{7BCD4426-584E-46BB-83AD-6985BDA9EBE4}" type="presParOf" srcId="{D05E4E73-9587-4A56-B8AA-2D6161B9C368}" destId="{8667B507-D177-4EC0-A407-1521B796D904}" srcOrd="1" destOrd="0" presId="urn:microsoft.com/office/officeart/2018/2/layout/IconLabelList"/>
    <dgm:cxn modelId="{0CC49D15-FBA7-42E0-9B91-51781C20DEDD}" type="presParOf" srcId="{D05E4E73-9587-4A56-B8AA-2D6161B9C368}" destId="{79FCE879-EDA8-4A56-B9E8-3934B4682EB9}" srcOrd="2" destOrd="0" presId="urn:microsoft.com/office/officeart/2018/2/layout/IconLabelList"/>
    <dgm:cxn modelId="{E42998F1-BEE9-4E56-8E8C-8A7DE0102DF2}" type="presParOf" srcId="{C3088A38-995F-4EC6-9F78-BAFAEAF4162C}" destId="{6E752127-53E6-4E86-8330-1CDB423EB111}" srcOrd="1" destOrd="0" presId="urn:microsoft.com/office/officeart/2018/2/layout/IconLabelList"/>
    <dgm:cxn modelId="{02EFB58D-598B-4182-9180-F0008A2F1A4E}" type="presParOf" srcId="{C3088A38-995F-4EC6-9F78-BAFAEAF4162C}" destId="{4425BB72-67F0-47AF-9B82-CA0521543AF0}" srcOrd="2" destOrd="0" presId="urn:microsoft.com/office/officeart/2018/2/layout/IconLabelList"/>
    <dgm:cxn modelId="{E470AE40-C6CC-47A6-893B-8872540FB917}" type="presParOf" srcId="{4425BB72-67F0-47AF-9B82-CA0521543AF0}" destId="{B02E9D7E-F6E6-43AD-AAC9-B8DAE5007E4C}" srcOrd="0" destOrd="0" presId="urn:microsoft.com/office/officeart/2018/2/layout/IconLabelList"/>
    <dgm:cxn modelId="{E54352CB-E6D8-42ED-8A62-C629A3D5DBCD}" type="presParOf" srcId="{4425BB72-67F0-47AF-9B82-CA0521543AF0}" destId="{47A43DDC-EDCF-451A-BC7A-3BA7127C9D9D}" srcOrd="1" destOrd="0" presId="urn:microsoft.com/office/officeart/2018/2/layout/IconLabelList"/>
    <dgm:cxn modelId="{58C2B05E-F074-4D62-986A-8B8E11D70086}" type="presParOf" srcId="{4425BB72-67F0-47AF-9B82-CA0521543AF0}" destId="{C645D0FB-691D-4DD1-A770-EFD951B22D94}" srcOrd="2" destOrd="0" presId="urn:microsoft.com/office/officeart/2018/2/layout/IconLabelList"/>
    <dgm:cxn modelId="{2DDB2596-C136-45BC-9946-19079B86D4A6}" type="presParOf" srcId="{C3088A38-995F-4EC6-9F78-BAFAEAF4162C}" destId="{81722C06-5ED7-488E-B671-DA04CF4D005E}" srcOrd="3" destOrd="0" presId="urn:microsoft.com/office/officeart/2018/2/layout/IconLabelList"/>
    <dgm:cxn modelId="{912C11B2-7B46-4FB2-9212-E87EEB9EEFF3}" type="presParOf" srcId="{C3088A38-995F-4EC6-9F78-BAFAEAF4162C}" destId="{492226F2-ECB5-4A9A-83B3-1D3658F8ECC7}" srcOrd="4" destOrd="0" presId="urn:microsoft.com/office/officeart/2018/2/layout/IconLabelList"/>
    <dgm:cxn modelId="{5B0C97BF-20F5-4D91-8323-BE79B0A5AE4B}" type="presParOf" srcId="{492226F2-ECB5-4A9A-83B3-1D3658F8ECC7}" destId="{4E3EF8FC-D81C-4C6A-806C-EA4743F4BA77}" srcOrd="0" destOrd="0" presId="urn:microsoft.com/office/officeart/2018/2/layout/IconLabelList"/>
    <dgm:cxn modelId="{E5CFE9C6-0A12-48EC-919B-E540BAED2D4F}" type="presParOf" srcId="{492226F2-ECB5-4A9A-83B3-1D3658F8ECC7}" destId="{28B72FB2-153D-41A2-BD5A-3D59DFAA907C}" srcOrd="1" destOrd="0" presId="urn:microsoft.com/office/officeart/2018/2/layout/IconLabelList"/>
    <dgm:cxn modelId="{3D57FD9A-433D-472A-8E7F-EAAFD602D7F0}" type="presParOf" srcId="{492226F2-ECB5-4A9A-83B3-1D3658F8ECC7}" destId="{055E8662-2533-42D8-B4B8-521917D7DEAC}" srcOrd="2" destOrd="0" presId="urn:microsoft.com/office/officeart/2018/2/layout/IconLabelList"/>
    <dgm:cxn modelId="{ADA0B062-947A-4FD9-94DD-D18EC380E475}" type="presParOf" srcId="{C3088A38-995F-4EC6-9F78-BAFAEAF4162C}" destId="{F24FB88B-8951-44CD-B4BE-2C3E45E0842B}" srcOrd="5" destOrd="0" presId="urn:microsoft.com/office/officeart/2018/2/layout/IconLabelList"/>
    <dgm:cxn modelId="{60C9CF18-1AAA-40EA-9D9C-3C4D4751C3DF}" type="presParOf" srcId="{C3088A38-995F-4EC6-9F78-BAFAEAF4162C}" destId="{01DDB054-2946-4508-A072-B38236E42C83}" srcOrd="6" destOrd="0" presId="urn:microsoft.com/office/officeart/2018/2/layout/IconLabelList"/>
    <dgm:cxn modelId="{F573C94D-A155-4146-B2DE-1DFB91BA51EA}" type="presParOf" srcId="{01DDB054-2946-4508-A072-B38236E42C83}" destId="{57CC4C62-BD4B-45BD-83D8-0A29B71FFADD}" srcOrd="0" destOrd="0" presId="urn:microsoft.com/office/officeart/2018/2/layout/IconLabelList"/>
    <dgm:cxn modelId="{C5D181DE-7A4F-4492-A5CE-8B7188FEC5BE}" type="presParOf" srcId="{01DDB054-2946-4508-A072-B38236E42C83}" destId="{86E0AAC4-6666-4366-86EF-3252C8C6CA8F}" srcOrd="1" destOrd="0" presId="urn:microsoft.com/office/officeart/2018/2/layout/IconLabelList"/>
    <dgm:cxn modelId="{74A28D28-36C8-4D90-9ABF-813B5C3A521E}" type="presParOf" srcId="{01DDB054-2946-4508-A072-B38236E42C83}" destId="{C247C313-91DA-4206-839D-B34E91EFC201}" srcOrd="2" destOrd="0" presId="urn:microsoft.com/office/officeart/2018/2/layout/IconLabelList"/>
    <dgm:cxn modelId="{551CDA67-E3CD-4720-AB9D-34433BFB8BCD}" type="presParOf" srcId="{C3088A38-995F-4EC6-9F78-BAFAEAF4162C}" destId="{C71F7B83-B8BC-43D9-B497-AE47E4C88717}" srcOrd="7" destOrd="0" presId="urn:microsoft.com/office/officeart/2018/2/layout/IconLabelList"/>
    <dgm:cxn modelId="{22C84739-ED92-4D26-8A9D-2F784124BAB6}" type="presParOf" srcId="{C3088A38-995F-4EC6-9F78-BAFAEAF4162C}" destId="{5695538A-F7DD-43EC-A3B0-2C1F8C3AF035}" srcOrd="8" destOrd="0" presId="urn:microsoft.com/office/officeart/2018/2/layout/IconLabelList"/>
    <dgm:cxn modelId="{67FF93AC-67B0-49F5-BEC0-C0B3FB85B4C5}" type="presParOf" srcId="{5695538A-F7DD-43EC-A3B0-2C1F8C3AF035}" destId="{E86A0C04-E9B4-4015-A6A8-3FB1046B29CE}" srcOrd="0" destOrd="0" presId="urn:microsoft.com/office/officeart/2018/2/layout/IconLabelList"/>
    <dgm:cxn modelId="{CDBB810D-396C-472B-A497-1F76885E1914}" type="presParOf" srcId="{5695538A-F7DD-43EC-A3B0-2C1F8C3AF035}" destId="{D2D79CFB-0CF4-4C0C-BEB0-EA6D92F581EA}" srcOrd="1" destOrd="0" presId="urn:microsoft.com/office/officeart/2018/2/layout/IconLabelList"/>
    <dgm:cxn modelId="{CE04159F-98C4-46FB-853B-3477737E6F74}" type="presParOf" srcId="{5695538A-F7DD-43EC-A3B0-2C1F8C3AF035}" destId="{4218699A-9F44-43C4-BACD-AFA07472911A}" srcOrd="2" destOrd="0" presId="urn:microsoft.com/office/officeart/2018/2/layout/IconLabelList"/>
    <dgm:cxn modelId="{469C8B91-D1DE-498D-8549-548A102C861E}" type="presParOf" srcId="{C3088A38-995F-4EC6-9F78-BAFAEAF4162C}" destId="{0054ECED-2F46-4FA7-AC87-F6DA2C7F139B}" srcOrd="9" destOrd="0" presId="urn:microsoft.com/office/officeart/2018/2/layout/IconLabelList"/>
    <dgm:cxn modelId="{93F534AC-6742-45EE-B3DD-2FF04556169F}" type="presParOf" srcId="{C3088A38-995F-4EC6-9F78-BAFAEAF4162C}" destId="{07CB86F6-7387-449F-BCEA-84E42CC7E22F}" srcOrd="10" destOrd="0" presId="urn:microsoft.com/office/officeart/2018/2/layout/IconLabelList"/>
    <dgm:cxn modelId="{9299C1ED-C913-4B5E-961C-B08CEBC4044A}" type="presParOf" srcId="{07CB86F6-7387-449F-BCEA-84E42CC7E22F}" destId="{5421B5D6-8F0B-4CBE-B7B3-DBCDD202F370}" srcOrd="0" destOrd="0" presId="urn:microsoft.com/office/officeart/2018/2/layout/IconLabelList"/>
    <dgm:cxn modelId="{D04CFADC-5B18-43EB-85B3-9981C68BDE95}" type="presParOf" srcId="{07CB86F6-7387-449F-BCEA-84E42CC7E22F}" destId="{EBBF4D40-2EF1-4012-ABEC-74915D189F7E}" srcOrd="1" destOrd="0" presId="urn:microsoft.com/office/officeart/2018/2/layout/IconLabelList"/>
    <dgm:cxn modelId="{B5BF317A-F10D-4390-AD8E-087B647BB78A}" type="presParOf" srcId="{07CB86F6-7387-449F-BCEA-84E42CC7E22F}" destId="{F8CD23AD-0F84-4328-BCA7-961CDC0F9C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CA4F3-8F30-418C-9B3B-9FAE6FBB2AFD}">
      <dsp:nvSpPr>
        <dsp:cNvPr id="0" name=""/>
        <dsp:cNvSpPr/>
      </dsp:nvSpPr>
      <dsp:spPr>
        <a:xfrm>
          <a:off x="0" y="2009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E14D-271D-4E48-A734-F66D4AA6B04D}">
      <dsp:nvSpPr>
        <dsp:cNvPr id="0" name=""/>
        <dsp:cNvSpPr/>
      </dsp:nvSpPr>
      <dsp:spPr>
        <a:xfrm>
          <a:off x="308107" y="231180"/>
          <a:ext cx="560195" cy="56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E8A2-D7D4-4676-91C2-0669EA92AE50}">
      <dsp:nvSpPr>
        <dsp:cNvPr id="0" name=""/>
        <dsp:cNvSpPr/>
      </dsp:nvSpPr>
      <dsp:spPr>
        <a:xfrm>
          <a:off x="1176411" y="2009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9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모두가 존중과 성공을 추구하는 팀의 일원이 되기를 원합니다.</a:t>
          </a:r>
          <a:endParaRPr lang="en-US" kern="1200"/>
        </a:p>
      </dsp:txBody>
      <dsp:txXfrm>
        <a:off x="1176411" y="2009"/>
        <a:ext cx="6898424" cy="1018537"/>
      </dsp:txXfrm>
    </dsp:sp>
    <dsp:sp modelId="{62399D1D-6A37-4655-9B96-57525ECC5F52}">
      <dsp:nvSpPr>
        <dsp:cNvPr id="0" name=""/>
        <dsp:cNvSpPr/>
      </dsp:nvSpPr>
      <dsp:spPr>
        <a:xfrm>
          <a:off x="0" y="1275181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D55-36A6-40B9-B55F-EEF840079F1A}">
      <dsp:nvSpPr>
        <dsp:cNvPr id="0" name=""/>
        <dsp:cNvSpPr/>
      </dsp:nvSpPr>
      <dsp:spPr>
        <a:xfrm>
          <a:off x="308107" y="1504352"/>
          <a:ext cx="560195" cy="56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238B2-9DB9-4BD7-8219-1D04AF10EADE}">
      <dsp:nvSpPr>
        <dsp:cNvPr id="0" name=""/>
        <dsp:cNvSpPr/>
      </dsp:nvSpPr>
      <dsp:spPr>
        <a:xfrm>
          <a:off x="1176411" y="1275181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9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168의 V&amp;E는 모든 사람의 헌신을 요구하는 차별 및 괴롭힘을 방지하는 원칙을 지지합니다.</a:t>
          </a:r>
          <a:endParaRPr lang="en-US" kern="1200"/>
        </a:p>
      </dsp:txBody>
      <dsp:txXfrm>
        <a:off x="1176411" y="1275181"/>
        <a:ext cx="6898424" cy="1018537"/>
      </dsp:txXfrm>
    </dsp:sp>
    <dsp:sp modelId="{2194DC87-0EB3-47A9-A710-50B67ABE9595}">
      <dsp:nvSpPr>
        <dsp:cNvPr id="0" name=""/>
        <dsp:cNvSpPr/>
      </dsp:nvSpPr>
      <dsp:spPr>
        <a:xfrm>
          <a:off x="0" y="2548354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43F58-D2C7-4873-8DE7-E85D1568F29E}">
      <dsp:nvSpPr>
        <dsp:cNvPr id="0" name=""/>
        <dsp:cNvSpPr/>
      </dsp:nvSpPr>
      <dsp:spPr>
        <a:xfrm>
          <a:off x="308107" y="2777525"/>
          <a:ext cx="560195" cy="56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693E8-D0B4-4833-BD20-F0400943806F}">
      <dsp:nvSpPr>
        <dsp:cNvPr id="0" name=""/>
        <dsp:cNvSpPr/>
      </dsp:nvSpPr>
      <dsp:spPr>
        <a:xfrm>
          <a:off x="1176411" y="2548354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9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RPM은 어떠한 형태의 무례, 괴롭힘 또는 차별도 용납하지 않습니다.</a:t>
          </a:r>
          <a:endParaRPr lang="en-US" kern="1200"/>
        </a:p>
      </dsp:txBody>
      <dsp:txXfrm>
        <a:off x="1176411" y="2548354"/>
        <a:ext cx="6898424" cy="1018537"/>
      </dsp:txXfrm>
    </dsp:sp>
    <dsp:sp modelId="{AEF938DC-0277-4425-B5AA-B6E145ABDF3E}">
      <dsp:nvSpPr>
        <dsp:cNvPr id="0" name=""/>
        <dsp:cNvSpPr/>
      </dsp:nvSpPr>
      <dsp:spPr>
        <a:xfrm>
          <a:off x="0" y="3821526"/>
          <a:ext cx="8074836" cy="1018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DF815-E4EC-4C8B-89A3-02381B28C402}">
      <dsp:nvSpPr>
        <dsp:cNvPr id="0" name=""/>
        <dsp:cNvSpPr/>
      </dsp:nvSpPr>
      <dsp:spPr>
        <a:xfrm>
          <a:off x="308107" y="4050697"/>
          <a:ext cx="560195" cy="560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31F5D-5E16-4A87-A9D2-51F34F2AEE47}">
      <dsp:nvSpPr>
        <dsp:cNvPr id="0" name=""/>
        <dsp:cNvSpPr/>
      </dsp:nvSpPr>
      <dsp:spPr>
        <a:xfrm>
          <a:off x="1176411" y="3821526"/>
          <a:ext cx="6898424" cy="101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795" tIns="107795" rIns="107795" bIns="1077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9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우리 모두는 우리의 행동이 RPM의 가치를 반영하도록 해야 하며, 부적절한 행동을 목격하는 경우 조치를 취해야 합니다.</a:t>
          </a:r>
          <a:endParaRPr lang="en-US" kern="1200"/>
        </a:p>
      </dsp:txBody>
      <dsp:txXfrm>
        <a:off x="1176411" y="3821526"/>
        <a:ext cx="6898424" cy="1018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FA57-199B-4FDE-9C3F-99E925313025}">
      <dsp:nvSpPr>
        <dsp:cNvPr id="0" name=""/>
        <dsp:cNvSpPr/>
      </dsp:nvSpPr>
      <dsp:spPr>
        <a:xfrm>
          <a:off x="129323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여러분의 행동이 사람들을 불편하게 하거나 불필요한 갈등을 야기합니까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?</a:t>
          </a:r>
          <a:endParaRPr lang="en-GB" sz="2500" kern="1200"/>
        </a:p>
      </dsp:txBody>
      <dsp:txXfrm>
        <a:off x="129323" y="1740"/>
        <a:ext cx="3721994" cy="2233196"/>
      </dsp:txXfrm>
    </dsp:sp>
    <dsp:sp modelId="{8E972E1B-CF68-4A49-915B-097B6B17B149}">
      <dsp:nvSpPr>
        <dsp:cNvPr id="0" name=""/>
        <dsp:cNvSpPr/>
      </dsp:nvSpPr>
      <dsp:spPr>
        <a:xfrm>
          <a:off x="4223517" y="1740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친구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, </a:t>
          </a: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가족 또는 지역사회 지도자가 여러분의 행동에 대해 알게 된다면 당황스러울까요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?</a:t>
          </a:r>
          <a:endParaRPr lang="en-GB" sz="2500" kern="1200"/>
        </a:p>
      </dsp:txBody>
      <dsp:txXfrm>
        <a:off x="4223517" y="1740"/>
        <a:ext cx="3721994" cy="2233196"/>
      </dsp:txXfrm>
    </dsp:sp>
    <dsp:sp modelId="{243CC102-BC16-4CF6-99B1-D3653BCF54DD}">
      <dsp:nvSpPr>
        <dsp:cNvPr id="0" name=""/>
        <dsp:cNvSpPr/>
      </dsp:nvSpPr>
      <dsp:spPr>
        <a:xfrm>
          <a:off x="129323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귀하의 행동이 귀하의 업무 또는 성과와 관련이 있거나 필요합니까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?</a:t>
          </a:r>
          <a:endParaRPr lang="en-GB" sz="2500" kern="1200"/>
        </a:p>
      </dsp:txBody>
      <dsp:txXfrm>
        <a:off x="129323" y="2607136"/>
        <a:ext cx="3721994" cy="2233196"/>
      </dsp:txXfrm>
    </dsp:sp>
    <dsp:sp modelId="{3345AED3-E8AE-40AD-B56E-281783EF31F5}">
      <dsp:nvSpPr>
        <dsp:cNvPr id="0" name=""/>
        <dsp:cNvSpPr/>
      </dsp:nvSpPr>
      <dsp:spPr>
        <a:xfrm>
          <a:off x="4223517" y="2607136"/>
          <a:ext cx="3721994" cy="2233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이 질문들 중 하나라도 예라고 답하는 경우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, </a:t>
          </a:r>
          <a:r>
            <a:rPr lang="ko" altLang="en-GB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무엇을 하거나 말하는 것이 적절한지 생각해 보십시오</a:t>
          </a:r>
          <a:r>
            <a:rPr lang="en-GB" altLang="ko" sz="2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.</a:t>
          </a:r>
          <a:endParaRPr lang="en-GB" sz="2500" kern="1200"/>
        </a:p>
      </dsp:txBody>
      <dsp:txXfrm>
        <a:off x="4223517" y="2607136"/>
        <a:ext cx="3721994" cy="2233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51E0D-D045-4E2B-AB0C-4F2EC15C2742}">
      <dsp:nvSpPr>
        <dsp:cNvPr id="0" name=""/>
        <dsp:cNvSpPr/>
      </dsp:nvSpPr>
      <dsp:spPr>
        <a:xfrm>
          <a:off x="0" y="125612"/>
          <a:ext cx="1524000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눈맞춤</a:t>
          </a:r>
        </a:p>
      </dsp:txBody>
      <dsp:txXfrm>
        <a:off x="0" y="125612"/>
        <a:ext cx="1524000" cy="362633"/>
      </dsp:txXfrm>
    </dsp:sp>
    <dsp:sp modelId="{FC80247D-E118-4105-90BF-F29AB52D411B}">
      <dsp:nvSpPr>
        <dsp:cNvPr id="0" name=""/>
        <dsp:cNvSpPr/>
      </dsp:nvSpPr>
      <dsp:spPr>
        <a:xfrm>
          <a:off x="1523999" y="957"/>
          <a:ext cx="304800" cy="6119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29079-7C2E-4F45-A6B9-1B7792F83AEF}">
      <dsp:nvSpPr>
        <dsp:cNvPr id="0" name=""/>
        <dsp:cNvSpPr/>
      </dsp:nvSpPr>
      <dsp:spPr>
        <a:xfrm>
          <a:off x="1950719" y="957"/>
          <a:ext cx="4145280" cy="61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눈을 마주치는 사람이 눈을 마주치고 있습니까? 아니면 피하고 있습니까?</a:t>
          </a:r>
        </a:p>
      </dsp:txBody>
      <dsp:txXfrm>
        <a:off x="1950719" y="957"/>
        <a:ext cx="4145280" cy="611943"/>
      </dsp:txXfrm>
    </dsp:sp>
    <dsp:sp modelId="{33D9AD84-C2DD-43AA-B8C0-6E15771BE78B}">
      <dsp:nvSpPr>
        <dsp:cNvPr id="0" name=""/>
        <dsp:cNvSpPr/>
      </dsp:nvSpPr>
      <dsp:spPr>
        <a:xfrm>
          <a:off x="0" y="876467"/>
          <a:ext cx="1524000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얼굴 표정</a:t>
          </a:r>
        </a:p>
      </dsp:txBody>
      <dsp:txXfrm>
        <a:off x="0" y="876467"/>
        <a:ext cx="1524000" cy="362633"/>
      </dsp:txXfrm>
    </dsp:sp>
    <dsp:sp modelId="{9117B35D-C06B-428F-8A45-50C11E8FFA23}">
      <dsp:nvSpPr>
        <dsp:cNvPr id="0" name=""/>
        <dsp:cNvSpPr/>
      </dsp:nvSpPr>
      <dsp:spPr>
        <a:xfrm>
          <a:off x="1524000" y="627157"/>
          <a:ext cx="304800" cy="86125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CFAF-7A5E-4128-8997-A5651A906319}">
      <dsp:nvSpPr>
        <dsp:cNvPr id="0" name=""/>
        <dsp:cNvSpPr/>
      </dsp:nvSpPr>
      <dsp:spPr>
        <a:xfrm>
          <a:off x="1950720" y="627157"/>
          <a:ext cx="4145280" cy="861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상대방의 얼굴이 따뜻함과 관심을 표현합니까? 아니면 비어 있거나 불편함을 보입니까?</a:t>
          </a:r>
        </a:p>
      </dsp:txBody>
      <dsp:txXfrm>
        <a:off x="1950720" y="627157"/>
        <a:ext cx="4145280" cy="861254"/>
      </dsp:txXfrm>
    </dsp:sp>
    <dsp:sp modelId="{5400C3F5-CC03-4C92-9C64-BD6ED3005EC2}">
      <dsp:nvSpPr>
        <dsp:cNvPr id="0" name=""/>
        <dsp:cNvSpPr/>
      </dsp:nvSpPr>
      <dsp:spPr>
        <a:xfrm>
          <a:off x="0" y="1627322"/>
          <a:ext cx="1524000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목소리 톤</a:t>
          </a:r>
        </a:p>
      </dsp:txBody>
      <dsp:txXfrm>
        <a:off x="0" y="1627322"/>
        <a:ext cx="1524000" cy="362633"/>
      </dsp:txXfrm>
    </dsp:sp>
    <dsp:sp modelId="{C3AF3EC1-996A-46C1-B710-476892751235}">
      <dsp:nvSpPr>
        <dsp:cNvPr id="0" name=""/>
        <dsp:cNvSpPr/>
      </dsp:nvSpPr>
      <dsp:spPr>
        <a:xfrm>
          <a:off x="1524000" y="1502667"/>
          <a:ext cx="304800" cy="6119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7B468-0784-4F3F-9515-BBB3492CC8A0}">
      <dsp:nvSpPr>
        <dsp:cNvPr id="0" name=""/>
        <dsp:cNvSpPr/>
      </dsp:nvSpPr>
      <dsp:spPr>
        <a:xfrm>
          <a:off x="1950720" y="1502667"/>
          <a:ext cx="4145280" cy="61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그 사람의 음성 프로젝트가 편하거나 흥미롭습니까? 아니면 긴장되어 있습니까?</a:t>
          </a:r>
        </a:p>
      </dsp:txBody>
      <dsp:txXfrm>
        <a:off x="1950720" y="1502667"/>
        <a:ext cx="4145280" cy="611943"/>
      </dsp:txXfrm>
    </dsp:sp>
    <dsp:sp modelId="{85BD6EBC-B7BD-4283-9195-03758FD188DF}">
      <dsp:nvSpPr>
        <dsp:cNvPr id="0" name=""/>
        <dsp:cNvSpPr/>
      </dsp:nvSpPr>
      <dsp:spPr>
        <a:xfrm>
          <a:off x="0" y="2128867"/>
          <a:ext cx="1524000" cy="6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자세 및 제스처</a:t>
          </a:r>
        </a:p>
      </dsp:txBody>
      <dsp:txXfrm>
        <a:off x="0" y="2128867"/>
        <a:ext cx="1524000" cy="646859"/>
      </dsp:txXfrm>
    </dsp:sp>
    <dsp:sp modelId="{E0FC9C9B-F53E-4A4C-8BA2-1529EE697C2B}">
      <dsp:nvSpPr>
        <dsp:cNvPr id="0" name=""/>
        <dsp:cNvSpPr/>
      </dsp:nvSpPr>
      <dsp:spPr>
        <a:xfrm>
          <a:off x="1524000" y="2128867"/>
          <a:ext cx="304800" cy="64685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8488-674C-4C0C-9655-2C89CD3ACFBA}">
      <dsp:nvSpPr>
        <dsp:cNvPr id="0" name=""/>
        <dsp:cNvSpPr/>
      </dsp:nvSpPr>
      <dsp:spPr>
        <a:xfrm>
          <a:off x="1950720" y="2128867"/>
          <a:ext cx="4145280" cy="646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환자의 몸이 이완되어 있습니까? 아니면 뻣뻣하고 움직이지 않나요?</a:t>
          </a:r>
        </a:p>
      </dsp:txBody>
      <dsp:txXfrm>
        <a:off x="1950720" y="2128867"/>
        <a:ext cx="4145280" cy="646859"/>
      </dsp:txXfrm>
    </dsp:sp>
    <dsp:sp modelId="{A3CD7AA6-38F4-4A44-AF0C-AA53CC2A4238}">
      <dsp:nvSpPr>
        <dsp:cNvPr id="0" name=""/>
        <dsp:cNvSpPr/>
      </dsp:nvSpPr>
      <dsp:spPr>
        <a:xfrm>
          <a:off x="0" y="2789982"/>
          <a:ext cx="1524000" cy="646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시기 및 장소</a:t>
          </a:r>
        </a:p>
      </dsp:txBody>
      <dsp:txXfrm>
        <a:off x="0" y="2789982"/>
        <a:ext cx="1524000" cy="646859"/>
      </dsp:txXfrm>
    </dsp:sp>
    <dsp:sp modelId="{A0BBA243-A395-4F9E-9DD5-840A3D69F33B}">
      <dsp:nvSpPr>
        <dsp:cNvPr id="0" name=""/>
        <dsp:cNvSpPr/>
      </dsp:nvSpPr>
      <dsp:spPr>
        <a:xfrm>
          <a:off x="1524000" y="2789982"/>
          <a:ext cx="304800" cy="646859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AEBA6-B695-4691-8B00-49D1E4CA4B7B}">
      <dsp:nvSpPr>
        <dsp:cNvPr id="0" name=""/>
        <dsp:cNvSpPr/>
      </dsp:nvSpPr>
      <dsp:spPr>
        <a:xfrm>
          <a:off x="1950720" y="2789982"/>
          <a:ext cx="4145280" cy="646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정보를 쉽게 주고받을 수 있습니까? 아니면 대개 일방적인 대화입니까?</a:t>
          </a:r>
        </a:p>
      </dsp:txBody>
      <dsp:txXfrm>
        <a:off x="1950720" y="2789982"/>
        <a:ext cx="4145280" cy="646859"/>
      </dsp:txXfrm>
    </dsp:sp>
    <dsp:sp modelId="{1165B149-41F8-4D08-BA1A-5857706E9CDE}">
      <dsp:nvSpPr>
        <dsp:cNvPr id="0" name=""/>
        <dsp:cNvSpPr/>
      </dsp:nvSpPr>
      <dsp:spPr>
        <a:xfrm>
          <a:off x="0" y="3575753"/>
          <a:ext cx="1524000" cy="36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8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참여</a:t>
          </a:r>
        </a:p>
      </dsp:txBody>
      <dsp:txXfrm>
        <a:off x="0" y="3575753"/>
        <a:ext cx="1524000" cy="362633"/>
      </dsp:txXfrm>
    </dsp:sp>
    <dsp:sp modelId="{0A6E157B-C627-4B14-8B26-59B96448430A}">
      <dsp:nvSpPr>
        <dsp:cNvPr id="0" name=""/>
        <dsp:cNvSpPr/>
      </dsp:nvSpPr>
      <dsp:spPr>
        <a:xfrm>
          <a:off x="1524000" y="3451098"/>
          <a:ext cx="304800" cy="6119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6999F-8B22-4EFB-AAE0-C9D0AFC0A833}">
      <dsp:nvSpPr>
        <dsp:cNvPr id="0" name=""/>
        <dsp:cNvSpPr/>
      </dsp:nvSpPr>
      <dsp:spPr>
        <a:xfrm>
          <a:off x="1950720" y="3451098"/>
          <a:ext cx="4145280" cy="611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그 사람이 대화를 즐기는 것 같습니까? 아니면 상호작용의 종료를 찾고 있습니까?</a:t>
          </a:r>
        </a:p>
      </dsp:txBody>
      <dsp:txXfrm>
        <a:off x="1950720" y="3451098"/>
        <a:ext cx="4145280" cy="611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D0F38-1697-4DDF-87B5-31AB4FDDCA6E}">
      <dsp:nvSpPr>
        <dsp:cNvPr id="0" name=""/>
        <dsp:cNvSpPr/>
      </dsp:nvSpPr>
      <dsp:spPr>
        <a:xfrm>
          <a:off x="349150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CB9A9-E8F4-48A6-863C-3857BF4A1898}">
      <dsp:nvSpPr>
        <dsp:cNvPr id="0" name=""/>
        <dsp:cNvSpPr/>
      </dsp:nvSpPr>
      <dsp:spPr>
        <a:xfrm>
          <a:off x="581322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18965-2D4D-4724-835A-2A765ACE07BF}">
      <dsp:nvSpPr>
        <dsp:cNvPr id="0" name=""/>
        <dsp:cNvSpPr/>
      </dsp:nvSpPr>
      <dsp:spPr>
        <a:xfrm>
          <a:off x="892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" sz="1110" b="0" i="0" strike="noStrike" kern="1200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망설이고, 맞서고, 지원하지만 iF만 적절합니다!</a:t>
          </a:r>
          <a:endParaRPr lang="en-US" kern="1200"/>
        </a:p>
      </dsp:txBody>
      <dsp:txXfrm>
        <a:off x="892" y="1630094"/>
        <a:ext cx="1785937" cy="714375"/>
      </dsp:txXfrm>
    </dsp:sp>
    <dsp:sp modelId="{71CADC7A-C1B0-44C3-93BB-21CE4C51B4F2}">
      <dsp:nvSpPr>
        <dsp:cNvPr id="0" name=""/>
        <dsp:cNvSpPr/>
      </dsp:nvSpPr>
      <dsp:spPr>
        <a:xfrm>
          <a:off x="2447627" y="20134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4B8A-9FB1-49BB-AD5F-E16F4D6B1202}">
      <dsp:nvSpPr>
        <dsp:cNvPr id="0" name=""/>
        <dsp:cNvSpPr/>
      </dsp:nvSpPr>
      <dsp:spPr>
        <a:xfrm>
          <a:off x="2679799" y="433516"/>
          <a:ext cx="625078" cy="625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8B6D1-5618-4F35-9FB1-447D4C8D3EB4}">
      <dsp:nvSpPr>
        <dsp:cNvPr id="0" name=""/>
        <dsp:cNvSpPr/>
      </dsp:nvSpPr>
      <dsp:spPr>
        <a:xfrm>
          <a:off x="2099369" y="163009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" sz="1110" b="0" i="0" strike="noStrike" kern="1200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우리는 누군가의 행동이 부적절하거나 불법이라고 생각하는지 알고자 합니다.</a:t>
          </a:r>
          <a:endParaRPr lang="en-US" kern="1200"/>
        </a:p>
      </dsp:txBody>
      <dsp:txXfrm>
        <a:off x="2099369" y="1630094"/>
        <a:ext cx="1785937" cy="714375"/>
      </dsp:txXfrm>
    </dsp:sp>
    <dsp:sp modelId="{1FE7E204-545F-440C-8C97-4A51872D9726}">
      <dsp:nvSpPr>
        <dsp:cNvPr id="0" name=""/>
        <dsp:cNvSpPr/>
      </dsp:nvSpPr>
      <dsp:spPr>
        <a:xfrm>
          <a:off x="349150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4209-844A-4978-977D-D9B2596F75E9}">
      <dsp:nvSpPr>
        <dsp:cNvPr id="0" name=""/>
        <dsp:cNvSpPr/>
      </dsp:nvSpPr>
      <dsp:spPr>
        <a:xfrm>
          <a:off x="581322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5A38-EAF4-4B1E-9660-0ECB3613D90C}">
      <dsp:nvSpPr>
        <dsp:cNvPr id="0" name=""/>
        <dsp:cNvSpPr/>
      </dsp:nvSpPr>
      <dsp:spPr>
        <a:xfrm>
          <a:off x="892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" sz="1110" b="0" i="0" strike="noStrike" kern="1200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모든 불만은 진지하게 받아들여지고, 조사되며, 적절한 경우 조치를 취할 것입니다.</a:t>
          </a:r>
          <a:endParaRPr lang="en-US" kern="1200"/>
        </a:p>
      </dsp:txBody>
      <dsp:txXfrm>
        <a:off x="892" y="4219704"/>
        <a:ext cx="1785937" cy="714375"/>
      </dsp:txXfrm>
    </dsp:sp>
    <dsp:sp modelId="{10143779-9C38-42BF-84D1-1850484485B4}">
      <dsp:nvSpPr>
        <dsp:cNvPr id="0" name=""/>
        <dsp:cNvSpPr/>
      </dsp:nvSpPr>
      <dsp:spPr>
        <a:xfrm>
          <a:off x="2447627" y="2790954"/>
          <a:ext cx="1089421" cy="108942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5008-931D-4678-B3D6-809AC5E131FA}">
      <dsp:nvSpPr>
        <dsp:cNvPr id="0" name=""/>
        <dsp:cNvSpPr/>
      </dsp:nvSpPr>
      <dsp:spPr>
        <a:xfrm>
          <a:off x="2679799" y="3023126"/>
          <a:ext cx="625078" cy="625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0CDB9-D0AE-470D-ABFC-DED3FE7A9B30}">
      <dsp:nvSpPr>
        <dsp:cNvPr id="0" name=""/>
        <dsp:cNvSpPr/>
      </dsp:nvSpPr>
      <dsp:spPr>
        <a:xfrm>
          <a:off x="2099369" y="4219704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9339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ko" sz="1110" b="0" i="0" strike="noStrike" kern="1200" cap="all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관리자, 현지 시간, rpm 규정 준수 팀 또는 핫라인에 연락합니다.</a:t>
          </a:r>
          <a:endParaRPr lang="en-US" kern="1200"/>
        </a:p>
      </dsp:txBody>
      <dsp:txXfrm>
        <a:off x="2099369" y="4219704"/>
        <a:ext cx="1785937" cy="7143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512D9-B40D-47F9-A846-C726F51B1EC6}">
      <dsp:nvSpPr>
        <dsp:cNvPr id="0" name=""/>
        <dsp:cNvSpPr/>
      </dsp:nvSpPr>
      <dsp:spPr>
        <a:xfrm>
          <a:off x="0" y="375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08474-D63E-4A16-9167-594C791466C4}">
      <dsp:nvSpPr>
        <dsp:cNvPr id="0" name=""/>
        <dsp:cNvSpPr/>
      </dsp:nvSpPr>
      <dsp:spPr>
        <a:xfrm>
          <a:off x="156481" y="116766"/>
          <a:ext cx="284511" cy="284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D54F1-4A2A-422E-A86B-590182CAB8AA}">
      <dsp:nvSpPr>
        <dsp:cNvPr id="0" name=""/>
        <dsp:cNvSpPr/>
      </dsp:nvSpPr>
      <dsp:spPr>
        <a:xfrm>
          <a:off x="597474" y="375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해고</a:t>
          </a:r>
          <a:endParaRPr lang="en-US" kern="1200"/>
        </a:p>
      </dsp:txBody>
      <dsp:txXfrm>
        <a:off x="597474" y="375"/>
        <a:ext cx="7477361" cy="517293"/>
      </dsp:txXfrm>
    </dsp:sp>
    <dsp:sp modelId="{02EE004D-26FC-47D1-8269-69D20901CA23}">
      <dsp:nvSpPr>
        <dsp:cNvPr id="0" name=""/>
        <dsp:cNvSpPr/>
      </dsp:nvSpPr>
      <dsp:spPr>
        <a:xfrm>
          <a:off x="0" y="646992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12361-0DD8-455E-ABDC-E515BF65EB9D}">
      <dsp:nvSpPr>
        <dsp:cNvPr id="0" name=""/>
        <dsp:cNvSpPr/>
      </dsp:nvSpPr>
      <dsp:spPr>
        <a:xfrm>
          <a:off x="156481" y="763383"/>
          <a:ext cx="284511" cy="284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8EB0-C577-4054-84C1-818EA38BF5B9}">
      <dsp:nvSpPr>
        <dsp:cNvPr id="0" name=""/>
        <dsp:cNvSpPr/>
      </dsp:nvSpPr>
      <dsp:spPr>
        <a:xfrm>
          <a:off x="597474" y="646992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강등</a:t>
          </a:r>
          <a:endParaRPr lang="en-US" kern="1200"/>
        </a:p>
      </dsp:txBody>
      <dsp:txXfrm>
        <a:off x="597474" y="646992"/>
        <a:ext cx="7477361" cy="517293"/>
      </dsp:txXfrm>
    </dsp:sp>
    <dsp:sp modelId="{3951A61D-F069-4616-989D-20A828000FE1}">
      <dsp:nvSpPr>
        <dsp:cNvPr id="0" name=""/>
        <dsp:cNvSpPr/>
      </dsp:nvSpPr>
      <dsp:spPr>
        <a:xfrm>
          <a:off x="0" y="1293609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44930-8854-438D-90B1-22C51B82B008}">
      <dsp:nvSpPr>
        <dsp:cNvPr id="0" name=""/>
        <dsp:cNvSpPr/>
      </dsp:nvSpPr>
      <dsp:spPr>
        <a:xfrm>
          <a:off x="156481" y="1410000"/>
          <a:ext cx="284511" cy="284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091B8-29C0-4ABE-8DEC-334A61052E0C}">
      <dsp:nvSpPr>
        <dsp:cNvPr id="0" name=""/>
        <dsp:cNvSpPr/>
      </dsp:nvSpPr>
      <dsp:spPr>
        <a:xfrm>
          <a:off x="597474" y="1293609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호 전환</a:t>
          </a:r>
          <a:endParaRPr lang="en-US" kern="1200"/>
        </a:p>
      </dsp:txBody>
      <dsp:txXfrm>
        <a:off x="597474" y="1293609"/>
        <a:ext cx="7477361" cy="517293"/>
      </dsp:txXfrm>
    </dsp:sp>
    <dsp:sp modelId="{2B9FBFC2-2DA2-4537-8E9D-0102188BB8DA}">
      <dsp:nvSpPr>
        <dsp:cNvPr id="0" name=""/>
        <dsp:cNvSpPr/>
      </dsp:nvSpPr>
      <dsp:spPr>
        <a:xfrm>
          <a:off x="0" y="1940226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824A6-FCA5-4A1B-9C93-02EBF6CE40C2}">
      <dsp:nvSpPr>
        <dsp:cNvPr id="0" name=""/>
        <dsp:cNvSpPr/>
      </dsp:nvSpPr>
      <dsp:spPr>
        <a:xfrm>
          <a:off x="156481" y="2056617"/>
          <a:ext cx="284511" cy="2845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89971-F98F-4B5E-A3E6-D8B427874E72}">
      <dsp:nvSpPr>
        <dsp:cNvPr id="0" name=""/>
        <dsp:cNvSpPr/>
      </dsp:nvSpPr>
      <dsp:spPr>
        <a:xfrm>
          <a:off x="597474" y="1940226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덜 호의적인 과제 또는 업무 일정</a:t>
          </a:r>
          <a:endParaRPr lang="en-US" kern="1200"/>
        </a:p>
      </dsp:txBody>
      <dsp:txXfrm>
        <a:off x="597474" y="1940226"/>
        <a:ext cx="7477361" cy="517293"/>
      </dsp:txXfrm>
    </dsp:sp>
    <dsp:sp modelId="{5A0D2530-66A5-456F-BF2D-18FEAD527C88}">
      <dsp:nvSpPr>
        <dsp:cNvPr id="0" name=""/>
        <dsp:cNvSpPr/>
      </dsp:nvSpPr>
      <dsp:spPr>
        <a:xfrm>
          <a:off x="0" y="2586843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4D602-97C4-4F4E-85C6-8EC0B97D38A5}">
      <dsp:nvSpPr>
        <dsp:cNvPr id="0" name=""/>
        <dsp:cNvSpPr/>
      </dsp:nvSpPr>
      <dsp:spPr>
        <a:xfrm>
          <a:off x="156481" y="2703234"/>
          <a:ext cx="284511" cy="2845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7E8D9-EBEA-4B3C-B1F3-7D20DA711A7B}">
      <dsp:nvSpPr>
        <dsp:cNvPr id="0" name=""/>
        <dsp:cNvSpPr/>
      </dsp:nvSpPr>
      <dsp:spPr>
        <a:xfrm>
          <a:off x="597474" y="2586843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피해자 또는 차별 증인을 폄하하거나 불신하기 위해 인사 파일을 유출하는 행위</a:t>
          </a:r>
          <a:endParaRPr lang="en-US" kern="1200"/>
        </a:p>
      </dsp:txBody>
      <dsp:txXfrm>
        <a:off x="597474" y="2586843"/>
        <a:ext cx="7477361" cy="517293"/>
      </dsp:txXfrm>
    </dsp:sp>
    <dsp:sp modelId="{82650058-36C7-4EF2-A510-6B2A3BC56CBA}">
      <dsp:nvSpPr>
        <dsp:cNvPr id="0" name=""/>
        <dsp:cNvSpPr/>
      </dsp:nvSpPr>
      <dsp:spPr>
        <a:xfrm>
          <a:off x="0" y="3233460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C3DD-4747-4D08-8080-FEFD01566235}">
      <dsp:nvSpPr>
        <dsp:cNvPr id="0" name=""/>
        <dsp:cNvSpPr/>
      </dsp:nvSpPr>
      <dsp:spPr>
        <a:xfrm>
          <a:off x="156481" y="3349851"/>
          <a:ext cx="284511" cy="2845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AEC99-75BD-4251-A255-724AD0F0A785}">
      <dsp:nvSpPr>
        <dsp:cNvPr id="0" name=""/>
        <dsp:cNvSpPr/>
      </dsp:nvSpPr>
      <dsp:spPr>
        <a:xfrm>
          <a:off x="597474" y="3233460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동료들에 의해 놀림 또는 골절 당함</a:t>
          </a:r>
          <a:endParaRPr lang="en-US" kern="1200"/>
        </a:p>
      </dsp:txBody>
      <dsp:txXfrm>
        <a:off x="597474" y="3233460"/>
        <a:ext cx="7477361" cy="517293"/>
      </dsp:txXfrm>
    </dsp:sp>
    <dsp:sp modelId="{BE66F222-4B7E-4DCF-98CD-4A27921714C6}">
      <dsp:nvSpPr>
        <dsp:cNvPr id="0" name=""/>
        <dsp:cNvSpPr/>
      </dsp:nvSpPr>
      <dsp:spPr>
        <a:xfrm>
          <a:off x="0" y="3880077"/>
          <a:ext cx="8074836" cy="5172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FA904-3FD3-466E-BD6D-472D480E10CF}">
      <dsp:nvSpPr>
        <dsp:cNvPr id="0" name=""/>
        <dsp:cNvSpPr/>
      </dsp:nvSpPr>
      <dsp:spPr>
        <a:xfrm>
          <a:off x="156481" y="3996468"/>
          <a:ext cx="284511" cy="28451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59015-1B81-45A3-B24B-BC9FC83003A9}">
      <dsp:nvSpPr>
        <dsp:cNvPr id="0" name=""/>
        <dsp:cNvSpPr/>
      </dsp:nvSpPr>
      <dsp:spPr>
        <a:xfrm>
          <a:off x="597474" y="3880077"/>
          <a:ext cx="7477361" cy="51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47" tIns="54747" rIns="54747" bIns="5474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동료들에게 방해를 받음</a:t>
          </a:r>
          <a:endParaRPr lang="en-US" kern="1200"/>
        </a:p>
      </dsp:txBody>
      <dsp:txXfrm>
        <a:off x="597474" y="3880077"/>
        <a:ext cx="7477361" cy="517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136BE-66B6-43CA-ABD3-5EC058011C77}">
      <dsp:nvSpPr>
        <dsp:cNvPr id="0" name=""/>
        <dsp:cNvSpPr/>
      </dsp:nvSpPr>
      <dsp:spPr>
        <a:xfrm>
          <a:off x="2523" y="2130"/>
          <a:ext cx="2460301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1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직장 내 괴롭힘</a:t>
          </a:r>
          <a:endParaRPr lang="en-GB" kern="1200"/>
        </a:p>
      </dsp:txBody>
      <dsp:txXfrm>
        <a:off x="2523" y="2130"/>
        <a:ext cx="2460301" cy="979200"/>
      </dsp:txXfrm>
    </dsp:sp>
    <dsp:sp modelId="{5A01AD50-A4BE-433F-882C-7262AEE7DECE}">
      <dsp:nvSpPr>
        <dsp:cNvPr id="0" name=""/>
        <dsp:cNvSpPr/>
      </dsp:nvSpPr>
      <dsp:spPr>
        <a:xfrm>
          <a:off x="2523" y="981330"/>
          <a:ext cx="2460301" cy="38586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" sz="21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 </a:t>
          </a:r>
          <a:r>
            <a:rPr lang="ko" sz="2100" b="0" i="1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 </a:t>
          </a:r>
          <a:r>
            <a:rPr lang="ko" sz="21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보호 대상 근거가 되는 불쾌하거나 불쾌한 행위.</a:t>
          </a:r>
        </a:p>
      </dsp:txBody>
      <dsp:txXfrm>
        <a:off x="2523" y="981330"/>
        <a:ext cx="2460301" cy="3858612"/>
      </dsp:txXfrm>
    </dsp:sp>
    <dsp:sp modelId="{88EAAD68-E779-4ABE-A5DA-0983BBEBC27F}">
      <dsp:nvSpPr>
        <dsp:cNvPr id="0" name=""/>
        <dsp:cNvSpPr/>
      </dsp:nvSpPr>
      <dsp:spPr>
        <a:xfrm>
          <a:off x="2807267" y="2130"/>
          <a:ext cx="2460301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1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보호된 근거</a:t>
          </a:r>
          <a:endParaRPr lang="en-GB" kern="1200"/>
        </a:p>
      </dsp:txBody>
      <dsp:txXfrm>
        <a:off x="2807267" y="2130"/>
        <a:ext cx="2460301" cy="979200"/>
      </dsp:txXfrm>
    </dsp:sp>
    <dsp:sp modelId="{E09FF709-B9A1-467B-BBF8-2127A63B2EF3}">
      <dsp:nvSpPr>
        <dsp:cNvPr id="0" name=""/>
        <dsp:cNvSpPr/>
      </dsp:nvSpPr>
      <dsp:spPr>
        <a:xfrm>
          <a:off x="2807267" y="981330"/>
          <a:ext cx="2460301" cy="38586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" sz="21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고용 또는 고용 관련 결정에 영향을 미칠 수 없는 개인적 특성.</a:t>
          </a: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2100" b="0" i="0" strike="noStrike" kern="1200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사람들은 둘 이상의 보호된 땅을 가질 수 있습니다.</a:t>
          </a:r>
        </a:p>
      </dsp:txBody>
      <dsp:txXfrm>
        <a:off x="2807267" y="981330"/>
        <a:ext cx="2460301" cy="3858612"/>
      </dsp:txXfrm>
    </dsp:sp>
    <dsp:sp modelId="{F96EBAB5-2385-44A0-9DAE-378482389753}">
      <dsp:nvSpPr>
        <dsp:cNvPr id="0" name=""/>
        <dsp:cNvSpPr/>
      </dsp:nvSpPr>
      <dsp:spPr>
        <a:xfrm>
          <a:off x="5612011" y="2130"/>
          <a:ext cx="2460301" cy="97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1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교차 동작</a:t>
          </a:r>
          <a:endParaRPr lang="en-GB" kern="1200"/>
        </a:p>
      </dsp:txBody>
      <dsp:txXfrm>
        <a:off x="5612011" y="2130"/>
        <a:ext cx="2460301" cy="979200"/>
      </dsp:txXfrm>
    </dsp:sp>
    <dsp:sp modelId="{205221B7-809E-408A-8761-924C5606E944}">
      <dsp:nvSpPr>
        <dsp:cNvPr id="0" name=""/>
        <dsp:cNvSpPr/>
      </dsp:nvSpPr>
      <dsp:spPr>
        <a:xfrm>
          <a:off x="5612011" y="981330"/>
          <a:ext cx="2460301" cy="38586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ko" sz="21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둘 이상의 보호된 땅을 표적으로 하는 부적절한 행위.</a:t>
          </a:r>
        </a:p>
        <a:p>
          <a:pPr marL="285750" lvl="1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3600" kern="1200"/>
        </a:p>
      </dsp:txBody>
      <dsp:txXfrm>
        <a:off x="5612011" y="981330"/>
        <a:ext cx="2460301" cy="3858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F062-E831-4C9D-8295-EBD859E85986}">
      <dsp:nvSpPr>
        <dsp:cNvPr id="0" name=""/>
        <dsp:cNvSpPr/>
      </dsp:nvSpPr>
      <dsp:spPr>
        <a:xfrm>
          <a:off x="2390" y="104515"/>
          <a:ext cx="1896268" cy="11377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연령</a:t>
          </a:r>
          <a:r>
            <a:rPr lang="en-GB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(40</a:t>
          </a: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세 이상</a:t>
          </a:r>
          <a:r>
            <a:rPr lang="en-GB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)</a:t>
          </a:r>
          <a:endParaRPr lang="en-GB" sz="1500" kern="1200"/>
        </a:p>
      </dsp:txBody>
      <dsp:txXfrm>
        <a:off x="2390" y="104515"/>
        <a:ext cx="1896268" cy="1137760"/>
      </dsp:txXfrm>
    </dsp:sp>
    <dsp:sp modelId="{314BF5E9-6D32-4139-B1EF-52F90BD3589D}">
      <dsp:nvSpPr>
        <dsp:cNvPr id="0" name=""/>
        <dsp:cNvSpPr/>
      </dsp:nvSpPr>
      <dsp:spPr>
        <a:xfrm>
          <a:off x="2088285" y="104515"/>
          <a:ext cx="1896268" cy="1137760"/>
        </a:xfrm>
        <a:prstGeom prst="rect">
          <a:avLst/>
        </a:prstGeom>
        <a:solidFill>
          <a:schemeClr val="accent1">
            <a:shade val="80000"/>
            <a:hueOff val="24660"/>
            <a:satOff val="470"/>
            <a:lumOff val="2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인종</a:t>
          </a:r>
          <a:r>
            <a:rPr lang="en-GB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/</a:t>
          </a: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색상</a:t>
          </a:r>
          <a:endParaRPr lang="en-GB" sz="1500" kern="1200"/>
        </a:p>
      </dsp:txBody>
      <dsp:txXfrm>
        <a:off x="2088285" y="104515"/>
        <a:ext cx="1896268" cy="1137760"/>
      </dsp:txXfrm>
    </dsp:sp>
    <dsp:sp modelId="{65B48DC4-277D-4510-87DB-C69F1B7D6DD3}">
      <dsp:nvSpPr>
        <dsp:cNvPr id="0" name=""/>
        <dsp:cNvSpPr/>
      </dsp:nvSpPr>
      <dsp:spPr>
        <a:xfrm>
          <a:off x="4174180" y="104515"/>
          <a:ext cx="1896268" cy="1137760"/>
        </a:xfrm>
        <a:prstGeom prst="rect">
          <a:avLst/>
        </a:prstGeom>
        <a:solidFill>
          <a:schemeClr val="accent1">
            <a:shade val="80000"/>
            <a:hueOff val="49321"/>
            <a:satOff val="941"/>
            <a:lumOff val="41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국적 </a:t>
          </a:r>
          <a:r>
            <a:rPr lang="en-GB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/ </a:t>
          </a: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시민권</a:t>
          </a:r>
          <a:endParaRPr lang="en-GB" sz="1500" kern="1200"/>
        </a:p>
      </dsp:txBody>
      <dsp:txXfrm>
        <a:off x="4174180" y="104515"/>
        <a:ext cx="1896268" cy="1137760"/>
      </dsp:txXfrm>
    </dsp:sp>
    <dsp:sp modelId="{C28451D7-32EE-4871-A93E-B1ABC49EF3AC}">
      <dsp:nvSpPr>
        <dsp:cNvPr id="0" name=""/>
        <dsp:cNvSpPr/>
      </dsp:nvSpPr>
      <dsp:spPr>
        <a:xfrm>
          <a:off x="6260075" y="104515"/>
          <a:ext cx="1896268" cy="1137760"/>
        </a:xfrm>
        <a:prstGeom prst="rect">
          <a:avLst/>
        </a:prstGeom>
        <a:solidFill>
          <a:schemeClr val="accent1">
            <a:shade val="80000"/>
            <a:hueOff val="73981"/>
            <a:satOff val="1411"/>
            <a:lumOff val="6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유전자 정보</a:t>
          </a:r>
          <a:endParaRPr lang="en-GB" sz="1500" kern="1200"/>
        </a:p>
      </dsp:txBody>
      <dsp:txXfrm>
        <a:off x="6260075" y="104515"/>
        <a:ext cx="1896268" cy="1137760"/>
      </dsp:txXfrm>
    </dsp:sp>
    <dsp:sp modelId="{B97059E4-569B-439D-ACCE-C703E8EBB9E0}">
      <dsp:nvSpPr>
        <dsp:cNvPr id="0" name=""/>
        <dsp:cNvSpPr/>
      </dsp:nvSpPr>
      <dsp:spPr>
        <a:xfrm>
          <a:off x="2390" y="1431903"/>
          <a:ext cx="1896268" cy="1137760"/>
        </a:xfrm>
        <a:prstGeom prst="rect">
          <a:avLst/>
        </a:prstGeom>
        <a:solidFill>
          <a:schemeClr val="accent1">
            <a:shade val="80000"/>
            <a:hueOff val="98641"/>
            <a:satOff val="1882"/>
            <a:lumOff val="8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언어</a:t>
          </a:r>
          <a:endParaRPr lang="en-GB" sz="1500" kern="1200"/>
        </a:p>
      </dsp:txBody>
      <dsp:txXfrm>
        <a:off x="2390" y="1431903"/>
        <a:ext cx="1896268" cy="1137760"/>
      </dsp:txXfrm>
    </dsp:sp>
    <dsp:sp modelId="{1C95E413-6173-413A-912F-7DA1BB34D98F}">
      <dsp:nvSpPr>
        <dsp:cNvPr id="0" name=""/>
        <dsp:cNvSpPr/>
      </dsp:nvSpPr>
      <dsp:spPr>
        <a:xfrm>
          <a:off x="2088285" y="1431903"/>
          <a:ext cx="1896268" cy="1137760"/>
        </a:xfrm>
        <a:prstGeom prst="rect">
          <a:avLst/>
        </a:prstGeom>
        <a:solidFill>
          <a:schemeClr val="accent1">
            <a:shade val="80000"/>
            <a:hueOff val="123302"/>
            <a:satOff val="2352"/>
            <a:lumOff val="103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종교 또는 신념</a:t>
          </a:r>
          <a:endParaRPr lang="en-GB" sz="1500" kern="1200"/>
        </a:p>
      </dsp:txBody>
      <dsp:txXfrm>
        <a:off x="2088285" y="1431903"/>
        <a:ext cx="1896268" cy="1137760"/>
      </dsp:txXfrm>
    </dsp:sp>
    <dsp:sp modelId="{A26D54B5-B4E7-40E8-9B74-824A0E4BCFBB}">
      <dsp:nvSpPr>
        <dsp:cNvPr id="0" name=""/>
        <dsp:cNvSpPr/>
      </dsp:nvSpPr>
      <dsp:spPr>
        <a:xfrm>
          <a:off x="4174180" y="1431903"/>
          <a:ext cx="1896268" cy="1137760"/>
        </a:xfrm>
        <a:prstGeom prst="rect">
          <a:avLst/>
        </a:prstGeom>
        <a:solidFill>
          <a:schemeClr val="accent1">
            <a:shade val="80000"/>
            <a:hueOff val="147962"/>
            <a:satOff val="2823"/>
            <a:lumOff val="124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정치 또는 노동조합 아이디어</a:t>
          </a:r>
          <a:endParaRPr lang="en-GB" sz="1500" kern="1200"/>
        </a:p>
      </dsp:txBody>
      <dsp:txXfrm>
        <a:off x="4174180" y="1431903"/>
        <a:ext cx="1896268" cy="1137760"/>
      </dsp:txXfrm>
    </dsp:sp>
    <dsp:sp modelId="{00672C99-BC32-447E-BE26-36407AA2BDB2}">
      <dsp:nvSpPr>
        <dsp:cNvPr id="0" name=""/>
        <dsp:cNvSpPr/>
      </dsp:nvSpPr>
      <dsp:spPr>
        <a:xfrm>
          <a:off x="6260075" y="1431903"/>
          <a:ext cx="1896268" cy="1137760"/>
        </a:xfrm>
        <a:prstGeom prst="rect">
          <a:avLst/>
        </a:prstGeom>
        <a:solidFill>
          <a:schemeClr val="accent1">
            <a:shade val="80000"/>
            <a:hueOff val="172622"/>
            <a:satOff val="3293"/>
            <a:lumOff val="145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재향군인 지위</a:t>
          </a:r>
          <a:endParaRPr lang="en-GB" sz="1500" kern="1200"/>
        </a:p>
      </dsp:txBody>
      <dsp:txXfrm>
        <a:off x="6260075" y="1431903"/>
        <a:ext cx="1896268" cy="1137760"/>
      </dsp:txXfrm>
    </dsp:sp>
    <dsp:sp modelId="{4CCD97D0-30AC-4C6D-BD06-F8D29050925E}">
      <dsp:nvSpPr>
        <dsp:cNvPr id="0" name=""/>
        <dsp:cNvSpPr/>
      </dsp:nvSpPr>
      <dsp:spPr>
        <a:xfrm>
          <a:off x="2390" y="2759291"/>
          <a:ext cx="1896268" cy="1137760"/>
        </a:xfrm>
        <a:prstGeom prst="rect">
          <a:avLst/>
        </a:prstGeom>
        <a:solidFill>
          <a:schemeClr val="accent1">
            <a:shade val="80000"/>
            <a:hueOff val="197282"/>
            <a:satOff val="3764"/>
            <a:lumOff val="16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US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성별</a:t>
          </a:r>
          <a:r>
            <a:rPr lang="en-US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(</a:t>
          </a:r>
          <a:r>
            <a:rPr lang="ko" altLang="en-US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임신</a:t>
          </a:r>
          <a:r>
            <a:rPr lang="en-US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/</a:t>
          </a:r>
          <a:r>
            <a:rPr lang="ko" altLang="en-US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출산 포함</a:t>
          </a:r>
          <a:r>
            <a:rPr lang="en-US" altLang="ko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)</a:t>
          </a:r>
        </a:p>
      </dsp:txBody>
      <dsp:txXfrm>
        <a:off x="2390" y="2759291"/>
        <a:ext cx="1896268" cy="1137760"/>
      </dsp:txXfrm>
    </dsp:sp>
    <dsp:sp modelId="{483AB9CE-7E99-4641-8A28-E74959ABA064}">
      <dsp:nvSpPr>
        <dsp:cNvPr id="0" name=""/>
        <dsp:cNvSpPr/>
      </dsp:nvSpPr>
      <dsp:spPr>
        <a:xfrm>
          <a:off x="2088285" y="2759291"/>
          <a:ext cx="1896268" cy="1137760"/>
        </a:xfrm>
        <a:prstGeom prst="rect">
          <a:avLst/>
        </a:prstGeom>
        <a:solidFill>
          <a:schemeClr val="accent1">
            <a:shade val="80000"/>
            <a:hueOff val="221943"/>
            <a:satOff val="4234"/>
            <a:lumOff val="18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 정체성</a:t>
          </a:r>
          <a:endParaRPr lang="en-GB" sz="1500" kern="1200"/>
        </a:p>
      </dsp:txBody>
      <dsp:txXfrm>
        <a:off x="2088285" y="2759291"/>
        <a:ext cx="1896268" cy="1137760"/>
      </dsp:txXfrm>
    </dsp:sp>
    <dsp:sp modelId="{EAD55615-8E89-44DC-83A8-7C3F87D1D88C}">
      <dsp:nvSpPr>
        <dsp:cNvPr id="0" name=""/>
        <dsp:cNvSpPr/>
      </dsp:nvSpPr>
      <dsp:spPr>
        <a:xfrm>
          <a:off x="4174180" y="2759291"/>
          <a:ext cx="1896268" cy="1137760"/>
        </a:xfrm>
        <a:prstGeom prst="rect">
          <a:avLst/>
        </a:prstGeom>
        <a:solidFill>
          <a:schemeClr val="accent1">
            <a:shade val="80000"/>
            <a:hueOff val="246603"/>
            <a:satOff val="4705"/>
            <a:lumOff val="2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신체적 또는 정신적 장애 </a:t>
          </a:r>
          <a:endParaRPr lang="en-GB" sz="1500" kern="1200"/>
        </a:p>
      </dsp:txBody>
      <dsp:txXfrm>
        <a:off x="4174180" y="2759291"/>
        <a:ext cx="1896268" cy="1137760"/>
      </dsp:txXfrm>
    </dsp:sp>
    <dsp:sp modelId="{498343EC-04AC-4CAD-8B5E-ABC16ACC2F20}">
      <dsp:nvSpPr>
        <dsp:cNvPr id="0" name=""/>
        <dsp:cNvSpPr/>
      </dsp:nvSpPr>
      <dsp:spPr>
        <a:xfrm>
          <a:off x="6260075" y="2759291"/>
          <a:ext cx="1896268" cy="1137760"/>
        </a:xfrm>
        <a:prstGeom prst="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15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성적 지향</a:t>
          </a:r>
          <a:endParaRPr lang="en-GB" sz="1500" kern="1200"/>
        </a:p>
      </dsp:txBody>
      <dsp:txXfrm>
        <a:off x="6260075" y="2759291"/>
        <a:ext cx="1896268" cy="113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2F32-5C4B-42CE-AEF9-AB56A3FF7419}">
      <dsp:nvSpPr>
        <dsp:cNvPr id="0" name=""/>
        <dsp:cNvSpPr/>
      </dsp:nvSpPr>
      <dsp:spPr>
        <a:xfrm>
          <a:off x="2980" y="788"/>
          <a:ext cx="8068874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1" i="0" u="sng" strike="noStrike" kern="1200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성희롱 </a:t>
          </a:r>
          <a:r>
            <a:rPr lang="ko" sz="1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은 개인의 존엄성을 위반하는 성적인 성격의 원치 않는 언어적, 비언어적 또는 신체적 행동입니다.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성희롱에는 두 가지 유형이 있습니다.</a:t>
          </a:r>
          <a:endParaRPr lang="en-US" sz="1400" kern="1200" dirty="0"/>
        </a:p>
      </dsp:txBody>
      <dsp:txXfrm>
        <a:off x="70704" y="68512"/>
        <a:ext cx="7933426" cy="2176831"/>
      </dsp:txXfrm>
    </dsp:sp>
    <dsp:sp modelId="{2BBD0B2E-4BE4-48AC-A125-1761F93E54D0}">
      <dsp:nvSpPr>
        <dsp:cNvPr id="0" name=""/>
        <dsp:cNvSpPr/>
      </dsp:nvSpPr>
      <dsp:spPr>
        <a:xfrm>
          <a:off x="2980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1" i="0" u="sng" strike="noStrike" kern="1200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퀴드 프로 쿼</a:t>
          </a:r>
          <a:endParaRPr lang="en-GB" sz="1400" kern="1200" dirty="0">
            <a:solidFill>
              <a:srgbClr val="FF000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Quid Pro Quo는 라틴어로 “이것을 위한 것”을 의미하며, 누군가 원치 않는 성적 행위를 수락하거나 거부하는지에 대한 업무 결정을 내리는 것을 의미합니다.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여기에는 성적인, 친밀한 또는 연인적인 행위가 포함될 수 있습니다.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이는 항상 관리자 또는 권한 있는 직위의 다른 사람들과 관련이 있습니다.</a:t>
          </a:r>
          <a:endParaRPr lang="en-US" sz="1400" kern="1200" dirty="0"/>
        </a:p>
      </dsp:txBody>
      <dsp:txXfrm>
        <a:off x="70704" y="2596730"/>
        <a:ext cx="3736372" cy="2176831"/>
      </dsp:txXfrm>
    </dsp:sp>
    <dsp:sp modelId="{88F1ABA4-3573-4291-80C5-CCCD060891F4}">
      <dsp:nvSpPr>
        <dsp:cNvPr id="0" name=""/>
        <dsp:cNvSpPr/>
      </dsp:nvSpPr>
      <dsp:spPr>
        <a:xfrm>
          <a:off x="4200034" y="2529006"/>
          <a:ext cx="3871820" cy="2312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200" b="1" i="0" u="sng" strike="noStrike" kern="1200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적대적 업무 환경</a:t>
          </a:r>
          <a:r>
            <a:rPr lang="ko" sz="1200" b="0" i="0" strike="noStrike" kern="1200" cap="none" spc="0" baseline="0" dirty="0">
              <a:solidFill>
                <a:srgbClr val="FF0000"/>
              </a:solidFill>
              <a:effectLst/>
              <a:latin typeface="Batang"/>
              <a:ea typeface="Batang"/>
              <a:cs typeface="Batang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2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위협적이거나, 적대적이거나, 모욕적이거나, 모욕적이거나, 공격적인 근무 환경을 조성하는 원치 않는 행위.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2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구두, 시각, 신체적, 디지털 또는 서면 행동일 수 있습니다.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2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권한이 있는 사람뿐만 아니라 누구나 이러한 종류의 불법 행위에 가담할 수 있습니다.</a:t>
          </a:r>
          <a:endParaRPr lang="en-US" sz="1200" kern="1200" dirty="0"/>
        </a:p>
      </dsp:txBody>
      <dsp:txXfrm>
        <a:off x="4267758" y="2596730"/>
        <a:ext cx="3736372" cy="217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8B920-B1E0-4886-9BA5-B1554C666682}">
      <dsp:nvSpPr>
        <dsp:cNvPr id="0" name=""/>
        <dsp:cNvSpPr/>
      </dsp:nvSpPr>
      <dsp:spPr>
        <a:xfrm>
          <a:off x="0" y="160579"/>
          <a:ext cx="3886200" cy="1801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적대적 근무 환경에는 다음이 포함될 수 있습니다.</a:t>
          </a:r>
          <a:endParaRPr lang="en-US" sz="2400" kern="1200" dirty="0"/>
        </a:p>
      </dsp:txBody>
      <dsp:txXfrm>
        <a:off x="87950" y="248529"/>
        <a:ext cx="3710300" cy="1625757"/>
      </dsp:txXfrm>
    </dsp:sp>
    <dsp:sp modelId="{7652FA92-FF02-4F9E-A627-EE14DD86AB00}">
      <dsp:nvSpPr>
        <dsp:cNvPr id="0" name=""/>
        <dsp:cNvSpPr/>
      </dsp:nvSpPr>
      <dsp:spPr>
        <a:xfrm>
          <a:off x="0" y="1962237"/>
          <a:ext cx="38862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" sz="1800" b="0" i="0" strike="noStrike" kern="1200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심각한 단일 사고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" sz="1800" b="0" i="0" strike="noStrike" kern="1200" cap="none" spc="0" baseline="0" dirty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시간이 지남에 따라 구축되는 소규모 사고 패턴</a:t>
          </a:r>
          <a:endParaRPr lang="en-US" sz="1800" kern="1200" dirty="0"/>
        </a:p>
      </dsp:txBody>
      <dsp:txXfrm>
        <a:off x="0" y="1962237"/>
        <a:ext cx="3886200" cy="1210950"/>
      </dsp:txXfrm>
    </dsp:sp>
    <dsp:sp modelId="{33BCEC26-C14D-4C1B-A0A8-57892C4646B9}">
      <dsp:nvSpPr>
        <dsp:cNvPr id="0" name=""/>
        <dsp:cNvSpPr/>
      </dsp:nvSpPr>
      <dsp:spPr>
        <a:xfrm>
          <a:off x="0" y="3173187"/>
          <a:ext cx="3886200" cy="1801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4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행동 패턴은 다른 사람에게 보이지 않을 수 있습니다.</a:t>
          </a:r>
          <a:endParaRPr lang="en-US" sz="2400" kern="1200" dirty="0"/>
        </a:p>
      </dsp:txBody>
      <dsp:txXfrm>
        <a:off x="87950" y="3261137"/>
        <a:ext cx="3710300" cy="1625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E4789-F2C4-48F7-AD1A-1BC4182425B9}">
      <dsp:nvSpPr>
        <dsp:cNvPr id="0" name=""/>
        <dsp:cNvSpPr/>
      </dsp:nvSpPr>
      <dsp:spPr>
        <a:xfrm>
          <a:off x="745187" y="1247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8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 고정관념은 자신의 성별에 따라 누군가가 어떻게 행동해야 하는지, 행동해야 하는지에 대한 선입견입니다.</a:t>
          </a:r>
          <a:endParaRPr lang="en-US" sz="2800" kern="1200" dirty="0"/>
        </a:p>
      </dsp:txBody>
      <dsp:txXfrm>
        <a:off x="745187" y="1247"/>
        <a:ext cx="6584460" cy="2008260"/>
      </dsp:txXfrm>
    </dsp:sp>
    <dsp:sp modelId="{C106FE37-78FC-4B91-AB63-2959EC40C132}">
      <dsp:nvSpPr>
        <dsp:cNvPr id="0" name=""/>
        <dsp:cNvSpPr/>
      </dsp:nvSpPr>
      <dsp:spPr>
        <a:xfrm>
          <a:off x="745187" y="2832565"/>
          <a:ext cx="6584460" cy="200826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28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예: 귀하는 여성 직원들에게 </a:t>
          </a:r>
          <a:r>
            <a:rPr lang="ko" sz="2800" b="0" i="0" u="sng" strike="noStrike" kern="1200" cap="none" spc="0" baseline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Batang"/>
              <a:ea typeface="Batang"/>
              <a:cs typeface="Batang"/>
            </a:rPr>
            <a:t>만</a:t>
          </a:r>
          <a:r>
            <a:rPr lang="ko" sz="28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 예정된 회의를 위해 회의실에서 커피와 간식을 먹도록 요청합니다.</a:t>
          </a:r>
          <a:endParaRPr lang="en-US" sz="2800" kern="1200"/>
        </a:p>
      </dsp:txBody>
      <dsp:txXfrm>
        <a:off x="745187" y="2832565"/>
        <a:ext cx="6584460" cy="2008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FA31-D264-43EA-875B-A2B7B8E7012B}">
      <dsp:nvSpPr>
        <dsp:cNvPr id="0" name=""/>
        <dsp:cNvSpPr/>
      </dsp:nvSpPr>
      <dsp:spPr>
        <a:xfrm>
          <a:off x="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감독자</a:t>
          </a:r>
          <a:endParaRPr lang="en-GB" sz="3600" kern="1200"/>
        </a:p>
      </dsp:txBody>
      <dsp:txXfrm>
        <a:off x="0" y="622433"/>
        <a:ext cx="2458164" cy="1474898"/>
      </dsp:txXfrm>
    </dsp:sp>
    <dsp:sp modelId="{4573CE03-A660-44F7-B0C8-0BF6532B8A05}">
      <dsp:nvSpPr>
        <dsp:cNvPr id="0" name=""/>
        <dsp:cNvSpPr/>
      </dsp:nvSpPr>
      <dsp:spPr>
        <a:xfrm>
          <a:off x="2703980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관리자</a:t>
          </a:r>
          <a:endParaRPr lang="en-GB" sz="3600" kern="1200"/>
        </a:p>
      </dsp:txBody>
      <dsp:txXfrm>
        <a:off x="2703980" y="622433"/>
        <a:ext cx="2458164" cy="1474898"/>
      </dsp:txXfrm>
    </dsp:sp>
    <dsp:sp modelId="{7D292785-63DD-40E5-BF38-3BDE0B2D1FB7}">
      <dsp:nvSpPr>
        <dsp:cNvPr id="0" name=""/>
        <dsp:cNvSpPr/>
      </dsp:nvSpPr>
      <dsp:spPr>
        <a:xfrm>
          <a:off x="5407961" y="622433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동료</a:t>
          </a:r>
          <a:endParaRPr lang="en-GB" sz="3600" kern="1200"/>
        </a:p>
      </dsp:txBody>
      <dsp:txXfrm>
        <a:off x="5407961" y="622433"/>
        <a:ext cx="2458164" cy="1474898"/>
      </dsp:txXfrm>
    </dsp:sp>
    <dsp:sp modelId="{8E5F5894-71D7-4AD0-AB3F-825397E67428}">
      <dsp:nvSpPr>
        <dsp:cNvPr id="0" name=""/>
        <dsp:cNvSpPr/>
      </dsp:nvSpPr>
      <dsp:spPr>
        <a:xfrm>
          <a:off x="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공급업체</a:t>
          </a:r>
          <a:endParaRPr lang="en-GB" sz="3600" kern="1200"/>
        </a:p>
      </dsp:txBody>
      <dsp:txXfrm>
        <a:off x="0" y="2343148"/>
        <a:ext cx="2458164" cy="1474898"/>
      </dsp:txXfrm>
    </dsp:sp>
    <dsp:sp modelId="{41438514-9CE3-4267-8433-2A509C733917}">
      <dsp:nvSpPr>
        <dsp:cNvPr id="0" name=""/>
        <dsp:cNvSpPr/>
      </dsp:nvSpPr>
      <dsp:spPr>
        <a:xfrm>
          <a:off x="2703980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고객</a:t>
          </a:r>
          <a:endParaRPr lang="en-GB" sz="3600" kern="1200"/>
        </a:p>
      </dsp:txBody>
      <dsp:txXfrm>
        <a:off x="2703980" y="2343148"/>
        <a:ext cx="2458164" cy="1474898"/>
      </dsp:txXfrm>
    </dsp:sp>
    <dsp:sp modelId="{CD7FF0B3-454C-4F5A-9542-9E88E96578B7}">
      <dsp:nvSpPr>
        <dsp:cNvPr id="0" name=""/>
        <dsp:cNvSpPr/>
      </dsp:nvSpPr>
      <dsp:spPr>
        <a:xfrm>
          <a:off x="5407961" y="2343148"/>
          <a:ext cx="2458164" cy="14748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altLang="en-GB" sz="3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계약자</a:t>
          </a:r>
          <a:endParaRPr lang="en-GB" sz="3600" kern="1200"/>
        </a:p>
      </dsp:txBody>
      <dsp:txXfrm>
        <a:off x="5407961" y="2343148"/>
        <a:ext cx="2458164" cy="147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6E4F-7206-4C05-AD55-DC212A1A5DC4}">
      <dsp:nvSpPr>
        <dsp:cNvPr id="0" name=""/>
        <dsp:cNvSpPr/>
      </dsp:nvSpPr>
      <dsp:spPr>
        <a:xfrm>
          <a:off x="864" y="152452"/>
          <a:ext cx="3372691" cy="166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시각적 행동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들림, 성적 제스처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암시적인 물건, 사진, 만화 또는 포스터를 인쇄물 또는 디지털 형식으로 표시</a:t>
          </a:r>
        </a:p>
      </dsp:txBody>
      <dsp:txXfrm>
        <a:off x="864" y="152452"/>
        <a:ext cx="3372691" cy="1663998"/>
      </dsp:txXfrm>
    </dsp:sp>
    <dsp:sp modelId="{988B99C9-8C3B-43DD-B195-DE7699CD3887}">
      <dsp:nvSpPr>
        <dsp:cNvPr id="0" name=""/>
        <dsp:cNvSpPr/>
      </dsp:nvSpPr>
      <dsp:spPr>
        <a:xfrm>
          <a:off x="3710825" y="152452"/>
          <a:ext cx="3372691" cy="1663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물리적 행동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만지기, 포옹 또는 마사지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폭행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움직임 방해 또는 차단 </a:t>
          </a:r>
        </a:p>
      </dsp:txBody>
      <dsp:txXfrm>
        <a:off x="3710825" y="152452"/>
        <a:ext cx="3372691" cy="1663998"/>
      </dsp:txXfrm>
    </dsp:sp>
    <dsp:sp modelId="{66092D74-200C-439C-BC45-FB0319721481}">
      <dsp:nvSpPr>
        <dsp:cNvPr id="0" name=""/>
        <dsp:cNvSpPr/>
      </dsp:nvSpPr>
      <dsp:spPr>
        <a:xfrm>
          <a:off x="470528" y="2011682"/>
          <a:ext cx="6107842" cy="2322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 행동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직접 또는 문자, 이메일 또는 메시지를 통해 경멸적인 발언, 비방 또는 농담을 하거나 사용하는 행위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 dirty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구두 성적 접근 또는 제안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성적 성격의 언어적 학대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개인의 신체에 대한 그래픽 구두 논평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" sz="1600" b="0" i="0" strike="noStrike" kern="1200" cap="none" spc="0" baseline="0">
              <a:solidFill>
                <a:srgbClr val="FFFFFF"/>
              </a:solidFill>
              <a:effectLst/>
              <a:latin typeface="Batang"/>
              <a:ea typeface="Batang"/>
              <a:cs typeface="Batang"/>
            </a:rPr>
            <a:t>개인, 암시적이거나 외설적인 편지, 메모 또는 초대를 설명하는 데 사용되는 성적으로 모욕적인 단어</a:t>
          </a:r>
        </a:p>
      </dsp:txBody>
      <dsp:txXfrm>
        <a:off x="470528" y="2011682"/>
        <a:ext cx="6107842" cy="23226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A27DE-1A9D-4CFC-BE2E-D6325D4C73B2}">
      <dsp:nvSpPr>
        <dsp:cNvPr id="0" name=""/>
        <dsp:cNvSpPr/>
      </dsp:nvSpPr>
      <dsp:spPr>
        <a:xfrm>
          <a:off x="862741" y="237982"/>
          <a:ext cx="647050" cy="647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CE879-EDA8-4A56-B9E8-3934B4682EB9}">
      <dsp:nvSpPr>
        <dsp:cNvPr id="0" name=""/>
        <dsp:cNvSpPr/>
      </dsp:nvSpPr>
      <dsp:spPr>
        <a:xfrm>
          <a:off x="467321" y="1113561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가상 상호작용</a:t>
          </a:r>
          <a:endParaRPr lang="en-US" kern="1200"/>
        </a:p>
      </dsp:txBody>
      <dsp:txXfrm>
        <a:off x="467321" y="1113561"/>
        <a:ext cx="1437890" cy="611103"/>
      </dsp:txXfrm>
    </dsp:sp>
    <dsp:sp modelId="{B02E9D7E-F6E6-43AD-AAC9-B8DAE5007E4C}">
      <dsp:nvSpPr>
        <dsp:cNvPr id="0" name=""/>
        <dsp:cNvSpPr/>
      </dsp:nvSpPr>
      <dsp:spPr>
        <a:xfrm>
          <a:off x="2552262" y="237982"/>
          <a:ext cx="647050" cy="647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5D0FB-691D-4DD1-A770-EFD951B22D94}">
      <dsp:nvSpPr>
        <dsp:cNvPr id="0" name=""/>
        <dsp:cNvSpPr/>
      </dsp:nvSpPr>
      <dsp:spPr>
        <a:xfrm>
          <a:off x="2156842" y="1113561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홀리데이 파티</a:t>
          </a:r>
          <a:endParaRPr lang="en-US" kern="1200"/>
        </a:p>
      </dsp:txBody>
      <dsp:txXfrm>
        <a:off x="2156842" y="1113561"/>
        <a:ext cx="1437890" cy="611103"/>
      </dsp:txXfrm>
    </dsp:sp>
    <dsp:sp modelId="{4E3EF8FC-D81C-4C6A-806C-EA4743F4BA77}">
      <dsp:nvSpPr>
        <dsp:cNvPr id="0" name=""/>
        <dsp:cNvSpPr/>
      </dsp:nvSpPr>
      <dsp:spPr>
        <a:xfrm>
          <a:off x="4241784" y="237982"/>
          <a:ext cx="647050" cy="647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E8662-2533-42D8-B4B8-521917D7DEAC}">
      <dsp:nvSpPr>
        <dsp:cNvPr id="0" name=""/>
        <dsp:cNvSpPr/>
      </dsp:nvSpPr>
      <dsp:spPr>
        <a:xfrm>
          <a:off x="3846364" y="1113561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식사</a:t>
          </a:r>
          <a:endParaRPr lang="en-US" kern="1200"/>
        </a:p>
      </dsp:txBody>
      <dsp:txXfrm>
        <a:off x="3846364" y="1113561"/>
        <a:ext cx="1437890" cy="611103"/>
      </dsp:txXfrm>
    </dsp:sp>
    <dsp:sp modelId="{57CC4C62-BD4B-45BD-83D8-0A29B71FFADD}">
      <dsp:nvSpPr>
        <dsp:cNvPr id="0" name=""/>
        <dsp:cNvSpPr/>
      </dsp:nvSpPr>
      <dsp:spPr>
        <a:xfrm>
          <a:off x="922780" y="2157687"/>
          <a:ext cx="647050" cy="647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13-91DA-4206-839D-B34E91EFC201}">
      <dsp:nvSpPr>
        <dsp:cNvPr id="0" name=""/>
        <dsp:cNvSpPr/>
      </dsp:nvSpPr>
      <dsp:spPr>
        <a:xfrm>
          <a:off x="518711" y="2922946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컨퍼런스 및 무역 박람회</a:t>
          </a:r>
          <a:endParaRPr lang="en-US" kern="1200"/>
        </a:p>
      </dsp:txBody>
      <dsp:txXfrm>
        <a:off x="518711" y="2922946"/>
        <a:ext cx="1437890" cy="611103"/>
      </dsp:txXfrm>
    </dsp:sp>
    <dsp:sp modelId="{E86A0C04-E9B4-4015-A6A8-3FB1046B29CE}">
      <dsp:nvSpPr>
        <dsp:cNvPr id="0" name=""/>
        <dsp:cNvSpPr/>
      </dsp:nvSpPr>
      <dsp:spPr>
        <a:xfrm>
          <a:off x="2552262" y="2084137"/>
          <a:ext cx="647050" cy="647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8699A-9F44-43C4-BACD-AFA07472911A}">
      <dsp:nvSpPr>
        <dsp:cNvPr id="0" name=""/>
        <dsp:cNvSpPr/>
      </dsp:nvSpPr>
      <dsp:spPr>
        <a:xfrm>
          <a:off x="2156842" y="2959716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출장</a:t>
          </a:r>
          <a:endParaRPr lang="en-US" kern="1200"/>
        </a:p>
      </dsp:txBody>
      <dsp:txXfrm>
        <a:off x="2156842" y="2959716"/>
        <a:ext cx="1437890" cy="611103"/>
      </dsp:txXfrm>
    </dsp:sp>
    <dsp:sp modelId="{5421B5D6-8F0B-4CBE-B7B3-DBCDD202F370}">
      <dsp:nvSpPr>
        <dsp:cNvPr id="0" name=""/>
        <dsp:cNvSpPr/>
      </dsp:nvSpPr>
      <dsp:spPr>
        <a:xfrm>
          <a:off x="4241784" y="2084137"/>
          <a:ext cx="647050" cy="6470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D23AD-0F84-4328-BCA7-961CDC0F9CC6}">
      <dsp:nvSpPr>
        <dsp:cNvPr id="0" name=""/>
        <dsp:cNvSpPr/>
      </dsp:nvSpPr>
      <dsp:spPr>
        <a:xfrm>
          <a:off x="3846364" y="2959716"/>
          <a:ext cx="1437890" cy="61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" sz="1700" b="0" i="0" strike="noStrike" kern="1200" cap="none" spc="0" baseline="0">
              <a:solidFill>
                <a:srgbClr val="000000"/>
              </a:solidFill>
              <a:effectLst/>
              <a:latin typeface="Batang"/>
              <a:ea typeface="Batang"/>
              <a:cs typeface="Batang"/>
            </a:rPr>
            <a:t>원격 및 재택 근무자</a:t>
          </a:r>
          <a:endParaRPr lang="en-US" kern="1200"/>
        </a:p>
      </dsp:txBody>
      <dsp:txXfrm>
        <a:off x="3846364" y="2959716"/>
        <a:ext cx="1437890" cy="61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72E06DF-B426-4181-8E0A-454FF7736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93700" y="169863"/>
            <a:ext cx="6162675" cy="46228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C2D10176-95FB-4A01-AB36-F535C89B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5FC04-006C-4370-AA2A-61F90C856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/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/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Batang"/>
                <a:ea typeface="Batang"/>
                <a:cs typeface="Batang"/>
              </a:rPr>
              <a:t>168의 가치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/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stCxn id="7" idx="0"/>
          </p:cNvCxnSpPr>
          <p:nvPr userDrawn="1"/>
        </p:nvCxnSpPr>
        <p:spPr>
          <a:xfrm flipH="1"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16" imgH="216" progId="TCLayout.ActiveDocument.1">
                  <p:embed/>
                </p:oleObj>
              </mc:Choice>
              <mc:Fallback>
                <p:oleObj name="think-cell Slide" r:id="rId9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/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812F8B-2EF6-0C48-B62F-F33EBB9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663" t="1445" r="10663"/>
          <a:stretch>
            <a:fillRect/>
          </a:stretch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4C59E1-3B19-0D40-B987-2944D424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A6E58-379A-954B-8D70-B060637170A2}"/>
              </a:ext>
            </a:extLst>
          </p:cNvPr>
          <p:cNvSpPr/>
          <p:nvPr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DFF0CA6-E303-2348-B796-6D178EB6E4D3}"/>
              </a:ext>
            </a:extLst>
          </p:cNvPr>
          <p:cNvSpPr/>
          <p:nvPr/>
        </p:nvSpPr>
        <p:spPr>
          <a:xfrm flipH="1">
            <a:off x="0" y="4152463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7D5242-B4D2-1646-89B9-3E03D1D54BCE}"/>
              </a:ext>
            </a:extLst>
          </p:cNvPr>
          <p:cNvCxnSpPr/>
          <p:nvPr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E150B4-CE81-B645-B8DD-D661ADB3040F}"/>
              </a:ext>
            </a:extLst>
          </p:cNvPr>
          <p:cNvCxnSpPr/>
          <p:nvPr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90" y="5615189"/>
            <a:ext cx="6593548" cy="107715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ko" sz="2200" b="1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차별 및 괴롭힘 방지 - </a:t>
            </a:r>
            <a:endParaRPr lang="en-US" sz="2200" b="1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ko" sz="2200" b="1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20FY24</a:t>
            </a:r>
            <a:r>
              <a:rPr lang="ko" sz="22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규정준수 교육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425E-A48E-8D44-A86D-85D3E13207A7}"/>
              </a:ext>
            </a:extLst>
          </p:cNvPr>
          <p:cNvSpPr txBox="1"/>
          <p:nvPr/>
        </p:nvSpPr>
        <p:spPr>
          <a:xfrm>
            <a:off x="394768" y="421272"/>
            <a:ext cx="36995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2800" b="1" i="0" strike="noStrike" cap="none" spc="0" baseline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Batang"/>
                <a:ea typeface="Batang"/>
                <a:cs typeface="Batang"/>
              </a:rPr>
              <a:t>168의 가치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D68DD-7A28-DF47-ABBD-D69140B4E63D}"/>
              </a:ext>
            </a:extLst>
          </p:cNvPr>
          <p:cNvCxnSpPr/>
          <p:nvPr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09E664D-F33C-9D48-8022-9E0FE5BA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091654-56DC-5146-B9A1-A4907B645E15}"/>
              </a:ext>
            </a:extLst>
          </p:cNvPr>
          <p:cNvCxnSpPr>
            <a:stCxn id="15" idx="0"/>
          </p:cNvCxnSpPr>
          <p:nvPr/>
        </p:nvCxnSpPr>
        <p:spPr>
          <a:xfrm flipH="1">
            <a:off x="9144000" y="4152463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6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FB64-517A-045C-1638-7D89A77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성별 고정관념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5E14-FCB1-3B13-D835-D59B6037D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3" name="TextBox 9">
            <a:extLst>
              <a:ext uri="{FF2B5EF4-FFF2-40B4-BE49-F238E27FC236}">
                <a16:creationId xmlns:a16="http://schemas.microsoft.com/office/drawing/2014/main" id="{A605F809-B93D-1529-EAB4-05210895D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95803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028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7C06-45B6-945D-F08D-4AAB84926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참입니까, 거짓입니까?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3FF2-551E-7D6F-6CCD-EA59870F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성희롱을 포함한 괴롭힘은 일반적으로 부적절한 행위의 대상이 되는 사람에게 문제가 됩니다.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87C8EDA-FA8D-283E-29C1-6B273725AD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140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B0CF-AD71-9F8C-FFBD-862027E1D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답변...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FB85F-FAA5-6EF4-2934-3E9F00A2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위의 진술은 </a:t>
            </a:r>
            <a:r>
              <a:rPr lang="ko" sz="1800" b="0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거짓입니다.</a:t>
            </a:r>
          </a:p>
          <a:p>
            <a:pPr marL="0" indent="0">
              <a:buNone/>
            </a:pPr>
            <a:endParaRPr lang="en-GB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괴롭힘은 부적절한 행동의 대상에 영향을 미칩니다. 그러나 이는 다른 사람들에게도 영향을 미치고, 직장에서 괜찮은 것과 옳지 않은 것에 대한 메시지를 그것을 보거나 알게 된 사람에게 보냅니다.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21FA72F-4212-FE12-1424-62C3FEE3D4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38CE618F-A5D6-E7C6-2EA4-C0E26217EC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947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89488-AD7C-C86B-4344-F39C58EF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성희롱 - 알아차릴 수 있습니까?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A181491-B689-7B55-6950-8F5EF03E8E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25435880-DE83-4AE6-0C0C-E8BEDD125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4511287"/>
              </p:ext>
            </p:extLst>
          </p:nvPr>
        </p:nvGraphicFramePr>
        <p:xfrm>
          <a:off x="628650" y="2203704"/>
          <a:ext cx="7866126" cy="44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F99416-9CFC-4A6D-56C2-F38A9754D7B6}"/>
              </a:ext>
            </a:extLst>
          </p:cNvPr>
          <p:cNvSpPr txBox="1"/>
          <p:nvPr/>
        </p:nvSpPr>
        <p:spPr>
          <a:xfrm>
            <a:off x="628650" y="1765218"/>
            <a:ext cx="828217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누구나 성희롱에 가담할 수 있으며, 다음을 포함한 대상이 될 수 있습니다.</a:t>
            </a:r>
          </a:p>
        </p:txBody>
      </p:sp>
    </p:spTree>
    <p:extLst>
      <p:ext uri="{BB962C8B-B14F-4D97-AF65-F5344CB8AC3E}">
        <p14:creationId xmlns:p14="http://schemas.microsoft.com/office/powerpoint/2010/main" val="9691274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89D8-C4F0-F31B-727F-15B2F6DC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부적절한 언어 및 의견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5047-B99C-FF66-70F8-F831DAF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이러한 시나리오 중 부적절한 것이 있습니까?</a:t>
            </a:r>
          </a:p>
          <a:p>
            <a:endParaRPr lang="en-GB"/>
          </a:p>
          <a:p>
            <a:pPr marL="685775" lvl="1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벤더가 다른 직원의 얼굴을 만져 속눈썹을 제거하도록 허락 없이 연락합니다.</a:t>
            </a:r>
          </a:p>
          <a:p>
            <a:pPr marL="685775" lvl="1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관리자는 직원이 “여성적인 매력”을 사용하여 미팅에서 요점을 밝히도록 장려합니다.</a:t>
            </a:r>
          </a:p>
          <a:p>
            <a:pPr marL="685775" lvl="1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한 동료가 고객의 비이진 상태에 대해 말합니다... \"그건 단지 트렌드에 불과합니다\"... \"그, 그녀, 그들은... 뭐든!”</a:t>
            </a:r>
          </a:p>
          <a:p>
            <a:pPr lvl="1"/>
            <a:endParaRPr lang="en-GB"/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정답... </a:t>
            </a:r>
            <a:r>
              <a:rPr lang="ko" sz="1800" b="1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예! </a:t>
            </a: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 </a:t>
            </a:r>
          </a:p>
          <a:p>
            <a:pPr marL="342875" lvl="1" indent="0">
              <a:buNone/>
            </a:pPr>
            <a:endParaRPr lang="en-GB" b="1">
              <a:solidFill>
                <a:srgbClr val="FF0000"/>
              </a:solidFill>
            </a:endParaRPr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기억하세요.... 성희롱에는 다음과 같은 사람을 대상으로 한 불쾌하거나 불쾌한 행동이 포함될 수 있습니다.</a:t>
            </a:r>
          </a:p>
          <a:p>
            <a:pPr marL="342875" lvl="1" indent="0">
              <a:buNone/>
            </a:pPr>
            <a:endParaRPr lang="en-GB"/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	- 성 정체성</a:t>
            </a:r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	- 성별 표현 </a:t>
            </a:r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	- 트랜스젠더 상태</a:t>
            </a:r>
          </a:p>
          <a:p>
            <a:pPr marL="342875" lvl="1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	- 성적 지향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E1BA-5FF0-2785-4FDB-357BAF0F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6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BD99-728D-2A6F-22A6-5226E04A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적대적 업무 환경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333A6-3546-C11B-87C7-BE48050D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DFE61-20E0-D5EC-D0CE-22F6BE2E082B}"/>
              </a:ext>
            </a:extLst>
          </p:cNvPr>
          <p:cNvSpPr txBox="1"/>
          <p:nvPr/>
        </p:nvSpPr>
        <p:spPr>
          <a:xfrm>
            <a:off x="371440" y="6305788"/>
            <a:ext cx="82619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sz="1800" b="0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항상 최선의 판단력을 발휘하여 자신의 행동이 존중받을 수 있도록 합니다.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10745-2062-F17B-E90E-EA2A4D39D9B6}"/>
              </a:ext>
            </a:extLst>
          </p:cNvPr>
          <p:cNvSpPr txBox="1"/>
          <p:nvPr/>
        </p:nvSpPr>
        <p:spPr>
          <a:xfrm>
            <a:off x="822960" y="1528468"/>
            <a:ext cx="784786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적대적 업무 환경으로 이어질 수 있는 행동의 예는 다음과 같습니다.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66EC6C-DCB6-3357-ABD4-0298BB5F3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735545"/>
              </p:ext>
            </p:extLst>
          </p:nvPr>
        </p:nvGraphicFramePr>
        <p:xfrm>
          <a:off x="905521" y="1897800"/>
          <a:ext cx="7084381" cy="462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2699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3504-B4E9-2A53-F774-60838F5F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현장 대 외부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41D41-19C3-C0F8-D7C8-57DBB24D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18E2935-DEEB-A2F1-2E13-5C287F2198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20485"/>
              </p:ext>
            </p:extLst>
          </p:nvPr>
        </p:nvGraphicFramePr>
        <p:xfrm>
          <a:off x="1553473" y="2221778"/>
          <a:ext cx="5751576" cy="380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17987A-B474-0F02-9399-C3497F7BC0B9}"/>
              </a:ext>
            </a:extLst>
          </p:cNvPr>
          <p:cNvSpPr txBox="1"/>
          <p:nvPr/>
        </p:nvSpPr>
        <p:spPr>
          <a:xfrm>
            <a:off x="1989670" y="1620274"/>
            <a:ext cx="487918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법률 및 당사의 정책은 다음을 포함하여 외부에서도 적용됩니다.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B49E7-54D4-4F8F-19AA-C7F830247548}"/>
              </a:ext>
            </a:extLst>
          </p:cNvPr>
          <p:cNvSpPr txBox="1"/>
          <p:nvPr/>
        </p:nvSpPr>
        <p:spPr>
          <a:xfrm>
            <a:off x="551000" y="6125592"/>
            <a:ext cx="80420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법률 및 당사의 정책은 근무지에 관계없이 모든 사람에게 적용됩니다.</a:t>
            </a:r>
          </a:p>
        </p:txBody>
      </p:sp>
    </p:spTree>
    <p:extLst>
      <p:ext uri="{BB962C8B-B14F-4D97-AF65-F5344CB8AC3E}">
        <p14:creationId xmlns:p14="http://schemas.microsoft.com/office/powerpoint/2010/main" val="29807949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38BE-D35C-18F4-DD18-076F9D97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차별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E7B1D-3612-EFA3-F9DC-ECF372B09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6F432-C4F6-FCEE-F1EB-C13A0EC3264F}"/>
              </a:ext>
            </a:extLst>
          </p:cNvPr>
          <p:cNvSpPr txBox="1"/>
          <p:nvPr/>
        </p:nvSpPr>
        <p:spPr>
          <a:xfrm>
            <a:off x="639192" y="2024108"/>
            <a:ext cx="3357166" cy="338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차별은 사람들이 다음과 같은 혜택을 받는 방법에 관한 중요한 업무 결정에 영향을 미칠 수 있습니다.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채용됨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해고됨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지급됨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승격됨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강등됨</a:t>
            </a:r>
          </a:p>
          <a:p>
            <a:endParaRPr lang="en-US"/>
          </a:p>
          <a:p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법률은 보호되는 근거에 근거한 결정을 금지합니다.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9" name="Content Placeholder 8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C1D1F2A-121C-6765-A5A7-1F5882EF5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52325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98166948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E336-4484-55C6-395A-D378598B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직장 내 따돌림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EABC1-0E2B-CA86-F809-3DA3A9B36182}"/>
              </a:ext>
            </a:extLst>
          </p:cNvPr>
          <p:cNvSpPr txBox="1"/>
          <p:nvPr/>
        </p:nvSpPr>
        <p:spPr>
          <a:xfrm>
            <a:off x="628650" y="15087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RPM 정책은 다음과 같은 학대 행위를 금지합니다.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직장 내 따돌림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도덕적 괴롭힘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심리적 괴롭힘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피해</a:t>
            </a:r>
            <a:endParaRPr lang="en-US" sz="2100"/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학대 행위는 용납되지 않으며 징계 및 해고를 초래할 수 있습니다.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70D2939-C375-9080-79F4-79D7BEEB6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0412" y="1508125"/>
            <a:ext cx="3803676" cy="5135563"/>
          </a:xfrm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CE12886-C52E-1C5C-F8AC-E1C4DF7134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65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4E63CD8-53B4-AF1A-FBA4-05945FE997A1}"/>
              </a:ext>
            </a:extLst>
          </p:cNvPr>
          <p:cNvSpPr txBox="1"/>
          <p:nvPr/>
        </p:nvSpPr>
        <p:spPr>
          <a:xfrm>
            <a:off x="431800" y="1508125"/>
            <a:ext cx="4071938" cy="48418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ko" sz="26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시나리오: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ko" sz="26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직장에서 누군가가 색다른 농담을 하고 최근 축구 경기에서 들었다고 말하며 방어합니다.</a:t>
            </a:r>
          </a:p>
          <a:p>
            <a:pPr indent="-171438" defTabSz="685749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/>
          </a:p>
          <a:p>
            <a:pPr defTabSz="685749">
              <a:lnSpc>
                <a:spcPct val="90000"/>
              </a:lnSpc>
              <a:spcAft>
                <a:spcPts val="600"/>
              </a:spcAft>
            </a:pPr>
            <a:r>
              <a:rPr lang="ko" sz="2600" b="0" i="1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직장에서 이런 성격의 농담을 반복하는 것이 적절하다고 생각하십니까?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5208C-D97C-1080-772A-E506B67C4128}"/>
              </a:ext>
            </a:extLst>
          </p:cNvPr>
          <p:cNvSpPr txBox="1"/>
          <p:nvPr/>
        </p:nvSpPr>
        <p:spPr>
          <a:xfrm>
            <a:off x="4880191" y="1508124"/>
            <a:ext cx="3927475" cy="48418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ko" sz="26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답변:</a:t>
            </a:r>
          </a:p>
          <a:p>
            <a:pPr>
              <a:spcAft>
                <a:spcPts val="600"/>
              </a:spcAft>
            </a:pPr>
            <a:endParaRPr lang="en-GB" sz="2600"/>
          </a:p>
          <a:p>
            <a:pPr>
              <a:spcAft>
                <a:spcPts val="600"/>
              </a:spcAft>
            </a:pPr>
            <a:r>
              <a:rPr lang="ko" sz="26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일부 사람들이 다른 환경이나 다른 청중에게 허용 가능하다고 여긴다 하더라도, 업무 환경에서 불쾌한 행동은 결코 괜찮지 않습니다.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F93A6-6B68-6A51-4F34-80231D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개인 vs. 직장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F4237-341B-E413-CBB8-087B15F1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14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3AE-8EA9-876D-8F7D-D72B8762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차별 및 괴롭힘 방지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906F-DB2C-FA2B-83AB-BA4E1ACC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71493-6848-DBAF-4C09-CA1EE485840B}"/>
              </a:ext>
            </a:extLst>
          </p:cNvPr>
          <p:cNvSpPr txBox="1"/>
          <p:nvPr/>
        </p:nvSpPr>
        <p:spPr>
          <a:xfrm>
            <a:off x="299213" y="2026062"/>
            <a:ext cx="8604504" cy="420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" sz="18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과정 내용</a:t>
            </a:r>
          </a:p>
          <a:p>
            <a:endParaRPr lang="en-GB"/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괴롭힘 및 차별이란 무엇입니까?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보호되는 근거 이해하기 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성희롱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Quid Pro Quo / 적대적 업무 환경 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차별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부적절한 행동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직장 내 따돌림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불쾌한 행동 발견</a:t>
            </a:r>
          </a:p>
          <a:p>
            <a:pPr marL="342900" indent="-342900">
              <a:buFont typeface="+mj-lt"/>
              <a:buAutoNum type="arabicPeriod"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우려 및 보복 제기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r>
              <a:rPr lang="ko" sz="18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교육 또는 특정 현지 요건이 어떻게 적용되는지에 관한 질문이 있는 경우, 관리자, 인사부에 문의하거나 </a:t>
            </a:r>
            <a:r>
              <a:rPr lang="ko" sz="1800" b="1" i="0" strike="noStrike" cap="none" spc="0" baseline="0">
                <a:solidFill>
                  <a:srgbClr val="008AFF"/>
                </a:solidFill>
                <a:effectLst/>
                <a:latin typeface="Batang"/>
                <a:ea typeface="Batang"/>
                <a:cs typeface="Batang"/>
              </a:rPr>
              <a:t>compliance@rpminc.com</a:t>
            </a: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으로 연락하십시오.</a:t>
            </a:r>
          </a:p>
          <a:p>
            <a:pPr marL="342900" indent="-342900">
              <a:buFont typeface="+mj-lt"/>
              <a:buAutoNum type="arabicPeriod"/>
            </a:pPr>
            <a:endParaRPr lang="en-GB"/>
          </a:p>
          <a:p>
            <a:pPr marL="342900" indent="-34290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9891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DCA-792C-6FB9-BAC9-D3F76F7F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업무 환경에서 행동하기 – 스스로에게 물어볼 질문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AD8F0-78CD-0417-D5E3-330EB5197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F2583A9D-281C-4C52-9347-26153EBC0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389927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583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F89A-BFF8-A65E-BF48-AEE160C2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방관자 - 불쾌한 행동 감지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D1DC-4EC2-EFA1-8D3E-8824C479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" sz="16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신호는 언어적 및 비언어적일 수 있습니다.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14DD-D440-21D7-095B-70FC70BA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3FD9947-2372-778F-84F0-D2FAEFF1D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162674"/>
              </p:ext>
            </p:extLst>
          </p:nvPr>
        </p:nvGraphicFramePr>
        <p:xfrm>
          <a:off x="822960" y="2127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722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F103-B53A-E0D6-FC92-E87A68EC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부적절한 행동을 목격한 경우 해야 할 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FE694-DF65-A7CA-A6CD-EE2D7965DCCB}"/>
              </a:ext>
            </a:extLst>
          </p:cNvPr>
          <p:cNvSpPr txBox="1"/>
          <p:nvPr/>
        </p:nvSpPr>
        <p:spPr>
          <a:xfrm>
            <a:off x="4857750" y="1280160"/>
            <a:ext cx="3886200" cy="513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불만을 접수한 후, RPM은 신속하고 철저하며 공정한 조사를 실시하고, 적절한 경우 즉각적이고 적절한 시정 조치를 취할 것입니다.</a:t>
            </a:r>
          </a:p>
          <a:p>
            <a:pPr marL="171438" indent="-171438" defTabSz="685749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100"/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일부 지역에서는 법률을 위반하는 개인이 민사 및 형사 처벌을 받을 수 있습니다.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AC6A289-2555-7CE5-76F6-FCBF4B2E0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D2C2CD-0245-DEC8-473D-8517566B14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8588699"/>
              </p:ext>
            </p:extLst>
          </p:nvPr>
        </p:nvGraphicFramePr>
        <p:xfrm>
          <a:off x="6286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25158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6B62-796B-C1D4-4763-5A20739A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RPM의 보복 금지 정책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1BA9E3-9396-DBB5-8249-DC0FDEC1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" sz="16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우려 사항이 있거나 무언가 옳지 않다고 느끼는 경우, 보고하십시오.</a:t>
            </a:r>
          </a:p>
          <a:p>
            <a:r>
              <a:rPr lang="ko" sz="1600" b="0" i="0" strike="noStrike" cap="none" spc="0" baseline="0">
                <a:solidFill>
                  <a:srgbClr val="373535"/>
                </a:solidFill>
                <a:effectLst/>
                <a:latin typeface="Batang"/>
                <a:ea typeface="Batang"/>
                <a:cs typeface="Batang"/>
              </a:rPr>
              <a:t>우려 사항을 관리자, HR, 법무 및 규정 준수 부서 또는 RPM 핫라인을 통해 보고할 수 있습니다.</a:t>
            </a:r>
          </a:p>
          <a:p>
            <a:endParaRPr lang="en-US" sz="1600">
              <a:solidFill>
                <a:srgbClr val="373535"/>
              </a:solidFill>
            </a:endParaRPr>
          </a:p>
          <a:p>
            <a:r>
              <a:rPr lang="ko" sz="1600" b="0" i="0" strike="noStrike" cap="none" spc="0" baseline="0">
                <a:solidFill>
                  <a:srgbClr val="373535"/>
                </a:solidFill>
                <a:effectLst/>
                <a:latin typeface="Batang"/>
                <a:ea typeface="Batang"/>
                <a:cs typeface="Batang"/>
              </a:rPr>
              <a:t>모든 선의의 보고는 진지하게 받아들여지고 신중하게 검토됩니다. 법률, 168의 가치 및 기대치 위반 또는 비윤리적 행동에 대한 보고는 신속하고 적절하게 조사될 것입니다.</a:t>
            </a:r>
          </a:p>
          <a:p>
            <a:endParaRPr lang="en-US" sz="1600"/>
          </a:p>
          <a:p>
            <a:pPr marL="0" marR="0" lvl="0" inden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" sz="16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위법 행위를 보고하고 선의로 보고하는 경우, RPM의 보복 정책은 우려를 제기한 것에 대해 해고, 강등, 정직, 견책, 징계, 전근, 위협, 괴롭힘 또는 어떤 식으로든 차별을 금지하고 있습니다.</a:t>
            </a:r>
          </a:p>
          <a:p>
            <a:pPr marL="57162" marR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en-US" sz="17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6" name="Content Placeholder 5" descr="A poster of a company&#10;&#10;Description automatically generated">
            <a:extLst>
              <a:ext uri="{FF2B5EF4-FFF2-40B4-BE49-F238E27FC236}">
                <a16:creationId xmlns:a16="http://schemas.microsoft.com/office/drawing/2014/main" id="{486A5F75-0C93-46BB-29E1-EEFA342C3D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511323"/>
            <a:ext cx="3886200" cy="5130297"/>
          </a:xfrm>
          <a:noFill/>
        </p:spPr>
      </p:pic>
    </p:spTree>
    <p:extLst>
      <p:ext uri="{BB962C8B-B14F-4D97-AF65-F5344CB8AC3E}">
        <p14:creationId xmlns:p14="http://schemas.microsoft.com/office/powerpoint/2010/main" val="353427924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B45-5B3C-3DB0-1BE4-A2E8E5DF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보복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1DFAF-2C91-7422-79F7-D1B6D66C8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78DC15E-F928-C464-FBA0-36933CA4D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03871"/>
              </p:ext>
            </p:extLst>
          </p:nvPr>
        </p:nvGraphicFramePr>
        <p:xfrm>
          <a:off x="432562" y="2160606"/>
          <a:ext cx="8074836" cy="439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0EE6-D2E3-A34A-D0E6-B7CFF8ADAFCF}"/>
              </a:ext>
            </a:extLst>
          </p:cNvPr>
          <p:cNvSpPr txBox="1"/>
          <p:nvPr/>
        </p:nvSpPr>
        <p:spPr>
          <a:xfrm>
            <a:off x="432562" y="1470164"/>
            <a:ext cx="699560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보복 행위의 예:</a:t>
            </a:r>
          </a:p>
        </p:txBody>
      </p:sp>
    </p:spTree>
    <p:extLst>
      <p:ext uri="{BB962C8B-B14F-4D97-AF65-F5344CB8AC3E}">
        <p14:creationId xmlns:p14="http://schemas.microsoft.com/office/powerpoint/2010/main" val="311459053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0DF9-EC86-26D1-EB48-FAC8A23DB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참 또는 거짓?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4A50-C316-495F-A22D-CFF6B8954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관리자는 물론 동료도 금지된 보복 행위에 가담할 수 있습니다.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1DF32BB-A75F-A819-0F62-EAD6E91DC80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ECA4A55-F7A7-46D2-6885-64D7C77172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89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93E8-D982-EE5F-722D-C8FFD4B1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답변...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CED9B-3AA4-6657-52D7-A3AE595B4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위의 진술은 </a:t>
            </a:r>
            <a:r>
              <a:rPr lang="ko" sz="1800" b="1" i="0" strike="noStrike" cap="none" spc="0" baseline="0">
                <a:solidFill>
                  <a:srgbClr val="548235"/>
                </a:solidFill>
                <a:effectLst/>
                <a:latin typeface="Batang"/>
                <a:ea typeface="Batang"/>
                <a:cs typeface="Batang"/>
              </a:rPr>
              <a:t>참 입니다</a:t>
            </a: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.</a:t>
            </a:r>
          </a:p>
          <a:p>
            <a:pPr marL="0" indent="0">
              <a:buNone/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누구나 보복에 가담할 수 있습니다. 여기에는 선의의 우려나 불만을 제기했다는 이유로 누군가를 부정적으로 대하는 관리자나 동료가 포함됩니다.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8B475D77-4434-8297-1245-1F15891FDD8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324A152-4068-BF32-861E-706313346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5164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E09D-6897-4B77-6400-D2F29ADC8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" sz="21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감사합니다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490DC-2417-7F40-0F75-FE51C0D8A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" sz="1900" b="0" i="0" strike="noStrike" cap="none" spc="0" baseline="0">
                <a:solidFill>
                  <a:srgbClr val="9DC3E6"/>
                </a:solidFill>
                <a:effectLst/>
                <a:latin typeface="Batang"/>
                <a:ea typeface="Batang"/>
                <a:cs typeface="Batang"/>
              </a:rPr>
              <a:t>모든 질문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C064-E450-DFF8-1DE8-AA171D254D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ko" sz="900" b="0" i="0" strike="noStrike" cap="none" spc="0" baseline="0">
                <a:solidFill>
                  <a:srgbClr val="898989"/>
                </a:solidFill>
                <a:effectLst/>
                <a:latin typeface="Batang"/>
                <a:ea typeface="Batang"/>
                <a:cs typeface="Batang"/>
              </a:rPr>
              <a:t>[이벤트 이름] [날짜]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5CE9B-CFAD-F960-4423-47EF2ED4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4641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4DD6-51D1-771A-AD6D-9F880AB7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차별 및 괴롭힘 방지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A5B44-1D6A-1552-FB9B-24626E626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59D3B30-F695-4079-1707-50E90A411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43714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8898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3D1B3-2675-F520-80FE-B41A6F28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괴롭힘 및 차별이란 무엇입니까?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B72F0-297D-5604-D514-2CB5A39D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99A9FE-9AEF-F820-F65C-BE5BE15E8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80152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6300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B15D-6946-CDFC-CF72-E48A4D07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보호된 근거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8F4E0-B73C-7243-2528-40AE79BB37BD}"/>
              </a:ext>
            </a:extLst>
          </p:cNvPr>
          <p:cNvSpPr txBox="1"/>
          <p:nvPr/>
        </p:nvSpPr>
        <p:spPr>
          <a:xfrm>
            <a:off x="5488686" y="1059066"/>
            <a:ext cx="3454146" cy="15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1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기억할 사항:</a:t>
            </a:r>
          </a:p>
          <a:p>
            <a:pPr defTabSz="685749">
              <a:lnSpc>
                <a:spcPct val="90000"/>
              </a:lnSpc>
              <a:spcBef>
                <a:spcPts val="750"/>
              </a:spcBef>
            </a:pPr>
            <a:r>
              <a:rPr lang="ko" sz="2100" b="1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모든 사람을 존중합니다. 보호되는 지면에서 차별하지 마십시오.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04F7EF8-8C04-9AAF-56B7-B0D226A1EC0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62908"/>
              </p:ext>
            </p:extLst>
          </p:nvPr>
        </p:nvGraphicFramePr>
        <p:xfrm>
          <a:off x="628650" y="2642616"/>
          <a:ext cx="8158734" cy="400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79A9FCC-7447-B3A4-6B62-83027FAB83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95FBB-B7DC-ED84-3875-07C254CEF76A}"/>
              </a:ext>
            </a:extLst>
          </p:cNvPr>
          <p:cNvSpPr txBox="1"/>
          <p:nvPr/>
        </p:nvSpPr>
        <p:spPr>
          <a:xfrm>
            <a:off x="628650" y="1639669"/>
            <a:ext cx="421309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근무지에 따라 다음과 같은 근거가 있을 수 있습니다.</a:t>
            </a:r>
          </a:p>
        </p:txBody>
      </p:sp>
    </p:spTree>
    <p:extLst>
      <p:ext uri="{BB962C8B-B14F-4D97-AF65-F5344CB8AC3E}">
        <p14:creationId xmlns:p14="http://schemas.microsoft.com/office/powerpoint/2010/main" val="6327143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3EB6-D382-7E5B-2128-1E2AD338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7358907" cy="787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성희롱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AC1A7-2052-7988-8268-65113A22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29D13C8E-8DED-44C4-E9EA-CA8A2E541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82435"/>
              </p:ext>
            </p:extLst>
          </p:nvPr>
        </p:nvGraphicFramePr>
        <p:xfrm>
          <a:off x="432562" y="1508760"/>
          <a:ext cx="8074836" cy="484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58796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1066B-6332-D0B1-464F-82C26F963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참입니까, 거짓입니까?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9AE83-D0E3-35F9-4EDD-3B02A67DEA40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직원이 괴롭힘 행위를 목격하면 </a:t>
            </a:r>
            <a:r>
              <a:rPr lang="ko" sz="1800" b="1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관리자는</a:t>
            </a: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 보통 악의적인 행위자입니다.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CECCB0-AD0A-475B-29B8-6C408B98E71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3DB1538-D7D3-12C4-C7DC-486BD86701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80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2729-D1A0-2498-9446-B4C38D0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" sz="45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답변...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F00E2-00FB-9955-A67E-6B6D62965415}"/>
              </a:ext>
            </a:extLst>
          </p:cNvPr>
          <p:cNvSpPr txBox="1"/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위의 진술은 </a:t>
            </a:r>
            <a:r>
              <a:rPr lang="ko" sz="1800" b="1" i="0" strike="noStrike" cap="none" spc="0" baseline="0">
                <a:solidFill>
                  <a:srgbClr val="FF0000"/>
                </a:solidFill>
                <a:effectLst/>
                <a:latin typeface="Batang"/>
                <a:ea typeface="Batang"/>
                <a:cs typeface="Batang"/>
              </a:rPr>
              <a:t>거짓입니다</a:t>
            </a: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endParaRPr lang="en-US" kern="1200">
              <a:latin typeface="+mn-lt"/>
              <a:ea typeface="+mn-ea"/>
              <a:cs typeface="+mn-cs"/>
            </a:endParaRPr>
          </a:p>
          <a:p>
            <a:pPr algn="ctr" defTabSz="685749">
              <a:lnSpc>
                <a:spcPct val="90000"/>
              </a:lnSpc>
              <a:spcBef>
                <a:spcPts val="750"/>
              </a:spcBef>
            </a:pPr>
            <a:r>
              <a:rPr lang="ko" sz="1800" b="0" i="0" strike="noStrike" cap="none" spc="0" baseline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동료들은 관리자들만큼이나 괴롭힘에 가담할 가능성이 높습니다.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D90AD7F-E22E-A72A-71B9-E3A237FA4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17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902E-2637-717F-B53D-572920A6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" sz="2000" b="0" i="0" strike="noStrike" cap="none" spc="0" baseline="0">
                <a:solidFill>
                  <a:srgbClr val="FFFFFF"/>
                </a:solidFill>
                <a:effectLst/>
                <a:latin typeface="Batang"/>
                <a:ea typeface="Batang"/>
                <a:cs typeface="Batang"/>
              </a:rPr>
              <a:t>적대적 업무 환경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7ADB30-AA57-FF7E-1163-C8F0957A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39696"/>
            <a:ext cx="3886200" cy="5135424"/>
          </a:xfrm>
        </p:spPr>
        <p:txBody>
          <a:bodyPr/>
          <a:lstStyle/>
          <a:p>
            <a:pPr marL="0" indent="0">
              <a:buNone/>
            </a:pPr>
            <a:r>
              <a:rPr lang="ko" sz="2100" b="0" i="0" strike="noStrike" cap="none" spc="0" baseline="0" dirty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예(시간 경과에 따른 의견 작성)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" sz="2100" b="0" i="0" strike="noStrike" cap="none" spc="0" baseline="0" dirty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            “멋져요, 여자아이”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" sz="2100" b="0" i="0" strike="noStrike" cap="none" spc="0" baseline="0" dirty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“왜 더 미소를 짓지 않나요?”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" sz="2100" b="0" i="0" strike="noStrike" cap="none" spc="0" baseline="0" dirty="0">
                <a:solidFill>
                  <a:srgbClr val="000000"/>
                </a:solidFill>
                <a:effectLst/>
                <a:latin typeface="Batang"/>
                <a:ea typeface="Batang"/>
                <a:cs typeface="Batang"/>
              </a:rPr>
              <a:t>“보이시 참을 사용하여 포인트를 주세요.”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3DB67EF-BBA9-553C-40B3-F0F1A8116F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28145" y="6558353"/>
            <a:ext cx="286967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[EVENT NAME]  [DATE]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449FD41-97DA-B96E-E874-37F373C3A5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3437" y="6558353"/>
            <a:ext cx="480561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B5FC4A1-A2DE-4EB5-9A46-57D39B4235E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5C8EE2C3-03A6-ABAF-3E18-D116DCC72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369137"/>
              </p:ext>
            </p:extLst>
          </p:nvPr>
        </p:nvGraphicFramePr>
        <p:xfrm>
          <a:off x="4629150" y="1508760"/>
          <a:ext cx="3886200" cy="51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loud 9">
            <a:extLst>
              <a:ext uri="{FF2B5EF4-FFF2-40B4-BE49-F238E27FC236}">
                <a16:creationId xmlns:a16="http://schemas.microsoft.com/office/drawing/2014/main" id="{4973049F-7464-8CEC-6A0C-5251C1FF3DEA}"/>
              </a:ext>
            </a:extLst>
          </p:cNvPr>
          <p:cNvSpPr/>
          <p:nvPr/>
        </p:nvSpPr>
        <p:spPr>
          <a:xfrm>
            <a:off x="1165194" y="2483664"/>
            <a:ext cx="2953511" cy="86704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C81ACA9-37AB-3848-2CFF-062B6FE76A28}"/>
              </a:ext>
            </a:extLst>
          </p:cNvPr>
          <p:cNvSpPr/>
          <p:nvPr/>
        </p:nvSpPr>
        <p:spPr>
          <a:xfrm>
            <a:off x="315467" y="3551511"/>
            <a:ext cx="3694176" cy="10499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A002978-A98E-CB9D-6EC7-7BD47016C50B}"/>
              </a:ext>
            </a:extLst>
          </p:cNvPr>
          <p:cNvSpPr/>
          <p:nvPr/>
        </p:nvSpPr>
        <p:spPr>
          <a:xfrm>
            <a:off x="73152" y="4621038"/>
            <a:ext cx="4178808" cy="1482966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3120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3.06.30"/>
  <p:tag name="AS_TITLE" val="Aspose.Slides for Java"/>
  <p:tag name="AS_VERSION" val="23.6"/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0C2D6ED61D4479406C8DA89CF0878" ma:contentTypeVersion="18" ma:contentTypeDescription="Create a new document." ma:contentTypeScope="" ma:versionID="9fab1500bc2d3a4d890516a255717ef1">
  <xsd:schema xmlns:xsd="http://www.w3.org/2001/XMLSchema" xmlns:xs="http://www.w3.org/2001/XMLSchema" xmlns:p="http://schemas.microsoft.com/office/2006/metadata/properties" xmlns:ns2="d7a05af7-d3ec-4963-864c-209504fa34de" xmlns:ns3="2ed82cd1-6b84-4a0b-9746-0d197a81b83d" targetNamespace="http://schemas.microsoft.com/office/2006/metadata/properties" ma:root="true" ma:fieldsID="1d2897f00ee0e34ba7a8446ba2849d29" ns2:_="" ns3:_="">
    <xsd:import namespace="d7a05af7-d3ec-4963-864c-209504fa34de"/>
    <xsd:import namespace="2ed82cd1-6b84-4a0b-9746-0d197a81b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05af7-d3ec-4963-864c-209504fa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3bc27-0046-4300-b48a-2db9dc8911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82cd1-6b84-4a0b-9746-0d197a81b8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0404-635a-4f52-8c6e-abf865231489}" ma:internalName="TaxCatchAll" ma:showField="CatchAllData" ma:web="2ed82cd1-6b84-4a0b-9746-0d197a81b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a05af7-d3ec-4963-864c-209504fa34de">
      <Terms xmlns="http://schemas.microsoft.com/office/infopath/2007/PartnerControls"/>
    </lcf76f155ced4ddcb4097134ff3c332f>
    <TaxCatchAll xmlns="2ed82cd1-6b84-4a0b-9746-0d197a81b83d" xsi:nil="true"/>
  </documentManagement>
</p:properties>
</file>

<file path=customXml/itemProps1.xml><?xml version="1.0" encoding="utf-8"?>
<ds:datastoreItem xmlns:ds="http://schemas.openxmlformats.org/officeDocument/2006/customXml" ds:itemID="{716B392D-E5BF-4564-B6BF-23992C910A2D}">
  <ds:schemaRefs/>
</ds:datastoreItem>
</file>

<file path=customXml/itemProps2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  <ds:schemaRef ds:uri="d7a05af7-d3ec-4963-864c-209504fa34de"/>
    <ds:schemaRef ds:uri="2ed82cd1-6b84-4a0b-9746-0d197a81b8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12372</TotalTime>
  <Words>1377</Words>
  <Application>Microsoft Office PowerPoint</Application>
  <PresentationFormat>On-screen Show (4:3)</PresentationFormat>
  <Paragraphs>246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Batang</vt:lpstr>
      <vt:lpstr>Arial</vt:lpstr>
      <vt:lpstr>Calibri</vt:lpstr>
      <vt:lpstr>Calibri Light</vt:lpstr>
      <vt:lpstr>Office Theme</vt:lpstr>
      <vt:lpstr>think-cell Slide</vt:lpstr>
      <vt:lpstr>PowerPoint Presentation</vt:lpstr>
      <vt:lpstr>차별 및 괴롭힘 방지 </vt:lpstr>
      <vt:lpstr>차별 및 괴롭힘 방지</vt:lpstr>
      <vt:lpstr>괴롭힘 및 차별이란 무엇입니까?</vt:lpstr>
      <vt:lpstr>보호된 근거</vt:lpstr>
      <vt:lpstr>성희롱</vt:lpstr>
      <vt:lpstr>참입니까, 거짓입니까?</vt:lpstr>
      <vt:lpstr>답변...</vt:lpstr>
      <vt:lpstr>적대적 업무 환경</vt:lpstr>
      <vt:lpstr>성별 고정관념</vt:lpstr>
      <vt:lpstr>참입니까, 거짓입니까?</vt:lpstr>
      <vt:lpstr>답변...</vt:lpstr>
      <vt:lpstr>성희롱 - 알아차릴 수 있습니까?</vt:lpstr>
      <vt:lpstr>부적절한 언어 및 의견</vt:lpstr>
      <vt:lpstr>적대적 업무 환경</vt:lpstr>
      <vt:lpstr>현장 대 외부</vt:lpstr>
      <vt:lpstr>차별</vt:lpstr>
      <vt:lpstr>직장 내 따돌림</vt:lpstr>
      <vt:lpstr>개인 vs. 직장</vt:lpstr>
      <vt:lpstr>업무 환경에서 행동하기 – 스스로에게 물어볼 질문</vt:lpstr>
      <vt:lpstr>방관자 - 불쾌한 행동 감지</vt:lpstr>
      <vt:lpstr>부적절한 행동을 목격한 경우 해야 할 일</vt:lpstr>
      <vt:lpstr>RPM의 보복 금지 정책 </vt:lpstr>
      <vt:lpstr>보복 </vt:lpstr>
      <vt:lpstr>참 또는 거짓?</vt:lpstr>
      <vt:lpstr>답변...</vt:lpstr>
      <vt:lpstr>감사합니다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Shelley Earl</cp:lastModifiedBy>
  <cp:revision>36</cp:revision>
  <cp:lastPrinted>2020-04-30T20:14:04Z</cp:lastPrinted>
  <dcterms:created xsi:type="dcterms:W3CDTF">2018-12-18T18:53:57Z</dcterms:created>
  <dcterms:modified xsi:type="dcterms:W3CDTF">2024-03-25T18:39:25Z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0x010100D590C2D6ED61D4479406C8DA89CF0878</vt:lpwstr>
  </property>
  <property fmtid="{D5CDD505-2E9C-101B-9397-08002B2CF9AE}" pid="3" name="MediaServiceImageTags">
    <vt:lpwstr/>
  </property>
</Properties>
</file>