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4" r:id="rId6"/>
    <p:sldId id="265" r:id="rId7"/>
    <p:sldId id="266" r:id="rId8"/>
    <p:sldId id="267" r:id="rId9"/>
    <p:sldId id="26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4" r:id="rId25"/>
    <p:sldId id="287" r:id="rId26"/>
    <p:sldId id="3127" r:id="rId27"/>
    <p:sldId id="290" r:id="rId28"/>
    <p:sldId id="291" r:id="rId29"/>
    <p:sldId id="293" r:id="rId30"/>
    <p:sldId id="294" r:id="rId31"/>
  </p:sldIdLst>
  <p:sldSz cx="9144000" cy="6858000" type="screen4x3"/>
  <p:notesSz cx="6950075" cy="92360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Kostka" initials="BK" lastIdx="0" clrIdx="0">
    <p:extLst>
      <p:ext uri="{19B8F6BF-5375-455C-9EA6-DF929625EA0E}">
        <p15:presenceInfo xmlns:p15="http://schemas.microsoft.com/office/powerpoint/2012/main" userId="S::bkostka@roopco.com::5bf04b9e-3f2b-4203-8d7a-b84b746d51c3" providerId="AD"/>
      </p:ext>
    </p:extLst>
  </p:cmAuthor>
  <p:cmAuthor id="2" name="Joe Toula" initials="JT" lastIdx="0" clrIdx="1">
    <p:extLst>
      <p:ext uri="{19B8F6BF-5375-455C-9EA6-DF929625EA0E}">
        <p15:presenceInfo xmlns:p15="http://schemas.microsoft.com/office/powerpoint/2012/main" userId="S::jtoula@rpminc.com::2df48d24-f262-454e-ad9c-9a6f9fc72b19" providerId="AD"/>
      </p:ext>
    </p:extLst>
  </p:cmAuthor>
  <p:cmAuthor id="3" name="Cain, Caroline" initials="C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A5095-15C7-4BF8-A3D7-9D6D94260068}" v="455" dt="2024-03-25T15:14:30.230"/>
    <p1510:client id="{C21FF0E9-61B3-4CCB-91C0-3D6843AA4B39}" v="16" dt="2024-03-25T18:36:03.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5187" autoAdjust="0"/>
  </p:normalViewPr>
  <p:slideViewPr>
    <p:cSldViewPr snapToGrid="0">
      <p:cViewPr varScale="1">
        <p:scale>
          <a:sx n="108" d="100"/>
          <a:sy n="108" d="100"/>
        </p:scale>
        <p:origin x="1662" y="150"/>
      </p:cViewPr>
      <p:guideLst>
        <p:guide orient="horz" pos="2184"/>
        <p:guide pos="2880"/>
        <p:guide orient="horz" pos="4320"/>
        <p:guide orient="horz"/>
        <p:guide pos="5760"/>
      </p:guideLst>
    </p:cSldViewPr>
  </p:slideViewPr>
  <p:outlineViewPr>
    <p:cViewPr>
      <p:scale>
        <a:sx n="33" d="100"/>
        <a:sy n="33" d="100"/>
      </p:scale>
      <p:origin x="0" y="-9446"/>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Earl" userId="4951d46f-b647-4b3c-b822-5808962dcca8" providerId="ADAL" clId="{C21FF0E9-61B3-4CCB-91C0-3D6843AA4B39}"/>
    <pc:docChg chg="modSld">
      <pc:chgData name="Shelley Earl" userId="4951d46f-b647-4b3c-b822-5808962dcca8" providerId="ADAL" clId="{C21FF0E9-61B3-4CCB-91C0-3D6843AA4B39}" dt="2024-03-25T18:36:03.272" v="23"/>
      <pc:docMkLst>
        <pc:docMk/>
      </pc:docMkLst>
      <pc:sldChg chg="modSp mod">
        <pc:chgData name="Shelley Earl" userId="4951d46f-b647-4b3c-b822-5808962dcca8" providerId="ADAL" clId="{C21FF0E9-61B3-4CCB-91C0-3D6843AA4B39}" dt="2024-03-25T18:31:41.048" v="0" actId="1076"/>
        <pc:sldMkLst>
          <pc:docMk/>
          <pc:sldMk cId="2097898915" sldId="264"/>
        </pc:sldMkLst>
        <pc:spChg chg="mod">
          <ac:chgData name="Shelley Earl" userId="4951d46f-b647-4b3c-b822-5808962dcca8" providerId="ADAL" clId="{C21FF0E9-61B3-4CCB-91C0-3D6843AA4B39}" dt="2024-03-25T18:31:41.048" v="0" actId="1076"/>
          <ac:spMkLst>
            <pc:docMk/>
            <pc:sldMk cId="2097898915" sldId="264"/>
            <ac:spMk id="8" creationId="{87671493-6848-DBAF-4C09-CA1EE485840B}"/>
          </ac:spMkLst>
        </pc:spChg>
      </pc:sldChg>
      <pc:sldChg chg="modSp">
        <pc:chgData name="Shelley Earl" userId="4951d46f-b647-4b3c-b822-5808962dcca8" providerId="ADAL" clId="{C21FF0E9-61B3-4CCB-91C0-3D6843AA4B39}" dt="2024-03-25T18:31:50.759" v="7" actId="27636"/>
        <pc:sldMkLst>
          <pc:docMk/>
          <pc:sldMk cId="63271430" sldId="267"/>
        </pc:sldMkLst>
        <pc:graphicFrameChg chg="mod">
          <ac:chgData name="Shelley Earl" userId="4951d46f-b647-4b3c-b822-5808962dcca8" providerId="ADAL" clId="{C21FF0E9-61B3-4CCB-91C0-3D6843AA4B39}" dt="2024-03-25T18:31:50.759" v="7" actId="27636"/>
          <ac:graphicFrameMkLst>
            <pc:docMk/>
            <pc:sldMk cId="63271430" sldId="267"/>
            <ac:graphicFrameMk id="10" creationId="{504F7EF8-8C04-9AAF-56B7-B0D226A1EC06}"/>
          </ac:graphicFrameMkLst>
        </pc:graphicFrameChg>
      </pc:sldChg>
      <pc:sldChg chg="modSp mod">
        <pc:chgData name="Shelley Earl" userId="4951d46f-b647-4b3c-b822-5808962dcca8" providerId="ADAL" clId="{C21FF0E9-61B3-4CCB-91C0-3D6843AA4B39}" dt="2024-03-25T18:35:18.233" v="19" actId="255"/>
        <pc:sldMkLst>
          <pc:docMk/>
          <pc:sldMk cId="3481431200" sldId="274"/>
        </pc:sldMkLst>
        <pc:spChg chg="mod">
          <ac:chgData name="Shelley Earl" userId="4951d46f-b647-4b3c-b822-5808962dcca8" providerId="ADAL" clId="{C21FF0E9-61B3-4CCB-91C0-3D6843AA4B39}" dt="2024-03-25T18:32:06.138" v="10" actId="1076"/>
          <ac:spMkLst>
            <pc:docMk/>
            <pc:sldMk cId="3481431200" sldId="274"/>
            <ac:spMk id="10" creationId="{4973049F-7464-8CEC-6A0C-5251C1FF3DEA}"/>
          </ac:spMkLst>
        </pc:spChg>
        <pc:spChg chg="mod">
          <ac:chgData name="Shelley Earl" userId="4951d46f-b647-4b3c-b822-5808962dcca8" providerId="ADAL" clId="{C21FF0E9-61B3-4CCB-91C0-3D6843AA4B39}" dt="2024-03-25T18:32:15.900" v="13" actId="14100"/>
          <ac:spMkLst>
            <pc:docMk/>
            <pc:sldMk cId="3481431200" sldId="274"/>
            <ac:spMk id="12" creationId="{FC81ACA9-37AB-3848-2CFF-062B6FE76A28}"/>
          </ac:spMkLst>
        </pc:spChg>
        <pc:spChg chg="mod">
          <ac:chgData name="Shelley Earl" userId="4951d46f-b647-4b3c-b822-5808962dcca8" providerId="ADAL" clId="{C21FF0E9-61B3-4CCB-91C0-3D6843AA4B39}" dt="2024-03-25T18:32:25.425" v="14" actId="1076"/>
          <ac:spMkLst>
            <pc:docMk/>
            <pc:sldMk cId="3481431200" sldId="274"/>
            <ac:spMk id="13" creationId="{1A002978-A98E-CB9D-6EC7-7BD47016C50B}"/>
          </ac:spMkLst>
        </pc:spChg>
        <pc:graphicFrameChg chg="mod">
          <ac:chgData name="Shelley Earl" userId="4951d46f-b647-4b3c-b822-5808962dcca8" providerId="ADAL" clId="{C21FF0E9-61B3-4CCB-91C0-3D6843AA4B39}" dt="2024-03-25T18:35:18.233" v="19" actId="255"/>
          <ac:graphicFrameMkLst>
            <pc:docMk/>
            <pc:sldMk cId="3481431200" sldId="274"/>
            <ac:graphicFrameMk id="11" creationId="{5C8EE2C3-03A6-ABAF-3E18-D116DCC72FC4}"/>
          </ac:graphicFrameMkLst>
        </pc:graphicFrameChg>
      </pc:sldChg>
      <pc:sldChg chg="modSp">
        <pc:chgData name="Shelley Earl" userId="4951d46f-b647-4b3c-b822-5808962dcca8" providerId="ADAL" clId="{C21FF0E9-61B3-4CCB-91C0-3D6843AA4B39}" dt="2024-03-25T18:35:38.647" v="20" actId="255"/>
        <pc:sldMkLst>
          <pc:docMk/>
          <pc:sldMk cId="829028075" sldId="275"/>
        </pc:sldMkLst>
        <pc:graphicFrameChg chg="mod">
          <ac:chgData name="Shelley Earl" userId="4951d46f-b647-4b3c-b822-5808962dcca8" providerId="ADAL" clId="{C21FF0E9-61B3-4CCB-91C0-3D6843AA4B39}" dt="2024-03-25T18:35:38.647" v="20" actId="255"/>
          <ac:graphicFrameMkLst>
            <pc:docMk/>
            <pc:sldMk cId="829028075" sldId="275"/>
            <ac:graphicFrameMk id="13" creationId="{A605F809-B93D-1529-EAB4-05210895DD47}"/>
          </ac:graphicFrameMkLst>
        </pc:graphicFrameChg>
      </pc:sldChg>
      <pc:sldChg chg="modSp">
        <pc:chgData name="Shelley Earl" userId="4951d46f-b647-4b3c-b822-5808962dcca8" providerId="ADAL" clId="{C21FF0E9-61B3-4CCB-91C0-3D6843AA4B39}" dt="2024-03-25T18:35:54.319" v="22" actId="255"/>
        <pc:sldMkLst>
          <pc:docMk/>
          <pc:sldMk cId="969127443" sldId="278"/>
        </pc:sldMkLst>
        <pc:graphicFrameChg chg="mod">
          <ac:chgData name="Shelley Earl" userId="4951d46f-b647-4b3c-b822-5808962dcca8" providerId="ADAL" clId="{C21FF0E9-61B3-4CCB-91C0-3D6843AA4B39}" dt="2024-03-25T18:35:54.319" v="22" actId="255"/>
          <ac:graphicFrameMkLst>
            <pc:docMk/>
            <pc:sldMk cId="969127443" sldId="278"/>
            <ac:graphicFrameMk id="8" creationId="{25435880-DE83-4AE6-0C0C-E8BEDD12548D}"/>
          </ac:graphicFrameMkLst>
        </pc:graphicFrameChg>
      </pc:sldChg>
      <pc:sldChg chg="modSp">
        <pc:chgData name="Shelley Earl" userId="4951d46f-b647-4b3c-b822-5808962dcca8" providerId="ADAL" clId="{C21FF0E9-61B3-4CCB-91C0-3D6843AA4B39}" dt="2024-03-25T18:36:03.272" v="23"/>
        <pc:sldMkLst>
          <pc:docMk/>
          <pc:sldMk cId="1794826995" sldId="280"/>
        </pc:sldMkLst>
        <pc:graphicFrameChg chg="mod">
          <ac:chgData name="Shelley Earl" userId="4951d46f-b647-4b3c-b822-5808962dcca8" providerId="ADAL" clId="{C21FF0E9-61B3-4CCB-91C0-3D6843AA4B39}" dt="2024-03-25T18:36:03.272" v="23"/>
          <ac:graphicFrameMkLst>
            <pc:docMk/>
            <pc:sldMk cId="1794826995" sldId="280"/>
            <ac:graphicFrameMk id="4" creationId="{F066EC6C-DCB6-3357-ABD4-0298BB5F32F6}"/>
          </ac:graphicFrameMkLst>
        </pc:graphicFrameChg>
      </pc:sldChg>
    </pc:docChg>
  </pc:docChgLst>
  <pc:docChgLst>
    <pc:chgData name="Shelley Earl" userId="4951d46f-b647-4b3c-b822-5808962dcca8" providerId="ADAL" clId="{5F9A5095-15C7-4BF8-A3D7-9D6D94260068}"/>
    <pc:docChg chg="undo custSel addSld delSld modSld sldOrd">
      <pc:chgData name="Shelley Earl" userId="4951d46f-b647-4b3c-b822-5808962dcca8" providerId="ADAL" clId="{5F9A5095-15C7-4BF8-A3D7-9D6D94260068}" dt="2024-03-25T15:16:22.607" v="1141" actId="47"/>
      <pc:docMkLst>
        <pc:docMk/>
      </pc:docMkLst>
      <pc:sldChg chg="modSp mod">
        <pc:chgData name="Shelley Earl" userId="4951d46f-b647-4b3c-b822-5808962dcca8" providerId="ADAL" clId="{5F9A5095-15C7-4BF8-A3D7-9D6D94260068}" dt="2024-03-25T15:13:42.543" v="1028" actId="20577"/>
        <pc:sldMkLst>
          <pc:docMk/>
          <pc:sldMk cId="2097898915" sldId="264"/>
        </pc:sldMkLst>
        <pc:spChg chg="mod">
          <ac:chgData name="Shelley Earl" userId="4951d46f-b647-4b3c-b822-5808962dcca8" providerId="ADAL" clId="{5F9A5095-15C7-4BF8-A3D7-9D6D94260068}" dt="2024-03-25T15:13:42.543" v="1028" actId="20577"/>
          <ac:spMkLst>
            <pc:docMk/>
            <pc:sldMk cId="2097898915" sldId="264"/>
            <ac:spMk id="8" creationId="{87671493-6848-DBAF-4C09-CA1EE485840B}"/>
          </ac:spMkLst>
        </pc:spChg>
      </pc:sldChg>
      <pc:sldChg chg="modSp">
        <pc:chgData name="Shelley Earl" userId="4951d46f-b647-4b3c-b822-5808962dcca8" providerId="ADAL" clId="{5F9A5095-15C7-4BF8-A3D7-9D6D94260068}" dt="2024-03-25T14:32:37.392" v="19" actId="20577"/>
        <pc:sldMkLst>
          <pc:docMk/>
          <pc:sldMk cId="3009587968" sldId="268"/>
        </pc:sldMkLst>
        <pc:graphicFrameChg chg="mod">
          <ac:chgData name="Shelley Earl" userId="4951d46f-b647-4b3c-b822-5808962dcca8" providerId="ADAL" clId="{5F9A5095-15C7-4BF8-A3D7-9D6D94260068}" dt="2024-03-25T14:32:37.392" v="19" actId="20577"/>
          <ac:graphicFrameMkLst>
            <pc:docMk/>
            <pc:sldMk cId="3009587968" sldId="268"/>
            <ac:graphicFrameMk id="11" creationId="{29D13C8E-8DED-44C4-E9EA-CA8A2E541890}"/>
          </ac:graphicFrameMkLst>
        </pc:graphicFrameChg>
      </pc:sldChg>
      <pc:sldChg chg="modSp mod">
        <pc:chgData name="Shelley Earl" userId="4951d46f-b647-4b3c-b822-5808962dcca8" providerId="ADAL" clId="{5F9A5095-15C7-4BF8-A3D7-9D6D94260068}" dt="2024-03-25T14:39:49.824" v="312" actId="20577"/>
        <pc:sldMkLst>
          <pc:docMk/>
          <pc:sldMk cId="2177728087" sldId="272"/>
        </pc:sldMkLst>
        <pc:spChg chg="mod">
          <ac:chgData name="Shelley Earl" userId="4951d46f-b647-4b3c-b822-5808962dcca8" providerId="ADAL" clId="{5F9A5095-15C7-4BF8-A3D7-9D6D94260068}" dt="2024-03-25T14:39:49.824" v="312" actId="20577"/>
          <ac:spMkLst>
            <pc:docMk/>
            <pc:sldMk cId="2177728087" sldId="272"/>
            <ac:spMk id="8" creationId="{F639AE83-D0E3-35F9-4EDD-3B02A67DEA40}"/>
          </ac:spMkLst>
        </pc:spChg>
      </pc:sldChg>
      <pc:sldChg chg="modSp mod">
        <pc:chgData name="Shelley Earl" userId="4951d46f-b647-4b3c-b822-5808962dcca8" providerId="ADAL" clId="{5F9A5095-15C7-4BF8-A3D7-9D6D94260068}" dt="2024-03-25T14:35:34.842" v="127" actId="6549"/>
        <pc:sldMkLst>
          <pc:docMk/>
          <pc:sldMk cId="832071717" sldId="273"/>
        </pc:sldMkLst>
        <pc:spChg chg="mod">
          <ac:chgData name="Shelley Earl" userId="4951d46f-b647-4b3c-b822-5808962dcca8" providerId="ADAL" clId="{5F9A5095-15C7-4BF8-A3D7-9D6D94260068}" dt="2024-03-25T14:35:34.842" v="127" actId="6549"/>
          <ac:spMkLst>
            <pc:docMk/>
            <pc:sldMk cId="832071717" sldId="273"/>
            <ac:spMk id="8" creationId="{150F00E2-00FB-9955-A67E-6B6D62965415}"/>
          </ac:spMkLst>
        </pc:spChg>
      </pc:sldChg>
      <pc:sldChg chg="modSp mod">
        <pc:chgData name="Shelley Earl" userId="4951d46f-b647-4b3c-b822-5808962dcca8" providerId="ADAL" clId="{5F9A5095-15C7-4BF8-A3D7-9D6D94260068}" dt="2024-03-25T14:37:15.329" v="155" actId="20577"/>
        <pc:sldMkLst>
          <pc:docMk/>
          <pc:sldMk cId="3481431200" sldId="274"/>
        </pc:sldMkLst>
        <pc:spChg chg="mod">
          <ac:chgData name="Shelley Earl" userId="4951d46f-b647-4b3c-b822-5808962dcca8" providerId="ADAL" clId="{5F9A5095-15C7-4BF8-A3D7-9D6D94260068}" dt="2024-03-25T14:37:15.329" v="155" actId="20577"/>
          <ac:spMkLst>
            <pc:docMk/>
            <pc:sldMk cId="3481431200" sldId="274"/>
            <ac:spMk id="15" creationId="{A57ADB30-AA57-FF7E-1163-C8F0957A0B76}"/>
          </ac:spMkLst>
        </pc:spChg>
        <pc:graphicFrameChg chg="mod">
          <ac:chgData name="Shelley Earl" userId="4951d46f-b647-4b3c-b822-5808962dcca8" providerId="ADAL" clId="{5F9A5095-15C7-4BF8-A3D7-9D6D94260068}" dt="2024-03-25T14:36:32.112" v="142" actId="20577"/>
          <ac:graphicFrameMkLst>
            <pc:docMk/>
            <pc:sldMk cId="3481431200" sldId="274"/>
            <ac:graphicFrameMk id="11" creationId="{5C8EE2C3-03A6-ABAF-3E18-D116DCC72FC4}"/>
          </ac:graphicFrameMkLst>
        </pc:graphicFrameChg>
      </pc:sldChg>
      <pc:sldChg chg="modSp">
        <pc:chgData name="Shelley Earl" userId="4951d46f-b647-4b3c-b822-5808962dcca8" providerId="ADAL" clId="{5F9A5095-15C7-4BF8-A3D7-9D6D94260068}" dt="2024-03-25T14:39:19.046" v="306" actId="115"/>
        <pc:sldMkLst>
          <pc:docMk/>
          <pc:sldMk cId="829028075" sldId="275"/>
        </pc:sldMkLst>
        <pc:graphicFrameChg chg="mod">
          <ac:chgData name="Shelley Earl" userId="4951d46f-b647-4b3c-b822-5808962dcca8" providerId="ADAL" clId="{5F9A5095-15C7-4BF8-A3D7-9D6D94260068}" dt="2024-03-25T14:39:19.046" v="306" actId="115"/>
          <ac:graphicFrameMkLst>
            <pc:docMk/>
            <pc:sldMk cId="829028075" sldId="275"/>
            <ac:graphicFrameMk id="13" creationId="{A605F809-B93D-1529-EAB4-05210895DD47}"/>
          </ac:graphicFrameMkLst>
        </pc:graphicFrameChg>
      </pc:sldChg>
      <pc:sldChg chg="modSp mod">
        <pc:chgData name="Shelley Earl" userId="4951d46f-b647-4b3c-b822-5808962dcca8" providerId="ADAL" clId="{5F9A5095-15C7-4BF8-A3D7-9D6D94260068}" dt="2024-03-25T14:39:41.444" v="310" actId="20577"/>
        <pc:sldMkLst>
          <pc:docMk/>
          <pc:sldMk cId="639071407" sldId="276"/>
        </pc:sldMkLst>
        <pc:spChg chg="mod">
          <ac:chgData name="Shelley Earl" userId="4951d46f-b647-4b3c-b822-5808962dcca8" providerId="ADAL" clId="{5F9A5095-15C7-4BF8-A3D7-9D6D94260068}" dt="2024-03-25T14:39:41.444" v="310" actId="20577"/>
          <ac:spMkLst>
            <pc:docMk/>
            <pc:sldMk cId="639071407" sldId="276"/>
            <ac:spMk id="3" creationId="{D9823FF2-551E-7D6F-6CCD-EA59870F378E}"/>
          </ac:spMkLst>
        </pc:spChg>
      </pc:sldChg>
      <pc:sldChg chg="modSp mod">
        <pc:chgData name="Shelley Earl" userId="4951d46f-b647-4b3c-b822-5808962dcca8" providerId="ADAL" clId="{5F9A5095-15C7-4BF8-A3D7-9D6D94260068}" dt="2024-03-25T14:40:58.944" v="318" actId="6549"/>
        <pc:sldMkLst>
          <pc:docMk/>
          <pc:sldMk cId="4165849477" sldId="277"/>
        </pc:sldMkLst>
        <pc:spChg chg="mod">
          <ac:chgData name="Shelley Earl" userId="4951d46f-b647-4b3c-b822-5808962dcca8" providerId="ADAL" clId="{5F9A5095-15C7-4BF8-A3D7-9D6D94260068}" dt="2024-03-25T14:40:58.944" v="318" actId="6549"/>
          <ac:spMkLst>
            <pc:docMk/>
            <pc:sldMk cId="4165849477" sldId="277"/>
            <ac:spMk id="3" creationId="{800FB85F-FAA5-6EF4-2934-3E9F00A24524}"/>
          </ac:spMkLst>
        </pc:spChg>
      </pc:sldChg>
      <pc:sldChg chg="modSp mod">
        <pc:chgData name="Shelley Earl" userId="4951d46f-b647-4b3c-b822-5808962dcca8" providerId="ADAL" clId="{5F9A5095-15C7-4BF8-A3D7-9D6D94260068}" dt="2024-03-25T14:43:50.620" v="320" actId="1076"/>
        <pc:sldMkLst>
          <pc:docMk/>
          <pc:sldMk cId="969127443" sldId="278"/>
        </pc:sldMkLst>
        <pc:spChg chg="mod">
          <ac:chgData name="Shelley Earl" userId="4951d46f-b647-4b3c-b822-5808962dcca8" providerId="ADAL" clId="{5F9A5095-15C7-4BF8-A3D7-9D6D94260068}" dt="2024-03-25T14:43:50.620" v="320" actId="1076"/>
          <ac:spMkLst>
            <pc:docMk/>
            <pc:sldMk cId="969127443" sldId="278"/>
            <ac:spMk id="9" creationId="{72F99416-9CFC-4A6D-56C2-F38A9754D7B6}"/>
          </ac:spMkLst>
        </pc:spChg>
        <pc:graphicFrameChg chg="mod">
          <ac:chgData name="Shelley Earl" userId="4951d46f-b647-4b3c-b822-5808962dcca8" providerId="ADAL" clId="{5F9A5095-15C7-4BF8-A3D7-9D6D94260068}" dt="2024-03-25T14:42:49.488" v="319" actId="20577"/>
          <ac:graphicFrameMkLst>
            <pc:docMk/>
            <pc:sldMk cId="969127443" sldId="278"/>
            <ac:graphicFrameMk id="8" creationId="{25435880-DE83-4AE6-0C0C-E8BEDD12548D}"/>
          </ac:graphicFrameMkLst>
        </pc:graphicFrameChg>
      </pc:sldChg>
      <pc:sldChg chg="modSp">
        <pc:chgData name="Shelley Earl" userId="4951d46f-b647-4b3c-b822-5808962dcca8" providerId="ADAL" clId="{5F9A5095-15C7-4BF8-A3D7-9D6D94260068}" dt="2024-03-25T14:49:50.648" v="536" actId="20577"/>
        <pc:sldMkLst>
          <pc:docMk/>
          <pc:sldMk cId="4199026466" sldId="279"/>
        </pc:sldMkLst>
        <pc:spChg chg="mod">
          <ac:chgData name="Shelley Earl" userId="4951d46f-b647-4b3c-b822-5808962dcca8" providerId="ADAL" clId="{5F9A5095-15C7-4BF8-A3D7-9D6D94260068}" dt="2024-03-25T14:49:50.648" v="536" actId="20577"/>
          <ac:spMkLst>
            <pc:docMk/>
            <pc:sldMk cId="4199026466" sldId="279"/>
            <ac:spMk id="3" creationId="{7A675047-B99C-FF66-70F8-F831DAF17610}"/>
          </ac:spMkLst>
        </pc:spChg>
      </pc:sldChg>
      <pc:sldChg chg="modSp">
        <pc:chgData name="Shelley Earl" userId="4951d46f-b647-4b3c-b822-5808962dcca8" providerId="ADAL" clId="{5F9A5095-15C7-4BF8-A3D7-9D6D94260068}" dt="2024-03-25T14:51:44.613" v="544"/>
        <pc:sldMkLst>
          <pc:docMk/>
          <pc:sldMk cId="1794826995" sldId="280"/>
        </pc:sldMkLst>
        <pc:graphicFrameChg chg="mod">
          <ac:chgData name="Shelley Earl" userId="4951d46f-b647-4b3c-b822-5808962dcca8" providerId="ADAL" clId="{5F9A5095-15C7-4BF8-A3D7-9D6D94260068}" dt="2024-03-25T14:51:44.613" v="544"/>
          <ac:graphicFrameMkLst>
            <pc:docMk/>
            <pc:sldMk cId="1794826995" sldId="280"/>
            <ac:graphicFrameMk id="4" creationId="{F066EC6C-DCB6-3357-ABD4-0298BB5F32F6}"/>
          </ac:graphicFrameMkLst>
        </pc:graphicFrameChg>
      </pc:sldChg>
      <pc:sldChg chg="modSp mod">
        <pc:chgData name="Shelley Earl" userId="4951d46f-b647-4b3c-b822-5808962dcca8" providerId="ADAL" clId="{5F9A5095-15C7-4BF8-A3D7-9D6D94260068}" dt="2024-03-25T14:52:39.794" v="548" actId="6549"/>
        <pc:sldMkLst>
          <pc:docMk/>
          <pc:sldMk cId="981669481" sldId="282"/>
        </pc:sldMkLst>
        <pc:spChg chg="mod">
          <ac:chgData name="Shelley Earl" userId="4951d46f-b647-4b3c-b822-5808962dcca8" providerId="ADAL" clId="{5F9A5095-15C7-4BF8-A3D7-9D6D94260068}" dt="2024-03-25T14:52:39.794" v="548" actId="6549"/>
          <ac:spMkLst>
            <pc:docMk/>
            <pc:sldMk cId="981669481" sldId="282"/>
            <ac:spMk id="3" creationId="{1C66F432-C4F6-FCEE-F1EB-C13A0EC3264F}"/>
          </ac:spMkLst>
        </pc:spChg>
      </pc:sldChg>
      <pc:sldChg chg="modSp mod">
        <pc:chgData name="Shelley Earl" userId="4951d46f-b647-4b3c-b822-5808962dcca8" providerId="ADAL" clId="{5F9A5095-15C7-4BF8-A3D7-9D6D94260068}" dt="2024-03-25T14:54:22.122" v="607" actId="20577"/>
        <pc:sldMkLst>
          <pc:docMk/>
          <pc:sldMk cId="1411236543" sldId="283"/>
        </pc:sldMkLst>
        <pc:spChg chg="mod">
          <ac:chgData name="Shelley Earl" userId="4951d46f-b647-4b3c-b822-5808962dcca8" providerId="ADAL" clId="{5F9A5095-15C7-4BF8-A3D7-9D6D94260068}" dt="2024-03-25T14:54:22.122" v="607" actId="20577"/>
          <ac:spMkLst>
            <pc:docMk/>
            <pc:sldMk cId="1411236543" sldId="283"/>
            <ac:spMk id="9" creationId="{87FEABC1-0E2B-CA86-F809-3DA3A9B36182}"/>
          </ac:spMkLst>
        </pc:spChg>
      </pc:sldChg>
      <pc:sldChg chg="delSp modSp mod ord delAnim">
        <pc:chgData name="Shelley Earl" userId="4951d46f-b647-4b3c-b822-5808962dcca8" providerId="ADAL" clId="{5F9A5095-15C7-4BF8-A3D7-9D6D94260068}" dt="2024-03-25T15:03:37.909" v="696"/>
        <pc:sldMkLst>
          <pc:docMk/>
          <pc:sldMk cId="30537229" sldId="284"/>
        </pc:sldMkLst>
        <pc:spChg chg="mod">
          <ac:chgData name="Shelley Earl" userId="4951d46f-b647-4b3c-b822-5808962dcca8" providerId="ADAL" clId="{5F9A5095-15C7-4BF8-A3D7-9D6D94260068}" dt="2024-03-25T14:56:02.207" v="623" actId="20577"/>
          <ac:spMkLst>
            <pc:docMk/>
            <pc:sldMk cId="30537229" sldId="284"/>
            <ac:spMk id="2" creationId="{4BE1F89A-BFF8-A65E-BF48-AEE160C282E6}"/>
          </ac:spMkLst>
        </pc:spChg>
        <pc:spChg chg="mod">
          <ac:chgData name="Shelley Earl" userId="4951d46f-b647-4b3c-b822-5808962dcca8" providerId="ADAL" clId="{5F9A5095-15C7-4BF8-A3D7-9D6D94260068}" dt="2024-03-25T15:03:17.553" v="693" actId="6549"/>
          <ac:spMkLst>
            <pc:docMk/>
            <pc:sldMk cId="30537229" sldId="284"/>
            <ac:spMk id="3" creationId="{EE3BD1DC-4EC2-EFA1-8D3E-8824C4794976}"/>
          </ac:spMkLst>
        </pc:spChg>
        <pc:spChg chg="del">
          <ac:chgData name="Shelley Earl" userId="4951d46f-b647-4b3c-b822-5808962dcca8" providerId="ADAL" clId="{5F9A5095-15C7-4BF8-A3D7-9D6D94260068}" dt="2024-03-25T14:57:04.135" v="634" actId="478"/>
          <ac:spMkLst>
            <pc:docMk/>
            <pc:sldMk cId="30537229" sldId="284"/>
            <ac:spMk id="14" creationId="{321EC7B0-8C11-0E94-9273-7579EDAB8D65}"/>
          </ac:spMkLst>
        </pc:spChg>
        <pc:graphicFrameChg chg="mod">
          <ac:chgData name="Shelley Earl" userId="4951d46f-b647-4b3c-b822-5808962dcca8" providerId="ADAL" clId="{5F9A5095-15C7-4BF8-A3D7-9D6D94260068}" dt="2024-03-25T15:03:23.413" v="694" actId="1076"/>
          <ac:graphicFrameMkLst>
            <pc:docMk/>
            <pc:sldMk cId="30537229" sldId="284"/>
            <ac:graphicFrameMk id="4" creationId="{B3FD9947-2372-778F-84F0-D2FAEFF1D8DE}"/>
          </ac:graphicFrameMkLst>
        </pc:graphicFrameChg>
      </pc:sldChg>
      <pc:sldChg chg="modSp mod modAnim">
        <pc:chgData name="Shelley Earl" userId="4951d46f-b647-4b3c-b822-5808962dcca8" providerId="ADAL" clId="{5F9A5095-15C7-4BF8-A3D7-9D6D94260068}" dt="2024-03-25T15:01:31.443" v="680"/>
        <pc:sldMkLst>
          <pc:docMk/>
          <pc:sldMk cId="4282014508" sldId="285"/>
        </pc:sldMkLst>
        <pc:spChg chg="mod">
          <ac:chgData name="Shelley Earl" userId="4951d46f-b647-4b3c-b822-5808962dcca8" providerId="ADAL" clId="{5F9A5095-15C7-4BF8-A3D7-9D6D94260068}" dt="2024-03-25T14:59:09.152" v="644" actId="20577"/>
          <ac:spMkLst>
            <pc:docMk/>
            <pc:sldMk cId="4282014508" sldId="285"/>
            <ac:spMk id="8" creationId="{94E63CD8-53B4-AF1A-FBA4-05945FE997A1}"/>
          </ac:spMkLst>
        </pc:spChg>
        <pc:spChg chg="mod">
          <ac:chgData name="Shelley Earl" userId="4951d46f-b647-4b3c-b822-5808962dcca8" providerId="ADAL" clId="{5F9A5095-15C7-4BF8-A3D7-9D6D94260068}" dt="2024-03-25T15:01:14.846" v="679" actId="6549"/>
          <ac:spMkLst>
            <pc:docMk/>
            <pc:sldMk cId="4282014508" sldId="285"/>
            <ac:spMk id="9" creationId="{F525208C-D97C-1080-772A-E506B67C4128}"/>
          </ac:spMkLst>
        </pc:spChg>
      </pc:sldChg>
      <pc:sldChg chg="delSp modSp mod">
        <pc:chgData name="Shelley Earl" userId="4951d46f-b647-4b3c-b822-5808962dcca8" providerId="ADAL" clId="{5F9A5095-15C7-4BF8-A3D7-9D6D94260068}" dt="2024-03-25T15:02:40.717" v="692" actId="20577"/>
        <pc:sldMkLst>
          <pc:docMk/>
          <pc:sldMk cId="191158308" sldId="286"/>
        </pc:sldMkLst>
        <pc:spChg chg="mod">
          <ac:chgData name="Shelley Earl" userId="4951d46f-b647-4b3c-b822-5808962dcca8" providerId="ADAL" clId="{5F9A5095-15C7-4BF8-A3D7-9D6D94260068}" dt="2024-03-25T15:01:50.720" v="681" actId="20577"/>
          <ac:spMkLst>
            <pc:docMk/>
            <pc:sldMk cId="191158308" sldId="286"/>
            <ac:spMk id="2" creationId="{CEED5DCA-792C-6FB9-BAC9-D3F76F7F9593}"/>
          </ac:spMkLst>
        </pc:spChg>
        <pc:spChg chg="del">
          <ac:chgData name="Shelley Earl" userId="4951d46f-b647-4b3c-b822-5808962dcca8" providerId="ADAL" clId="{5F9A5095-15C7-4BF8-A3D7-9D6D94260068}" dt="2024-03-25T15:02:19.422" v="691" actId="478"/>
          <ac:spMkLst>
            <pc:docMk/>
            <pc:sldMk cId="191158308" sldId="286"/>
            <ac:spMk id="17" creationId="{BC8B5FDD-0F69-C5BD-08B5-438B99EB2666}"/>
          </ac:spMkLst>
        </pc:spChg>
        <pc:graphicFrameChg chg="mod">
          <ac:chgData name="Shelley Earl" userId="4951d46f-b647-4b3c-b822-5808962dcca8" providerId="ADAL" clId="{5F9A5095-15C7-4BF8-A3D7-9D6D94260068}" dt="2024-03-25T15:02:40.717" v="692" actId="20577"/>
          <ac:graphicFrameMkLst>
            <pc:docMk/>
            <pc:sldMk cId="191158308" sldId="286"/>
            <ac:graphicFrameMk id="18" creationId="{F2583A9D-281C-4C52-9347-26153EBC053D}"/>
          </ac:graphicFrameMkLst>
        </pc:graphicFrameChg>
      </pc:sldChg>
      <pc:sldChg chg="modSp mod">
        <pc:chgData name="Shelley Earl" userId="4951d46f-b647-4b3c-b822-5808962dcca8" providerId="ADAL" clId="{5F9A5095-15C7-4BF8-A3D7-9D6D94260068}" dt="2024-03-25T15:04:55.916" v="736" actId="20577"/>
        <pc:sldMkLst>
          <pc:docMk/>
          <pc:sldMk cId="561251587" sldId="287"/>
        </pc:sldMkLst>
        <pc:spChg chg="mod">
          <ac:chgData name="Shelley Earl" userId="4951d46f-b647-4b3c-b822-5808962dcca8" providerId="ADAL" clId="{5F9A5095-15C7-4BF8-A3D7-9D6D94260068}" dt="2024-03-25T15:04:55.916" v="736" actId="20577"/>
          <ac:spMkLst>
            <pc:docMk/>
            <pc:sldMk cId="561251587" sldId="287"/>
            <ac:spMk id="14" creationId="{A1FFE694-DF65-A7CA-A6CD-EE2D7965DCCB}"/>
          </ac:spMkLst>
        </pc:spChg>
      </pc:sldChg>
      <pc:sldChg chg="del">
        <pc:chgData name="Shelley Earl" userId="4951d46f-b647-4b3c-b822-5808962dcca8" providerId="ADAL" clId="{5F9A5095-15C7-4BF8-A3D7-9D6D94260068}" dt="2024-03-25T15:05:59.632" v="737" actId="47"/>
        <pc:sldMkLst>
          <pc:docMk/>
          <pc:sldMk cId="2347924938" sldId="289"/>
        </pc:sldMkLst>
      </pc:sldChg>
      <pc:sldChg chg="addSp delSp modSp mod">
        <pc:chgData name="Shelley Earl" userId="4951d46f-b647-4b3c-b822-5808962dcca8" providerId="ADAL" clId="{5F9A5095-15C7-4BF8-A3D7-9D6D94260068}" dt="2024-03-25T15:14:55.107" v="1077" actId="1076"/>
        <pc:sldMkLst>
          <pc:docMk/>
          <pc:sldMk cId="3114590533" sldId="290"/>
        </pc:sldMkLst>
        <pc:spChg chg="mod">
          <ac:chgData name="Shelley Earl" userId="4951d46f-b647-4b3c-b822-5808962dcca8" providerId="ADAL" clId="{5F9A5095-15C7-4BF8-A3D7-9D6D94260068}" dt="2024-03-25T15:13:03.647" v="915" actId="20577"/>
          <ac:spMkLst>
            <pc:docMk/>
            <pc:sldMk cId="3114590533" sldId="290"/>
            <ac:spMk id="2" creationId="{9D6A7B45-5B3C-3DB0-1BE4-A2E8E5DFB955}"/>
          </ac:spMkLst>
        </pc:spChg>
        <pc:spChg chg="add mod">
          <ac:chgData name="Shelley Earl" userId="4951d46f-b647-4b3c-b822-5808962dcca8" providerId="ADAL" clId="{5F9A5095-15C7-4BF8-A3D7-9D6D94260068}" dt="2024-03-25T15:14:48.487" v="1075" actId="1076"/>
          <ac:spMkLst>
            <pc:docMk/>
            <pc:sldMk cId="3114590533" sldId="290"/>
            <ac:spMk id="3" creationId="{698B0EE6-D2E3-A34A-D0E6-B7CFF8ADAFCF}"/>
          </ac:spMkLst>
        </pc:spChg>
        <pc:spChg chg="del">
          <ac:chgData name="Shelley Earl" userId="4951d46f-b647-4b3c-b822-5808962dcca8" providerId="ADAL" clId="{5F9A5095-15C7-4BF8-A3D7-9D6D94260068}" dt="2024-03-25T15:14:52.349" v="1076" actId="478"/>
          <ac:spMkLst>
            <pc:docMk/>
            <pc:sldMk cId="3114590533" sldId="290"/>
            <ac:spMk id="11" creationId="{F1E7C49D-168F-967C-A68B-1627AE233196}"/>
          </ac:spMkLst>
        </pc:spChg>
        <pc:graphicFrameChg chg="mod">
          <ac:chgData name="Shelley Earl" userId="4951d46f-b647-4b3c-b822-5808962dcca8" providerId="ADAL" clId="{5F9A5095-15C7-4BF8-A3D7-9D6D94260068}" dt="2024-03-25T15:14:55.107" v="1077" actId="1076"/>
          <ac:graphicFrameMkLst>
            <pc:docMk/>
            <pc:sldMk cId="3114590533" sldId="290"/>
            <ac:graphicFrameMk id="8" creationId="{A78DC15E-F928-C464-FBA0-36933CA4DB49}"/>
          </ac:graphicFrameMkLst>
        </pc:graphicFrameChg>
      </pc:sldChg>
      <pc:sldChg chg="modSp mod">
        <pc:chgData name="Shelley Earl" userId="4951d46f-b647-4b3c-b822-5808962dcca8" providerId="ADAL" clId="{5F9A5095-15C7-4BF8-A3D7-9D6D94260068}" dt="2024-03-25T15:15:31.877" v="1111" actId="20577"/>
        <pc:sldMkLst>
          <pc:docMk/>
          <pc:sldMk cId="894928972" sldId="291"/>
        </pc:sldMkLst>
        <pc:spChg chg="mod">
          <ac:chgData name="Shelley Earl" userId="4951d46f-b647-4b3c-b822-5808962dcca8" providerId="ADAL" clId="{5F9A5095-15C7-4BF8-A3D7-9D6D94260068}" dt="2024-03-25T15:15:31.877" v="1111" actId="20577"/>
          <ac:spMkLst>
            <pc:docMk/>
            <pc:sldMk cId="894928972" sldId="291"/>
            <ac:spMk id="3" creationId="{D6504A50-C316-495F-A22D-CFF6B8954D8D}"/>
          </ac:spMkLst>
        </pc:spChg>
      </pc:sldChg>
      <pc:sldChg chg="modSp mod">
        <pc:chgData name="Shelley Earl" userId="4951d46f-b647-4b3c-b822-5808962dcca8" providerId="ADAL" clId="{5F9A5095-15C7-4BF8-A3D7-9D6D94260068}" dt="2024-03-25T15:16:15.672" v="1140" actId="6549"/>
        <pc:sldMkLst>
          <pc:docMk/>
          <pc:sldMk cId="3790215164" sldId="293"/>
        </pc:sldMkLst>
        <pc:spChg chg="mod">
          <ac:chgData name="Shelley Earl" userId="4951d46f-b647-4b3c-b822-5808962dcca8" providerId="ADAL" clId="{5F9A5095-15C7-4BF8-A3D7-9D6D94260068}" dt="2024-03-25T15:16:15.672" v="1140" actId="6549"/>
          <ac:spMkLst>
            <pc:docMk/>
            <pc:sldMk cId="3790215164" sldId="293"/>
            <ac:spMk id="3" creationId="{2A8CED9B-3AA4-6657-52D7-A3AE595B4F07}"/>
          </ac:spMkLst>
        </pc:spChg>
      </pc:sldChg>
      <pc:sldChg chg="del">
        <pc:chgData name="Shelley Earl" userId="4951d46f-b647-4b3c-b822-5808962dcca8" providerId="ADAL" clId="{5F9A5095-15C7-4BF8-A3D7-9D6D94260068}" dt="2024-03-25T15:16:22.607" v="1141" actId="47"/>
        <pc:sldMkLst>
          <pc:docMk/>
          <pc:sldMk cId="1834208117" sldId="3126"/>
        </pc:sldMkLst>
      </pc:sldChg>
      <pc:sldChg chg="addSp delSp modSp new mod">
        <pc:chgData name="Shelley Earl" userId="4951d46f-b647-4b3c-b822-5808962dcca8" providerId="ADAL" clId="{5F9A5095-15C7-4BF8-A3D7-9D6D94260068}" dt="2024-03-25T15:12:28.427" v="901" actId="255"/>
        <pc:sldMkLst>
          <pc:docMk/>
          <pc:sldMk cId="3534279248" sldId="3127"/>
        </pc:sldMkLst>
        <pc:spChg chg="mod">
          <ac:chgData name="Shelley Earl" userId="4951d46f-b647-4b3c-b822-5808962dcca8" providerId="ADAL" clId="{5F9A5095-15C7-4BF8-A3D7-9D6D94260068}" dt="2024-03-25T15:08:42.113" v="772" actId="26606"/>
          <ac:spMkLst>
            <pc:docMk/>
            <pc:sldMk cId="3534279248" sldId="3127"/>
            <ac:spMk id="2" creationId="{73CB6B62-796B-C1D4-4763-5A20739A7519}"/>
          </ac:spMkLst>
        </pc:spChg>
        <pc:spChg chg="del">
          <ac:chgData name="Shelley Earl" userId="4951d46f-b647-4b3c-b822-5808962dcca8" providerId="ADAL" clId="{5F9A5095-15C7-4BF8-A3D7-9D6D94260068}" dt="2024-03-25T15:08:42.113" v="772" actId="26606"/>
          <ac:spMkLst>
            <pc:docMk/>
            <pc:sldMk cId="3534279248" sldId="3127"/>
            <ac:spMk id="3" creationId="{BAE13260-81AC-2050-58FE-5B34388EE05B}"/>
          </ac:spMkLst>
        </pc:spChg>
        <pc:spChg chg="del">
          <ac:chgData name="Shelley Earl" userId="4951d46f-b647-4b3c-b822-5808962dcca8" providerId="ADAL" clId="{5F9A5095-15C7-4BF8-A3D7-9D6D94260068}" dt="2024-03-25T15:08:26.438" v="771" actId="22"/>
          <ac:spMkLst>
            <pc:docMk/>
            <pc:sldMk cId="3534279248" sldId="3127"/>
            <ac:spMk id="4" creationId="{4BC82226-280B-AEB8-5190-C1A2D1758C9C}"/>
          </ac:spMkLst>
        </pc:spChg>
        <pc:spChg chg="add mod">
          <ac:chgData name="Shelley Earl" userId="4951d46f-b647-4b3c-b822-5808962dcca8" providerId="ADAL" clId="{5F9A5095-15C7-4BF8-A3D7-9D6D94260068}" dt="2024-03-25T15:12:28.427" v="901" actId="255"/>
          <ac:spMkLst>
            <pc:docMk/>
            <pc:sldMk cId="3534279248" sldId="3127"/>
            <ac:spMk id="11" creationId="{6C1BA9E3-9396-DBB5-8249-DC0FDEC133B2}"/>
          </ac:spMkLst>
        </pc:spChg>
        <pc:picChg chg="add mod ord">
          <ac:chgData name="Shelley Earl" userId="4951d46f-b647-4b3c-b822-5808962dcca8" providerId="ADAL" clId="{5F9A5095-15C7-4BF8-A3D7-9D6D94260068}" dt="2024-03-25T15:08:43.556" v="773" actId="27614"/>
          <ac:picMkLst>
            <pc:docMk/>
            <pc:sldMk cId="3534279248" sldId="3127"/>
            <ac:picMk id="6" creationId="{486A5F75-0C93-46BB-29E1-EEFA342C3D9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1D878-DD47-4554-B918-FF8182C854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872F20E-C901-4018-94B9-DA055639A969}" type="parTrans" cxnId="{08A4399E-852F-4A07-A9FE-37D70C16336F}">
      <dgm:prSet/>
      <dgm:spPr/>
      <dgm:t>
        <a:bodyPr/>
        <a:lstStyle/>
        <a:p>
          <a:endParaRPr lang="en-US"/>
        </a:p>
      </dgm:t>
    </dgm:pt>
    <dgm:pt modelId="{BD203190-B02D-4833-9639-64C6874E5D6E}">
      <dgm:prSet custT="1"/>
      <dgm:spPr>
        <a:noFill/>
        <a:ln>
          <a:noFill/>
        </a:ln>
      </dgm:spPr>
      <dgm:t>
        <a:bodyPr/>
        <a:lstStyle/>
        <a:p>
          <a:r>
            <a:rPr lang="fr-CA" sz="1900" b="0" i="0" strike="noStrike" cap="none" spc="0" baseline="0">
              <a:solidFill>
                <a:srgbClr val="000000"/>
              </a:solidFill>
              <a:effectLst/>
              <a:latin typeface="Calibri"/>
              <a:ea typeface="Calibri"/>
              <a:cs typeface="Calibri"/>
            </a:rPr>
            <a:t>Tout le monde veut faire partie d’une équipe respectueuse et prospère</a:t>
          </a:r>
          <a:endParaRPr lang="en-US"/>
        </a:p>
      </dgm:t>
    </dgm:pt>
    <dgm:pt modelId="{22737114-0C48-408A-9ADC-FBB5D68DA89B}" type="sibTrans" cxnId="{08A4399E-852F-4A07-A9FE-37D70C16336F}">
      <dgm:prSet/>
      <dgm:spPr/>
      <dgm:t>
        <a:bodyPr/>
        <a:lstStyle/>
        <a:p>
          <a:endParaRPr lang="en-US"/>
        </a:p>
      </dgm:t>
    </dgm:pt>
    <dgm:pt modelId="{3B489F43-81AC-47EA-B6F9-1A9F3623A6FD}" type="parTrans" cxnId="{69480530-6643-4FFF-A084-D92E0E4E2770}">
      <dgm:prSet/>
      <dgm:spPr/>
      <dgm:t>
        <a:bodyPr/>
        <a:lstStyle/>
        <a:p>
          <a:endParaRPr lang="en-US"/>
        </a:p>
      </dgm:t>
    </dgm:pt>
    <dgm:pt modelId="{D5ADE06A-2CD8-4527-BB06-0919124DF32C}">
      <dgm:prSet custT="1"/>
      <dgm:spPr>
        <a:noFill/>
        <a:ln>
          <a:noFill/>
        </a:ln>
      </dgm:spPr>
      <dgm:t>
        <a:bodyPr/>
        <a:lstStyle/>
        <a:p>
          <a:r>
            <a:rPr lang="fr-CA" sz="1900" b="0" i="0" strike="noStrike" cap="none" spc="0" baseline="0">
              <a:solidFill>
                <a:srgbClr val="000000"/>
              </a:solidFill>
              <a:effectLst/>
              <a:latin typeface="Calibri"/>
              <a:ea typeface="Calibri"/>
              <a:cs typeface="Calibri"/>
            </a:rPr>
            <a:t>La V&amp;E de 168 respecte les principes de prévention de la discrimination et du harcèlement, qui nécessitent l’engagement de tous</a:t>
          </a:r>
          <a:endParaRPr lang="en-US"/>
        </a:p>
      </dgm:t>
    </dgm:pt>
    <dgm:pt modelId="{8031BCC7-8D90-4C42-9290-ACCDE5A0B9ED}" type="sibTrans" cxnId="{69480530-6643-4FFF-A084-D92E0E4E2770}">
      <dgm:prSet/>
      <dgm:spPr/>
      <dgm:t>
        <a:bodyPr/>
        <a:lstStyle/>
        <a:p>
          <a:endParaRPr lang="en-US"/>
        </a:p>
      </dgm:t>
    </dgm:pt>
    <dgm:pt modelId="{2F0AF00D-06E6-440B-A672-A767CD8F0B53}" type="parTrans" cxnId="{1A3C231F-85CA-4755-BCC8-3ACC126F9D48}">
      <dgm:prSet/>
      <dgm:spPr/>
      <dgm:t>
        <a:bodyPr/>
        <a:lstStyle/>
        <a:p>
          <a:endParaRPr lang="en-US"/>
        </a:p>
      </dgm:t>
    </dgm:pt>
    <dgm:pt modelId="{255A7C46-93F8-42B9-B3FF-C4120B6D6A85}">
      <dgm:prSet custT="1"/>
      <dgm:spPr>
        <a:noFill/>
        <a:ln>
          <a:noFill/>
        </a:ln>
      </dgm:spPr>
      <dgm:t>
        <a:bodyPr/>
        <a:lstStyle/>
        <a:p>
          <a:r>
            <a:rPr lang="fr-CA" sz="1900" b="0" i="0" strike="noStrike" cap="none" spc="0" baseline="0">
              <a:solidFill>
                <a:srgbClr val="000000"/>
              </a:solidFill>
              <a:effectLst/>
              <a:latin typeface="Calibri"/>
              <a:ea typeface="Calibri"/>
              <a:cs typeface="Calibri"/>
            </a:rPr>
            <a:t>RPM ne tolère pas le manque de respect, le harcèlement ou la discrimination sous quelque forme que ce soit</a:t>
          </a:r>
          <a:endParaRPr lang="en-US"/>
        </a:p>
      </dgm:t>
    </dgm:pt>
    <dgm:pt modelId="{14D5279D-3554-44D4-A185-DA900563E26D}" type="sibTrans" cxnId="{1A3C231F-85CA-4755-BCC8-3ACC126F9D48}">
      <dgm:prSet/>
      <dgm:spPr/>
      <dgm:t>
        <a:bodyPr/>
        <a:lstStyle/>
        <a:p>
          <a:endParaRPr lang="en-US"/>
        </a:p>
      </dgm:t>
    </dgm:pt>
    <dgm:pt modelId="{72D0D968-80E7-4D31-AFB8-C5742C4FABDC}" type="parTrans" cxnId="{CB7A2F52-4AFE-4AC6-A610-625D792D0C68}">
      <dgm:prSet/>
      <dgm:spPr/>
      <dgm:t>
        <a:bodyPr/>
        <a:lstStyle/>
        <a:p>
          <a:endParaRPr lang="en-US"/>
        </a:p>
      </dgm:t>
    </dgm:pt>
    <dgm:pt modelId="{D5DED7B9-AE0E-4022-87AC-013CCD84826A}">
      <dgm:prSet custT="1"/>
      <dgm:spPr>
        <a:noFill/>
        <a:ln>
          <a:noFill/>
        </a:ln>
      </dgm:spPr>
      <dgm:t>
        <a:bodyPr/>
        <a:lstStyle/>
        <a:p>
          <a:r>
            <a:rPr lang="fr-CA" sz="1900" b="0" i="0" strike="noStrike" cap="none" spc="0" baseline="0">
              <a:solidFill>
                <a:srgbClr val="000000"/>
              </a:solidFill>
              <a:effectLst/>
              <a:latin typeface="Calibri"/>
              <a:ea typeface="Calibri"/>
              <a:cs typeface="Calibri"/>
            </a:rPr>
            <a:t>Nous devons tous nous assurer que notre conduite reflète les valeurs de RPM, et nous devons prendre des mesures si nous constatons une conduite inappropriée</a:t>
          </a:r>
          <a:endParaRPr lang="en-US"/>
        </a:p>
      </dgm:t>
    </dgm:pt>
    <dgm:pt modelId="{CEBD3099-CB00-4B1F-9F22-D2CEB3D1037A}" type="sibTrans" cxnId="{CB7A2F52-4AFE-4AC6-A610-625D792D0C68}">
      <dgm:prSet/>
      <dgm:spPr/>
      <dgm:t>
        <a:bodyPr/>
        <a:lstStyle/>
        <a:p>
          <a:endParaRPr lang="en-US"/>
        </a:p>
      </dgm:t>
    </dgm:pt>
    <dgm:pt modelId="{79A6C311-014C-4876-94E9-AC2AA0789466}" type="pres">
      <dgm:prSet presAssocID="{D3B1D878-DD47-4554-B918-FF8182C854DF}" presName="root" presStyleCnt="0">
        <dgm:presLayoutVars>
          <dgm:dir/>
          <dgm:resizeHandles val="exact"/>
        </dgm:presLayoutVars>
      </dgm:prSet>
      <dgm:spPr/>
    </dgm:pt>
    <dgm:pt modelId="{D1AC1FB3-8252-43F4-B1DF-E0B7B991C4ED}" type="pres">
      <dgm:prSet presAssocID="{BD203190-B02D-4833-9639-64C6874E5D6E}" presName="compNode" presStyleCnt="0"/>
      <dgm:spPr/>
    </dgm:pt>
    <dgm:pt modelId="{E5BCA4F3-8F30-418C-9B3B-9FAE6FBB2AFD}" type="pres">
      <dgm:prSet presAssocID="{BD203190-B02D-4833-9639-64C6874E5D6E}" presName="bgRect" presStyleLbl="bgShp" presStyleIdx="0" presStyleCnt="4"/>
      <dgm:spPr>
        <a:solidFill>
          <a:schemeClr val="accent2">
            <a:tint val="40000"/>
            <a:hueOff val="0"/>
            <a:satOff val="0"/>
            <a:lumOff val="0"/>
            <a:alphaOff val="0"/>
          </a:schemeClr>
        </a:solidFill>
        <a:ln>
          <a:noFill/>
        </a:ln>
      </dgm:spPr>
    </dgm:pt>
    <dgm:pt modelId="{0E1DE14D-271D-4E48-A734-F66D4AA6B04D}" type="pres">
      <dgm:prSet presAssocID="{BD203190-B02D-4833-9639-64C6874E5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F898DFF-833E-4969-A05C-28F864E3637F}" type="pres">
      <dgm:prSet presAssocID="{BD203190-B02D-4833-9639-64C6874E5D6E}" presName="spaceRect" presStyleCnt="0"/>
      <dgm:spPr/>
    </dgm:pt>
    <dgm:pt modelId="{10EBE8A2-D7D4-4676-91C2-0669EA92AE50}" type="pres">
      <dgm:prSet presAssocID="{BD203190-B02D-4833-9639-64C6874E5D6E}" presName="parTx" presStyleLbl="revTx" presStyleIdx="0" presStyleCnt="4">
        <dgm:presLayoutVars>
          <dgm:chMax val="0"/>
          <dgm:chPref val="0"/>
        </dgm:presLayoutVars>
      </dgm:prSet>
      <dgm:spPr/>
    </dgm:pt>
    <dgm:pt modelId="{AAB631DF-D1E9-4EBA-BFAB-61939DC8BDB1}" type="pres">
      <dgm:prSet presAssocID="{22737114-0C48-408A-9ADC-FBB5D68DA89B}" presName="sibTrans" presStyleCnt="0"/>
      <dgm:spPr/>
    </dgm:pt>
    <dgm:pt modelId="{9EA0C476-91E6-4714-919B-C91EBFC2EB4F}" type="pres">
      <dgm:prSet presAssocID="{D5ADE06A-2CD8-4527-BB06-0919124DF32C}" presName="compNode" presStyleCnt="0"/>
      <dgm:spPr/>
    </dgm:pt>
    <dgm:pt modelId="{62399D1D-6A37-4655-9B96-57525ECC5F52}" type="pres">
      <dgm:prSet presAssocID="{D5ADE06A-2CD8-4527-BB06-0919124DF32C}" presName="bgRect" presStyleLbl="bgShp" presStyleIdx="1" presStyleCnt="4"/>
      <dgm:spPr>
        <a:solidFill>
          <a:schemeClr val="accent2">
            <a:tint val="40000"/>
            <a:hueOff val="0"/>
            <a:satOff val="0"/>
            <a:lumOff val="0"/>
            <a:alphaOff val="0"/>
          </a:schemeClr>
        </a:solidFill>
        <a:ln>
          <a:noFill/>
        </a:ln>
      </dgm:spPr>
    </dgm:pt>
    <dgm:pt modelId="{581AAD55-36A6-40B9-B55F-EEF840079F1A}" type="pres">
      <dgm:prSet presAssocID="{D5ADE06A-2CD8-4527-BB06-0919124DF3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21124F0-5250-4952-B025-754B2DEE029D}" type="pres">
      <dgm:prSet presAssocID="{D5ADE06A-2CD8-4527-BB06-0919124DF32C}" presName="spaceRect" presStyleCnt="0"/>
      <dgm:spPr/>
    </dgm:pt>
    <dgm:pt modelId="{F09238B2-9DB9-4BD7-8219-1D04AF10EADE}" type="pres">
      <dgm:prSet presAssocID="{D5ADE06A-2CD8-4527-BB06-0919124DF32C}" presName="parTx" presStyleLbl="revTx" presStyleIdx="1" presStyleCnt="4">
        <dgm:presLayoutVars>
          <dgm:chMax val="0"/>
          <dgm:chPref val="0"/>
        </dgm:presLayoutVars>
      </dgm:prSet>
      <dgm:spPr/>
    </dgm:pt>
    <dgm:pt modelId="{DC802BC5-1A91-4AF9-9ED1-02F8C352C88F}" type="pres">
      <dgm:prSet presAssocID="{8031BCC7-8D90-4C42-9290-ACCDE5A0B9ED}" presName="sibTrans" presStyleCnt="0"/>
      <dgm:spPr/>
    </dgm:pt>
    <dgm:pt modelId="{4F6FD4E0-2E33-4FE5-AB43-13249D436D2E}" type="pres">
      <dgm:prSet presAssocID="{255A7C46-93F8-42B9-B3FF-C4120B6D6A85}" presName="compNode" presStyleCnt="0"/>
      <dgm:spPr/>
    </dgm:pt>
    <dgm:pt modelId="{2194DC87-0EB3-47A9-A710-50B67ABE9595}" type="pres">
      <dgm:prSet presAssocID="{255A7C46-93F8-42B9-B3FF-C4120B6D6A85}" presName="bgRect" presStyleLbl="bgShp" presStyleIdx="2" presStyleCnt="4"/>
      <dgm:spPr>
        <a:solidFill>
          <a:schemeClr val="accent2">
            <a:tint val="40000"/>
            <a:hueOff val="0"/>
            <a:satOff val="0"/>
            <a:lumOff val="0"/>
            <a:alphaOff val="0"/>
          </a:schemeClr>
        </a:solidFill>
        <a:ln>
          <a:noFill/>
        </a:ln>
      </dgm:spPr>
    </dgm:pt>
    <dgm:pt modelId="{E7043F58-D2C7-4873-8DE7-E85D1568F29E}" type="pres">
      <dgm:prSet presAssocID="{255A7C46-93F8-42B9-B3FF-C4120B6D6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E91F269F-E74E-44A5-B980-0F943959FF9F}" type="pres">
      <dgm:prSet presAssocID="{255A7C46-93F8-42B9-B3FF-C4120B6D6A85}" presName="spaceRect" presStyleCnt="0"/>
      <dgm:spPr/>
    </dgm:pt>
    <dgm:pt modelId="{E61693E8-D0B4-4833-BD20-F0400943806F}" type="pres">
      <dgm:prSet presAssocID="{255A7C46-93F8-42B9-B3FF-C4120B6D6A85}" presName="parTx" presStyleLbl="revTx" presStyleIdx="2" presStyleCnt="4">
        <dgm:presLayoutVars>
          <dgm:chMax val="0"/>
          <dgm:chPref val="0"/>
        </dgm:presLayoutVars>
      </dgm:prSet>
      <dgm:spPr/>
    </dgm:pt>
    <dgm:pt modelId="{84CA8B17-F245-4AD8-9D97-5A81F130C64C}" type="pres">
      <dgm:prSet presAssocID="{14D5279D-3554-44D4-A185-DA900563E26D}" presName="sibTrans" presStyleCnt="0"/>
      <dgm:spPr/>
    </dgm:pt>
    <dgm:pt modelId="{4DEF3117-8A5A-458D-881B-10B2ACCAB362}" type="pres">
      <dgm:prSet presAssocID="{D5DED7B9-AE0E-4022-87AC-013CCD84826A}" presName="compNode" presStyleCnt="0"/>
      <dgm:spPr/>
    </dgm:pt>
    <dgm:pt modelId="{AEF938DC-0277-4425-B5AA-B6E145ABDF3E}" type="pres">
      <dgm:prSet presAssocID="{D5DED7B9-AE0E-4022-87AC-013CCD84826A}" presName="bgRect" presStyleLbl="bgShp" presStyleIdx="3" presStyleCnt="4"/>
      <dgm:spPr>
        <a:solidFill>
          <a:schemeClr val="accent2">
            <a:tint val="40000"/>
            <a:hueOff val="0"/>
            <a:satOff val="0"/>
            <a:lumOff val="0"/>
            <a:alphaOff val="0"/>
          </a:schemeClr>
        </a:solidFill>
        <a:ln>
          <a:noFill/>
        </a:ln>
      </dgm:spPr>
    </dgm:pt>
    <dgm:pt modelId="{BE8DF815-E4EC-4C8B-89A3-02381B28C402}" type="pres">
      <dgm:prSet presAssocID="{D5DED7B9-AE0E-4022-87AC-013CCD8482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EFBC4F42-3390-49A4-B52F-7A9440C85FC1}" type="pres">
      <dgm:prSet presAssocID="{D5DED7B9-AE0E-4022-87AC-013CCD84826A}" presName="spaceRect" presStyleCnt="0"/>
      <dgm:spPr/>
    </dgm:pt>
    <dgm:pt modelId="{24931F5D-5E16-4A87-A9D2-51F34F2AEE47}" type="pres">
      <dgm:prSet presAssocID="{D5DED7B9-AE0E-4022-87AC-013CCD84826A}" presName="parTx" presStyleLbl="revTx" presStyleIdx="3" presStyleCnt="4">
        <dgm:presLayoutVars>
          <dgm:chMax val="0"/>
          <dgm:chPref val="0"/>
        </dgm:presLayoutVars>
      </dgm:prSet>
      <dgm:spPr/>
    </dgm:pt>
  </dgm:ptLst>
  <dgm:cxnLst>
    <dgm:cxn modelId="{1A3C231F-85CA-4755-BCC8-3ACC126F9D48}" srcId="{D3B1D878-DD47-4554-B918-FF8182C854DF}" destId="{255A7C46-93F8-42B9-B3FF-C4120B6D6A85}" srcOrd="2" destOrd="0" parTransId="{2F0AF00D-06E6-440B-A672-A767CD8F0B53}" sibTransId="{14D5279D-3554-44D4-A185-DA900563E26D}"/>
    <dgm:cxn modelId="{7BF0B82B-AA34-4454-9B12-3569144318BA}" type="presOf" srcId="{BD203190-B02D-4833-9639-64C6874E5D6E}" destId="{10EBE8A2-D7D4-4676-91C2-0669EA92AE50}" srcOrd="0" destOrd="0" presId="urn:microsoft.com/office/officeart/2018/2/layout/IconVerticalSolidList"/>
    <dgm:cxn modelId="{69480530-6643-4FFF-A084-D92E0E4E2770}" srcId="{D3B1D878-DD47-4554-B918-FF8182C854DF}" destId="{D5ADE06A-2CD8-4527-BB06-0919124DF32C}" srcOrd="1" destOrd="0" parTransId="{3B489F43-81AC-47EA-B6F9-1A9F3623A6FD}" sibTransId="{8031BCC7-8D90-4C42-9290-ACCDE5A0B9ED}"/>
    <dgm:cxn modelId="{29DA0938-2397-4EC7-96E8-F67941AFBDFF}" type="presOf" srcId="{D5DED7B9-AE0E-4022-87AC-013CCD84826A}" destId="{24931F5D-5E16-4A87-A9D2-51F34F2AEE47}" srcOrd="0" destOrd="0" presId="urn:microsoft.com/office/officeart/2018/2/layout/IconVerticalSolidList"/>
    <dgm:cxn modelId="{5911AD5F-FF05-44A5-8637-66B4926D9D94}" type="presOf" srcId="{255A7C46-93F8-42B9-B3FF-C4120B6D6A85}" destId="{E61693E8-D0B4-4833-BD20-F0400943806F}" srcOrd="0" destOrd="0" presId="urn:microsoft.com/office/officeart/2018/2/layout/IconVerticalSolidList"/>
    <dgm:cxn modelId="{CB7A2F52-4AFE-4AC6-A610-625D792D0C68}" srcId="{D3B1D878-DD47-4554-B918-FF8182C854DF}" destId="{D5DED7B9-AE0E-4022-87AC-013CCD84826A}" srcOrd="3" destOrd="0" parTransId="{72D0D968-80E7-4D31-AFB8-C5742C4FABDC}" sibTransId="{CEBD3099-CB00-4B1F-9F22-D2CEB3D1037A}"/>
    <dgm:cxn modelId="{08A4399E-852F-4A07-A9FE-37D70C16336F}" srcId="{D3B1D878-DD47-4554-B918-FF8182C854DF}" destId="{BD203190-B02D-4833-9639-64C6874E5D6E}" srcOrd="0" destOrd="0" parTransId="{4872F20E-C901-4018-94B9-DA055639A969}" sibTransId="{22737114-0C48-408A-9ADC-FBB5D68DA89B}"/>
    <dgm:cxn modelId="{89C907C6-83C7-4424-A386-963AC129E49F}" type="presOf" srcId="{D5ADE06A-2CD8-4527-BB06-0919124DF32C}" destId="{F09238B2-9DB9-4BD7-8219-1D04AF10EADE}" srcOrd="0" destOrd="0" presId="urn:microsoft.com/office/officeart/2018/2/layout/IconVerticalSolidList"/>
    <dgm:cxn modelId="{410F77DE-48CD-4557-A4C2-74916AC1FA4D}" type="presOf" srcId="{D3B1D878-DD47-4554-B918-FF8182C854DF}" destId="{79A6C311-014C-4876-94E9-AC2AA0789466}" srcOrd="0" destOrd="0" presId="urn:microsoft.com/office/officeart/2018/2/layout/IconVerticalSolidList"/>
    <dgm:cxn modelId="{6722C39D-4695-41F9-B80B-812FC159D59C}" type="presParOf" srcId="{79A6C311-014C-4876-94E9-AC2AA0789466}" destId="{D1AC1FB3-8252-43F4-B1DF-E0B7B991C4ED}" srcOrd="0" destOrd="0" presId="urn:microsoft.com/office/officeart/2018/2/layout/IconVerticalSolidList"/>
    <dgm:cxn modelId="{621AC54C-056C-41AC-9AEE-3B79D17675C5}" type="presParOf" srcId="{D1AC1FB3-8252-43F4-B1DF-E0B7B991C4ED}" destId="{E5BCA4F3-8F30-418C-9B3B-9FAE6FBB2AFD}" srcOrd="0" destOrd="0" presId="urn:microsoft.com/office/officeart/2018/2/layout/IconVerticalSolidList"/>
    <dgm:cxn modelId="{77AFDB33-9D78-457B-A2DB-E4E9E51CBDAE}" type="presParOf" srcId="{D1AC1FB3-8252-43F4-B1DF-E0B7B991C4ED}" destId="{0E1DE14D-271D-4E48-A734-F66D4AA6B04D}" srcOrd="1" destOrd="0" presId="urn:microsoft.com/office/officeart/2018/2/layout/IconVerticalSolidList"/>
    <dgm:cxn modelId="{4B2E06F8-7C34-4478-8C2F-69E3A4549852}" type="presParOf" srcId="{D1AC1FB3-8252-43F4-B1DF-E0B7B991C4ED}" destId="{AF898DFF-833E-4969-A05C-28F864E3637F}" srcOrd="2" destOrd="0" presId="urn:microsoft.com/office/officeart/2018/2/layout/IconVerticalSolidList"/>
    <dgm:cxn modelId="{36F41E3F-6768-459C-87E3-FA9C23372275}" type="presParOf" srcId="{D1AC1FB3-8252-43F4-B1DF-E0B7B991C4ED}" destId="{10EBE8A2-D7D4-4676-91C2-0669EA92AE50}" srcOrd="3" destOrd="0" presId="urn:microsoft.com/office/officeart/2018/2/layout/IconVerticalSolidList"/>
    <dgm:cxn modelId="{35711E06-BBC8-4C53-AEE6-5D7F9C601CF3}" type="presParOf" srcId="{79A6C311-014C-4876-94E9-AC2AA0789466}" destId="{AAB631DF-D1E9-4EBA-BFAB-61939DC8BDB1}" srcOrd="1" destOrd="0" presId="urn:microsoft.com/office/officeart/2018/2/layout/IconVerticalSolidList"/>
    <dgm:cxn modelId="{E89759F5-12A9-47F4-A674-CA17D31824BC}" type="presParOf" srcId="{79A6C311-014C-4876-94E9-AC2AA0789466}" destId="{9EA0C476-91E6-4714-919B-C91EBFC2EB4F}" srcOrd="2" destOrd="0" presId="urn:microsoft.com/office/officeart/2018/2/layout/IconVerticalSolidList"/>
    <dgm:cxn modelId="{2A10C5D9-6FF5-4D4A-8EE6-A5654AC05065}" type="presParOf" srcId="{9EA0C476-91E6-4714-919B-C91EBFC2EB4F}" destId="{62399D1D-6A37-4655-9B96-57525ECC5F52}" srcOrd="0" destOrd="0" presId="urn:microsoft.com/office/officeart/2018/2/layout/IconVerticalSolidList"/>
    <dgm:cxn modelId="{B2EDE5FA-4530-4D68-A460-2ADAADF0F479}" type="presParOf" srcId="{9EA0C476-91E6-4714-919B-C91EBFC2EB4F}" destId="{581AAD55-36A6-40B9-B55F-EEF840079F1A}" srcOrd="1" destOrd="0" presId="urn:microsoft.com/office/officeart/2018/2/layout/IconVerticalSolidList"/>
    <dgm:cxn modelId="{D29B4B24-33BC-4BB1-9E8B-F15496364540}" type="presParOf" srcId="{9EA0C476-91E6-4714-919B-C91EBFC2EB4F}" destId="{221124F0-5250-4952-B025-754B2DEE029D}" srcOrd="2" destOrd="0" presId="urn:microsoft.com/office/officeart/2018/2/layout/IconVerticalSolidList"/>
    <dgm:cxn modelId="{0957FB46-283E-42AB-9775-D05C629185B4}" type="presParOf" srcId="{9EA0C476-91E6-4714-919B-C91EBFC2EB4F}" destId="{F09238B2-9DB9-4BD7-8219-1D04AF10EADE}" srcOrd="3" destOrd="0" presId="urn:microsoft.com/office/officeart/2018/2/layout/IconVerticalSolidList"/>
    <dgm:cxn modelId="{99882C2A-1076-4347-A612-3D58E918F3A6}" type="presParOf" srcId="{79A6C311-014C-4876-94E9-AC2AA0789466}" destId="{DC802BC5-1A91-4AF9-9ED1-02F8C352C88F}" srcOrd="3" destOrd="0" presId="urn:microsoft.com/office/officeart/2018/2/layout/IconVerticalSolidList"/>
    <dgm:cxn modelId="{4EC0E089-651B-402C-97B7-0F394EC4E74B}" type="presParOf" srcId="{79A6C311-014C-4876-94E9-AC2AA0789466}" destId="{4F6FD4E0-2E33-4FE5-AB43-13249D436D2E}" srcOrd="4" destOrd="0" presId="urn:microsoft.com/office/officeart/2018/2/layout/IconVerticalSolidList"/>
    <dgm:cxn modelId="{F121718E-B4C0-49D6-AE92-9146681F4510}" type="presParOf" srcId="{4F6FD4E0-2E33-4FE5-AB43-13249D436D2E}" destId="{2194DC87-0EB3-47A9-A710-50B67ABE9595}" srcOrd="0" destOrd="0" presId="urn:microsoft.com/office/officeart/2018/2/layout/IconVerticalSolidList"/>
    <dgm:cxn modelId="{328D2867-5451-467E-B186-FEBE8BF5821A}" type="presParOf" srcId="{4F6FD4E0-2E33-4FE5-AB43-13249D436D2E}" destId="{E7043F58-D2C7-4873-8DE7-E85D1568F29E}" srcOrd="1" destOrd="0" presId="urn:microsoft.com/office/officeart/2018/2/layout/IconVerticalSolidList"/>
    <dgm:cxn modelId="{7F956F1D-B376-44E5-9EEF-41F68CAC4080}" type="presParOf" srcId="{4F6FD4E0-2E33-4FE5-AB43-13249D436D2E}" destId="{E91F269F-E74E-44A5-B980-0F943959FF9F}" srcOrd="2" destOrd="0" presId="urn:microsoft.com/office/officeart/2018/2/layout/IconVerticalSolidList"/>
    <dgm:cxn modelId="{FFCD3995-130E-4141-979B-79F0A33DB1BC}" type="presParOf" srcId="{4F6FD4E0-2E33-4FE5-AB43-13249D436D2E}" destId="{E61693E8-D0B4-4833-BD20-F0400943806F}" srcOrd="3" destOrd="0" presId="urn:microsoft.com/office/officeart/2018/2/layout/IconVerticalSolidList"/>
    <dgm:cxn modelId="{B1E5C283-1B81-462C-A45F-5D9FCFA3835F}" type="presParOf" srcId="{79A6C311-014C-4876-94E9-AC2AA0789466}" destId="{84CA8B17-F245-4AD8-9D97-5A81F130C64C}" srcOrd="5" destOrd="0" presId="urn:microsoft.com/office/officeart/2018/2/layout/IconVerticalSolidList"/>
    <dgm:cxn modelId="{C872DA93-5DF9-48A7-A7AD-F084D0816AD4}" type="presParOf" srcId="{79A6C311-014C-4876-94E9-AC2AA0789466}" destId="{4DEF3117-8A5A-458D-881B-10B2ACCAB362}" srcOrd="6" destOrd="0" presId="urn:microsoft.com/office/officeart/2018/2/layout/IconVerticalSolidList"/>
    <dgm:cxn modelId="{949B4790-E243-4803-A8D5-05C4039B1E66}" type="presParOf" srcId="{4DEF3117-8A5A-458D-881B-10B2ACCAB362}" destId="{AEF938DC-0277-4425-B5AA-B6E145ABDF3E}" srcOrd="0" destOrd="0" presId="urn:microsoft.com/office/officeart/2018/2/layout/IconVerticalSolidList"/>
    <dgm:cxn modelId="{AC2CDAAF-5A3E-4271-A1E3-E879C29A5A72}" type="presParOf" srcId="{4DEF3117-8A5A-458D-881B-10B2ACCAB362}" destId="{BE8DF815-E4EC-4C8B-89A3-02381B28C402}" srcOrd="1" destOrd="0" presId="urn:microsoft.com/office/officeart/2018/2/layout/IconVerticalSolidList"/>
    <dgm:cxn modelId="{F91FCA82-4A6B-45E7-B86B-11C9A3D8B2B1}" type="presParOf" srcId="{4DEF3117-8A5A-458D-881B-10B2ACCAB362}" destId="{EFBC4F42-3390-49A4-B52F-7A9440C85FC1}" srcOrd="2" destOrd="0" presId="urn:microsoft.com/office/officeart/2018/2/layout/IconVerticalSolidList"/>
    <dgm:cxn modelId="{103CEE6B-E08B-434B-932E-33B079E81031}" type="presParOf" srcId="{4DEF3117-8A5A-458D-881B-10B2ACCAB362}" destId="{24931F5D-5E16-4A87-A9D2-51F34F2AEE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ED7DFDA6-E816-47B2-9567-C5BB0EEB59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59F25E-8D6B-4DDC-88B3-DDA63EF0643B}" type="parTrans" cxnId="{12B65840-09E8-4CD2-B023-9BC34734B09C}">
      <dgm:prSet/>
      <dgm:spPr/>
      <dgm:t>
        <a:bodyPr/>
        <a:lstStyle/>
        <a:p>
          <a:endParaRPr lang="en-US"/>
        </a:p>
      </dgm:t>
    </dgm:pt>
    <dgm:pt modelId="{04AB9A4F-D9FE-47DA-8246-2A78DFA5655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2500" b="0" i="0" strike="noStrike" cap="none" spc="0" baseline="0">
              <a:solidFill>
                <a:srgbClr val="FFFFFF"/>
              </a:solidFill>
              <a:effectLst/>
              <a:latin typeface="Calibri"/>
              <a:ea typeface="Calibri"/>
              <a:cs typeface="Calibri"/>
            </a:rPr>
            <a:t>Votre comportement rend-il les gens mal à l’aise ou crée-t-il des conflits inutiles?</a:t>
          </a:r>
          <a:endParaRPr lang="en-US"/>
        </a:p>
      </dgm:t>
    </dgm:pt>
    <dgm:pt modelId="{EF4C7FAD-6507-4D93-A5CA-31A3D9E541FB}" type="sibTrans" cxnId="{12B65840-09E8-4CD2-B023-9BC34734B09C}">
      <dgm:prSet/>
      <dgm:spPr/>
      <dgm:t>
        <a:bodyPr/>
        <a:lstStyle/>
        <a:p>
          <a:endParaRPr lang="en-US"/>
        </a:p>
      </dgm:t>
    </dgm:pt>
    <dgm:pt modelId="{B4F0A06B-6C5B-49F8-8386-5178C2202F1F}" type="parTrans" cxnId="{5D29E358-676D-4D97-8A8E-C5B129A19841}">
      <dgm:prSet/>
      <dgm:spPr/>
      <dgm:t>
        <a:bodyPr/>
        <a:lstStyle/>
        <a:p>
          <a:endParaRPr lang="en-US"/>
        </a:p>
      </dgm:t>
    </dgm:pt>
    <dgm:pt modelId="{E36DD077-4630-49D3-894A-E54327E79495}">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2500" b="0" i="0" strike="noStrike" cap="none" spc="0" baseline="0">
              <a:solidFill>
                <a:srgbClr val="FFFFFF"/>
              </a:solidFill>
              <a:effectLst/>
              <a:latin typeface="Calibri"/>
              <a:ea typeface="Calibri"/>
              <a:cs typeface="Calibri"/>
            </a:rPr>
            <a:t>Seriez-vous gêné si vos amis, votre famille ou vos leaders communautaires apprenaient votre comportement?</a:t>
          </a:r>
          <a:endParaRPr lang="en-US"/>
        </a:p>
      </dgm:t>
    </dgm:pt>
    <dgm:pt modelId="{37C34F6D-8763-4626-85D8-27B76A047C36}" type="sibTrans" cxnId="{5D29E358-676D-4D97-8A8E-C5B129A19841}">
      <dgm:prSet/>
      <dgm:spPr/>
      <dgm:t>
        <a:bodyPr/>
        <a:lstStyle/>
        <a:p>
          <a:endParaRPr lang="en-US"/>
        </a:p>
      </dgm:t>
    </dgm:pt>
    <dgm:pt modelId="{36E166FB-1D32-4380-849D-9E46BEC66E4B}" type="parTrans" cxnId="{E7E6630B-298C-432D-82B6-E11E5FE91247}">
      <dgm:prSet/>
      <dgm:spPr/>
      <dgm:t>
        <a:bodyPr/>
        <a:lstStyle/>
        <a:p>
          <a:endParaRPr lang="en-US"/>
        </a:p>
      </dgm:t>
    </dgm:pt>
    <dgm:pt modelId="{22A170D8-7824-4DB9-A761-E3407BE28B42}">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2500" b="0" i="0" strike="noStrike" cap="none" spc="0" baseline="0">
              <a:solidFill>
                <a:srgbClr val="FFFFFF"/>
              </a:solidFill>
              <a:effectLst/>
              <a:latin typeface="Calibri"/>
              <a:ea typeface="Calibri"/>
              <a:cs typeface="Calibri"/>
            </a:rPr>
            <a:t>Votre comportement est-il pertinent ou nécessaire à votre travail ou à votre rendement?</a:t>
          </a:r>
          <a:endParaRPr lang="en-US"/>
        </a:p>
      </dgm:t>
    </dgm:pt>
    <dgm:pt modelId="{4452BAC6-2866-4B98-816A-4BB16706752C}" type="sibTrans" cxnId="{E7E6630B-298C-432D-82B6-E11E5FE91247}">
      <dgm:prSet/>
      <dgm:spPr/>
      <dgm:t>
        <a:bodyPr/>
        <a:lstStyle/>
        <a:p>
          <a:endParaRPr lang="en-US"/>
        </a:p>
      </dgm:t>
    </dgm:pt>
    <dgm:pt modelId="{763C86D9-2FBC-451F-807E-0D6E3FC96AC4}" type="parTrans" cxnId="{A59BEAFC-B318-4289-9C78-6BB93A274892}">
      <dgm:prSet/>
      <dgm:spPr/>
      <dgm:t>
        <a:bodyPr/>
        <a:lstStyle/>
        <a:p>
          <a:endParaRPr lang="en-US"/>
        </a:p>
      </dgm:t>
    </dgm:pt>
    <dgm:pt modelId="{99AECD81-A579-436B-B436-13B4FBC1CBD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2500" b="0" i="0" strike="noStrike" cap="none" spc="0" baseline="0">
              <a:solidFill>
                <a:srgbClr val="FFFFFF"/>
              </a:solidFill>
              <a:effectLst/>
              <a:latin typeface="Calibri"/>
              <a:ea typeface="Calibri"/>
              <a:cs typeface="Calibri"/>
            </a:rPr>
            <a:t>Si vous répondez oui à l’une de ces questions, demandez-vous si ce que vous faites ou dites est approprié.</a:t>
          </a:r>
          <a:endParaRPr lang="en-US"/>
        </a:p>
      </dgm:t>
    </dgm:pt>
    <dgm:pt modelId="{16B654AB-35BC-4062-8FB9-A021A4EDF7E1}" type="sibTrans" cxnId="{A59BEAFC-B318-4289-9C78-6BB93A274892}">
      <dgm:prSet/>
      <dgm:spPr/>
      <dgm:t>
        <a:bodyPr/>
        <a:lstStyle/>
        <a:p>
          <a:endParaRPr lang="en-US"/>
        </a:p>
      </dgm:t>
    </dgm:pt>
    <dgm:pt modelId="{0F90807F-9B06-41A3-9F46-0A44E44457E4}" type="pres">
      <dgm:prSet presAssocID="{ED7DFDA6-E816-47B2-9567-C5BB0EEB594A}" presName="diagram" presStyleCnt="0">
        <dgm:presLayoutVars>
          <dgm:dir/>
          <dgm:resizeHandles val="exact"/>
        </dgm:presLayoutVars>
      </dgm:prSet>
      <dgm:spPr/>
    </dgm:pt>
    <dgm:pt modelId="{6DF8FA57-199B-4FDE-9C3F-99E925313025}" type="pres">
      <dgm:prSet presAssocID="{04AB9A4F-D9FE-47DA-8246-2A78DFA5655C}" presName="node" presStyleLbl="node1" presStyleIdx="0" presStyleCnt="4">
        <dgm:presLayoutVars>
          <dgm:bulletEnabled val="1"/>
        </dgm:presLayoutVars>
      </dgm:prSet>
      <dgm:spPr/>
    </dgm:pt>
    <dgm:pt modelId="{C8248DB2-9292-4124-B95E-ED8B9287618C}" type="pres">
      <dgm:prSet presAssocID="{EF4C7FAD-6507-4D93-A5CA-31A3D9E541FB}" presName="sibTrans" presStyleCnt="0"/>
      <dgm:spPr/>
    </dgm:pt>
    <dgm:pt modelId="{8E972E1B-CF68-4A49-915B-097B6B17B149}" type="pres">
      <dgm:prSet presAssocID="{E36DD077-4630-49D3-894A-E54327E79495}" presName="node" presStyleLbl="node1" presStyleIdx="1" presStyleCnt="4">
        <dgm:presLayoutVars>
          <dgm:bulletEnabled val="1"/>
        </dgm:presLayoutVars>
      </dgm:prSet>
      <dgm:spPr/>
    </dgm:pt>
    <dgm:pt modelId="{A072F57F-2EA5-41A1-9F6E-0A889D4B4517}" type="pres">
      <dgm:prSet presAssocID="{37C34F6D-8763-4626-85D8-27B76A047C36}" presName="sibTrans" presStyleCnt="0"/>
      <dgm:spPr/>
    </dgm:pt>
    <dgm:pt modelId="{243CC102-BC16-4CF6-99B1-D3653BCF54DD}" type="pres">
      <dgm:prSet presAssocID="{22A170D8-7824-4DB9-A761-E3407BE28B42}" presName="node" presStyleLbl="node1" presStyleIdx="2" presStyleCnt="4">
        <dgm:presLayoutVars>
          <dgm:bulletEnabled val="1"/>
        </dgm:presLayoutVars>
      </dgm:prSet>
      <dgm:spPr/>
    </dgm:pt>
    <dgm:pt modelId="{3444DF13-928C-4745-AA5A-98EC000EA8C8}" type="pres">
      <dgm:prSet presAssocID="{4452BAC6-2866-4B98-816A-4BB16706752C}" presName="sibTrans" presStyleCnt="0"/>
      <dgm:spPr/>
    </dgm:pt>
    <dgm:pt modelId="{3345AED3-E8AE-40AD-B56E-281783EF31F5}" type="pres">
      <dgm:prSet presAssocID="{99AECD81-A579-436B-B436-13B4FBC1CBD3}" presName="node" presStyleLbl="node1" presStyleIdx="3" presStyleCnt="4">
        <dgm:presLayoutVars>
          <dgm:bulletEnabled val="1"/>
        </dgm:presLayoutVars>
      </dgm:prSet>
      <dgm:spPr/>
    </dgm:pt>
  </dgm:ptLst>
  <dgm:cxnLst>
    <dgm:cxn modelId="{E7E6630B-298C-432D-82B6-E11E5FE91247}" srcId="{ED7DFDA6-E816-47B2-9567-C5BB0EEB594A}" destId="{22A170D8-7824-4DB9-A761-E3407BE28B42}" srcOrd="2" destOrd="0" parTransId="{36E166FB-1D32-4380-849D-9E46BEC66E4B}" sibTransId="{4452BAC6-2866-4B98-816A-4BB16706752C}"/>
    <dgm:cxn modelId="{4FA18615-E469-42C1-8914-AFAA42F4AD33}" type="presOf" srcId="{04AB9A4F-D9FE-47DA-8246-2A78DFA5655C}" destId="{6DF8FA57-199B-4FDE-9C3F-99E925313025}" srcOrd="0" destOrd="0" presId="urn:microsoft.com/office/officeart/2005/8/layout/default"/>
    <dgm:cxn modelId="{12B65840-09E8-4CD2-B023-9BC34734B09C}" srcId="{ED7DFDA6-E816-47B2-9567-C5BB0EEB594A}" destId="{04AB9A4F-D9FE-47DA-8246-2A78DFA5655C}" srcOrd="0" destOrd="0" parTransId="{ED59F25E-8D6B-4DDC-88B3-DDA63EF0643B}" sibTransId="{EF4C7FAD-6507-4D93-A5CA-31A3D9E541FB}"/>
    <dgm:cxn modelId="{B30DFD66-BAA2-43A0-9B6F-D3E04F1F7B60}" type="presOf" srcId="{E36DD077-4630-49D3-894A-E54327E79495}" destId="{8E972E1B-CF68-4A49-915B-097B6B17B149}" srcOrd="0" destOrd="0" presId="urn:microsoft.com/office/officeart/2005/8/layout/default"/>
    <dgm:cxn modelId="{2BB9B44A-71C0-4393-A48B-E312323EC7CD}" type="presOf" srcId="{99AECD81-A579-436B-B436-13B4FBC1CBD3}" destId="{3345AED3-E8AE-40AD-B56E-281783EF31F5}" srcOrd="0" destOrd="0" presId="urn:microsoft.com/office/officeart/2005/8/layout/default"/>
    <dgm:cxn modelId="{5D29E358-676D-4D97-8A8E-C5B129A19841}" srcId="{ED7DFDA6-E816-47B2-9567-C5BB0EEB594A}" destId="{E36DD077-4630-49D3-894A-E54327E79495}" srcOrd="1" destOrd="0" parTransId="{B4F0A06B-6C5B-49F8-8386-5178C2202F1F}" sibTransId="{37C34F6D-8763-4626-85D8-27B76A047C36}"/>
    <dgm:cxn modelId="{9CA90479-3C2B-441B-8471-2B928506E0E8}" type="presOf" srcId="{22A170D8-7824-4DB9-A761-E3407BE28B42}" destId="{243CC102-BC16-4CF6-99B1-D3653BCF54DD}" srcOrd="0" destOrd="0" presId="urn:microsoft.com/office/officeart/2005/8/layout/default"/>
    <dgm:cxn modelId="{C68916BE-9F91-4492-985D-C1D1BCB94BA5}" type="presOf" srcId="{ED7DFDA6-E816-47B2-9567-C5BB0EEB594A}" destId="{0F90807F-9B06-41A3-9F46-0A44E44457E4}" srcOrd="0" destOrd="0" presId="urn:microsoft.com/office/officeart/2005/8/layout/default"/>
    <dgm:cxn modelId="{A59BEAFC-B318-4289-9C78-6BB93A274892}" srcId="{ED7DFDA6-E816-47B2-9567-C5BB0EEB594A}" destId="{99AECD81-A579-436B-B436-13B4FBC1CBD3}" srcOrd="3" destOrd="0" parTransId="{763C86D9-2FBC-451F-807E-0D6E3FC96AC4}" sibTransId="{16B654AB-35BC-4062-8FB9-A021A4EDF7E1}"/>
    <dgm:cxn modelId="{BD4A4526-C540-4BEF-9E0D-9BB470CB01B2}" type="presParOf" srcId="{0F90807F-9B06-41A3-9F46-0A44E44457E4}" destId="{6DF8FA57-199B-4FDE-9C3F-99E925313025}" srcOrd="0" destOrd="0" presId="urn:microsoft.com/office/officeart/2005/8/layout/default"/>
    <dgm:cxn modelId="{78F9A0BE-29AD-4593-9369-9D6570F9E5A5}" type="presParOf" srcId="{0F90807F-9B06-41A3-9F46-0A44E44457E4}" destId="{C8248DB2-9292-4124-B95E-ED8B9287618C}" srcOrd="1" destOrd="0" presId="urn:microsoft.com/office/officeart/2005/8/layout/default"/>
    <dgm:cxn modelId="{B17C112C-15DB-44A6-875E-D4E42AB9F849}" type="presParOf" srcId="{0F90807F-9B06-41A3-9F46-0A44E44457E4}" destId="{8E972E1B-CF68-4A49-915B-097B6B17B149}" srcOrd="2" destOrd="0" presId="urn:microsoft.com/office/officeart/2005/8/layout/default"/>
    <dgm:cxn modelId="{98E2783B-3DA5-4B37-B0EF-04FDDC12E6A6}" type="presParOf" srcId="{0F90807F-9B06-41A3-9F46-0A44E44457E4}" destId="{A072F57F-2EA5-41A1-9F6E-0A889D4B4517}" srcOrd="3" destOrd="0" presId="urn:microsoft.com/office/officeart/2005/8/layout/default"/>
    <dgm:cxn modelId="{1E5DC92E-1A72-4A83-B4D1-29DBC50631CA}" type="presParOf" srcId="{0F90807F-9B06-41A3-9F46-0A44E44457E4}" destId="{243CC102-BC16-4CF6-99B1-D3653BCF54DD}" srcOrd="4" destOrd="0" presId="urn:microsoft.com/office/officeart/2005/8/layout/default"/>
    <dgm:cxn modelId="{8BF15B7B-D1CE-4F60-8250-49EDFB0A217F}" type="presParOf" srcId="{0F90807F-9B06-41A3-9F46-0A44E44457E4}" destId="{3444DF13-928C-4745-AA5A-98EC000EA8C8}" srcOrd="5" destOrd="0" presId="urn:microsoft.com/office/officeart/2005/8/layout/default"/>
    <dgm:cxn modelId="{78151E0A-07C9-48BF-B2FC-3BFD88528DA9}" type="presParOf" srcId="{0F90807F-9B06-41A3-9F46-0A44E44457E4}" destId="{3345AED3-E8AE-40AD-B56E-281783EF31F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A9FC8E42-7B95-42F1-983B-A5AE72E8C5C0}"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EB4AC6B5-0AE8-4CF2-984B-CC67AC15CFC5}" type="parTrans" cxnId="{9979DF16-5D09-4770-A078-34B71055E2F7}">
      <dgm:prSet/>
      <dgm:spPr/>
      <dgm:t>
        <a:bodyPr/>
        <a:lstStyle/>
        <a:p>
          <a:endParaRPr lang="en-US"/>
        </a:p>
      </dgm:t>
    </dgm:pt>
    <dgm:pt modelId="{972C802A-DE7C-4CFB-AB82-96FFF3476E4E}">
      <dgm:prSet phldrT="[Text]" custT="1"/>
      <dgm:spPr>
        <a:noFill/>
        <a:ln>
          <a:noFill/>
        </a:ln>
      </dgm:spPr>
      <dgm:t>
        <a:bodyPr/>
        <a:lstStyle/>
        <a:p>
          <a:r>
            <a:rPr lang="fr-CA" sz="1800" b="0" i="0" strike="noStrike" cap="none" spc="0" baseline="0">
              <a:solidFill>
                <a:srgbClr val="000000"/>
              </a:solidFill>
              <a:effectLst/>
              <a:latin typeface="Calibri"/>
              <a:ea typeface="Calibri"/>
              <a:cs typeface="Calibri"/>
            </a:rPr>
            <a:t>Contact avec les yeux</a:t>
          </a:r>
        </a:p>
      </dgm:t>
    </dgm:pt>
    <dgm:pt modelId="{FECE0BF8-ECB4-4A4E-8988-734D3D2C1857}" type="parTrans" cxnId="{6436619A-E8DA-4867-9D65-C57747D62352}">
      <dgm:prSet/>
      <dgm:spPr/>
      <dgm:t>
        <a:bodyPr/>
        <a:lstStyle/>
        <a:p>
          <a:endParaRPr lang="en-US"/>
        </a:p>
      </dgm:t>
    </dgm:pt>
    <dgm:pt modelId="{5F062A7C-B06E-4406-B0DD-354232FCE705}">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La personne établit-elle un contact visuel? Ou l’évitent-ils?</a:t>
          </a:r>
        </a:p>
      </dgm:t>
    </dgm:pt>
    <dgm:pt modelId="{CA457DF6-CDBB-4DA3-BD1A-617D376AAEBA}" type="sibTrans" cxnId="{6436619A-E8DA-4867-9D65-C57747D62352}">
      <dgm:prSet/>
      <dgm:spPr/>
      <dgm:t>
        <a:bodyPr/>
        <a:lstStyle/>
        <a:p>
          <a:endParaRPr lang="en-US"/>
        </a:p>
      </dgm:t>
    </dgm:pt>
    <dgm:pt modelId="{256E1FC6-3853-4AE2-86E4-6245C7BF4F37}" type="sibTrans" cxnId="{9979DF16-5D09-4770-A078-34B71055E2F7}">
      <dgm:prSet/>
      <dgm:spPr/>
      <dgm:t>
        <a:bodyPr/>
        <a:lstStyle/>
        <a:p>
          <a:endParaRPr lang="en-US"/>
        </a:p>
      </dgm:t>
    </dgm:pt>
    <dgm:pt modelId="{67B9D431-DA4A-4643-B490-76689F1C1084}" type="parTrans" cxnId="{53A71237-D2A1-4175-8C73-E4C9BCBBC31C}">
      <dgm:prSet/>
      <dgm:spPr/>
      <dgm:t>
        <a:bodyPr/>
        <a:lstStyle/>
        <a:p>
          <a:endParaRPr lang="en-US"/>
        </a:p>
      </dgm:t>
    </dgm:pt>
    <dgm:pt modelId="{F338A198-B74D-4D23-AE14-A82F11E1DAD8}">
      <dgm:prSet phldrT="[Text]" custT="1"/>
      <dgm:spPr>
        <a:noFill/>
        <a:ln>
          <a:noFill/>
        </a:ln>
      </dgm:spPr>
      <dgm:t>
        <a:bodyPr/>
        <a:lstStyle/>
        <a:p>
          <a:r>
            <a:rPr lang="fr-CA" sz="1800" b="0" i="0" strike="noStrike" cap="none" spc="0" baseline="0">
              <a:solidFill>
                <a:srgbClr val="000000"/>
              </a:solidFill>
              <a:effectLst/>
              <a:latin typeface="Calibri"/>
              <a:ea typeface="Calibri"/>
              <a:cs typeface="Calibri"/>
            </a:rPr>
            <a:t>Expressions faciales</a:t>
          </a:r>
        </a:p>
      </dgm:t>
    </dgm:pt>
    <dgm:pt modelId="{64C787F3-2068-421D-BD82-D745F1B49B24}" type="parTrans" cxnId="{85F8286D-9112-49B2-A9F2-29EDA742C9F5}">
      <dgm:prSet/>
      <dgm:spPr/>
      <dgm:t>
        <a:bodyPr/>
        <a:lstStyle/>
        <a:p>
          <a:endParaRPr lang="en-US"/>
        </a:p>
      </dgm:t>
    </dgm:pt>
    <dgm:pt modelId="{84A836FC-AAFB-43A3-89CD-795F4C35429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Le visage de la personne exprime-t-il de la chaleur et de l’intérêt? Ou est-il vide ou inconfortable?</a:t>
          </a:r>
        </a:p>
      </dgm:t>
    </dgm:pt>
    <dgm:pt modelId="{54346FDA-23C8-4590-AE78-C257FFBA5052}" type="sibTrans" cxnId="{85F8286D-9112-49B2-A9F2-29EDA742C9F5}">
      <dgm:prSet/>
      <dgm:spPr/>
      <dgm:t>
        <a:bodyPr/>
        <a:lstStyle/>
        <a:p>
          <a:endParaRPr lang="en-US"/>
        </a:p>
      </dgm:t>
    </dgm:pt>
    <dgm:pt modelId="{C58A6317-70AB-4D9F-B558-C995C9E345F3}" type="sibTrans" cxnId="{53A71237-D2A1-4175-8C73-E4C9BCBBC31C}">
      <dgm:prSet/>
      <dgm:spPr/>
      <dgm:t>
        <a:bodyPr/>
        <a:lstStyle/>
        <a:p>
          <a:endParaRPr lang="en-US"/>
        </a:p>
      </dgm:t>
    </dgm:pt>
    <dgm:pt modelId="{37BEA225-0283-4195-B462-B25B05722CBB}" type="parTrans" cxnId="{5190A2AE-4B4F-4849-923A-3C7183FD60FA}">
      <dgm:prSet/>
      <dgm:spPr/>
      <dgm:t>
        <a:bodyPr/>
        <a:lstStyle/>
        <a:p>
          <a:endParaRPr lang="en-US"/>
        </a:p>
      </dgm:t>
    </dgm:pt>
    <dgm:pt modelId="{9B75E048-2AA5-47D4-B202-E2AF294A9841}">
      <dgm:prSet phldrT="[Text]" custT="1"/>
      <dgm:spPr>
        <a:noFill/>
        <a:ln>
          <a:noFill/>
        </a:ln>
      </dgm:spPr>
      <dgm:t>
        <a:bodyPr/>
        <a:lstStyle/>
        <a:p>
          <a:r>
            <a:rPr lang="fr-CA" sz="1800" b="0" i="0" strike="noStrike" cap="none" spc="0" baseline="0">
              <a:solidFill>
                <a:srgbClr val="000000"/>
              </a:solidFill>
              <a:effectLst/>
              <a:latin typeface="Calibri"/>
              <a:ea typeface="Calibri"/>
              <a:cs typeface="Calibri"/>
            </a:rPr>
            <a:t>Ton de la voix</a:t>
          </a:r>
        </a:p>
      </dgm:t>
    </dgm:pt>
    <dgm:pt modelId="{9F71C79D-2DD7-4C89-AEFB-6AAFE803B690}" type="parTrans" cxnId="{528AA38E-23AA-408F-95D3-7BA7A2616C22}">
      <dgm:prSet/>
      <dgm:spPr/>
      <dgm:t>
        <a:bodyPr/>
        <a:lstStyle/>
        <a:p>
          <a:endParaRPr lang="en-US"/>
        </a:p>
      </dgm:t>
    </dgm:pt>
    <dgm:pt modelId="{DDF099B8-1FB4-42BC-8CF7-4F0946E8CE0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La voix de la personne projette-t-elle du réconfort ou de l’intérêt? Ou est-il filtré?</a:t>
          </a:r>
        </a:p>
      </dgm:t>
    </dgm:pt>
    <dgm:pt modelId="{94CDA1BF-C6A2-44A8-AD23-C61A10A970F6}" type="sibTrans" cxnId="{528AA38E-23AA-408F-95D3-7BA7A2616C22}">
      <dgm:prSet/>
      <dgm:spPr/>
      <dgm:t>
        <a:bodyPr/>
        <a:lstStyle/>
        <a:p>
          <a:endParaRPr lang="en-US"/>
        </a:p>
      </dgm:t>
    </dgm:pt>
    <dgm:pt modelId="{98FC8C8A-113E-4040-8FD7-F6E4AEB3E5A7}" type="sibTrans" cxnId="{5190A2AE-4B4F-4849-923A-3C7183FD60FA}">
      <dgm:prSet/>
      <dgm:spPr/>
      <dgm:t>
        <a:bodyPr/>
        <a:lstStyle/>
        <a:p>
          <a:endParaRPr lang="en-US"/>
        </a:p>
      </dgm:t>
    </dgm:pt>
    <dgm:pt modelId="{9ACD4190-12A2-49CD-AB0A-A5666B7B7918}" type="parTrans" cxnId="{EED24D47-6462-403B-BB91-D0A6089BE99C}">
      <dgm:prSet/>
      <dgm:spPr/>
      <dgm:t>
        <a:bodyPr/>
        <a:lstStyle/>
        <a:p>
          <a:endParaRPr lang="en-US"/>
        </a:p>
      </dgm:t>
    </dgm:pt>
    <dgm:pt modelId="{6CBE69AA-1EAC-4424-B2B7-3F6E128CB8BA}">
      <dgm:prSet phldrT="[Text]" custT="1"/>
      <dgm:spPr>
        <a:noFill/>
        <a:ln>
          <a:noFill/>
        </a:ln>
      </dgm:spPr>
      <dgm:t>
        <a:bodyPr/>
        <a:lstStyle/>
        <a:p>
          <a:r>
            <a:rPr lang="fr-CA" sz="1800" b="0" i="0" strike="noStrike" cap="none" spc="0" baseline="0">
              <a:solidFill>
                <a:srgbClr val="000000"/>
              </a:solidFill>
              <a:effectLst/>
              <a:latin typeface="Calibri"/>
              <a:ea typeface="Calibri"/>
              <a:cs typeface="Calibri"/>
            </a:rPr>
            <a:t>Posture et geste</a:t>
          </a:r>
        </a:p>
      </dgm:t>
    </dgm:pt>
    <dgm:pt modelId="{F38D2D14-BB0A-4111-968D-AD271D79AD40}" type="parTrans" cxnId="{EB7EE60A-8744-4024-B1AC-06727BB227E7}">
      <dgm:prSet/>
      <dgm:spPr/>
      <dgm:t>
        <a:bodyPr/>
        <a:lstStyle/>
        <a:p>
          <a:endParaRPr lang="en-US"/>
        </a:p>
      </dgm:t>
    </dgm:pt>
    <dgm:pt modelId="{BD181532-2AC9-4658-A2DD-0F002D43335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Le corps de la personne est-il détendu? Ou est-ce rigide et immobile?</a:t>
          </a:r>
        </a:p>
      </dgm:t>
    </dgm:pt>
    <dgm:pt modelId="{29DE9D28-1260-47FE-910D-47692CA2A79C}" type="sibTrans" cxnId="{EB7EE60A-8744-4024-B1AC-06727BB227E7}">
      <dgm:prSet/>
      <dgm:spPr/>
      <dgm:t>
        <a:bodyPr/>
        <a:lstStyle/>
        <a:p>
          <a:endParaRPr lang="en-US"/>
        </a:p>
      </dgm:t>
    </dgm:pt>
    <dgm:pt modelId="{7B16840F-5494-45CE-9189-F7F911A2009B}" type="sibTrans" cxnId="{EED24D47-6462-403B-BB91-D0A6089BE99C}">
      <dgm:prSet/>
      <dgm:spPr/>
      <dgm:t>
        <a:bodyPr/>
        <a:lstStyle/>
        <a:p>
          <a:endParaRPr lang="en-US"/>
        </a:p>
      </dgm:t>
    </dgm:pt>
    <dgm:pt modelId="{807F1521-882E-4D39-8BF8-417E16E78EDB}" type="parTrans" cxnId="{414EE05A-91D6-4B82-BC76-6E9BF5C0E2C6}">
      <dgm:prSet/>
      <dgm:spPr/>
      <dgm:t>
        <a:bodyPr/>
        <a:lstStyle/>
        <a:p>
          <a:endParaRPr lang="en-US"/>
        </a:p>
      </dgm:t>
    </dgm:pt>
    <dgm:pt modelId="{89CC7EA6-749B-42BC-978E-A38075F5C72B}">
      <dgm:prSet phldrT="[Text]" custT="1"/>
      <dgm:spPr>
        <a:noFill/>
        <a:ln>
          <a:noFill/>
        </a:ln>
      </dgm:spPr>
      <dgm:t>
        <a:bodyPr/>
        <a:lstStyle/>
        <a:p>
          <a:r>
            <a:rPr lang="fr-CA" sz="1800" b="0" i="0" strike="noStrike" cap="none" spc="0" baseline="0">
              <a:solidFill>
                <a:srgbClr val="000000"/>
              </a:solidFill>
              <a:effectLst/>
              <a:latin typeface="Calibri"/>
              <a:ea typeface="Calibri"/>
              <a:cs typeface="Calibri"/>
            </a:rPr>
            <a:t>Calendrier et lieu</a:t>
          </a:r>
        </a:p>
      </dgm:t>
    </dgm:pt>
    <dgm:pt modelId="{FDC2816E-1A03-468B-9061-AEA76AC6A994}" type="parTrans" cxnId="{DA2591AF-B194-4660-81FB-4268BAE488FE}">
      <dgm:prSet/>
      <dgm:spPr/>
      <dgm:t>
        <a:bodyPr/>
        <a:lstStyle/>
        <a:p>
          <a:endParaRPr lang="en-US"/>
        </a:p>
      </dgm:t>
    </dgm:pt>
    <dgm:pt modelId="{CF86E16C-B51F-4AC4-B847-500574210A2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Y a-t-il un flux d’information facile d’avant en arrière? Ou est-ce en grande partie une conversation unidirectionnelle?</a:t>
          </a:r>
        </a:p>
      </dgm:t>
    </dgm:pt>
    <dgm:pt modelId="{F690D86F-5A1D-4097-8241-2BC5BE27F639}" type="sibTrans" cxnId="{DA2591AF-B194-4660-81FB-4268BAE488FE}">
      <dgm:prSet/>
      <dgm:spPr/>
      <dgm:t>
        <a:bodyPr/>
        <a:lstStyle/>
        <a:p>
          <a:endParaRPr lang="en-US"/>
        </a:p>
      </dgm:t>
    </dgm:pt>
    <dgm:pt modelId="{343B9B90-5CA5-4DF2-A625-3A6F77D8A08D}" type="sibTrans" cxnId="{414EE05A-91D6-4B82-BC76-6E9BF5C0E2C6}">
      <dgm:prSet/>
      <dgm:spPr/>
      <dgm:t>
        <a:bodyPr/>
        <a:lstStyle/>
        <a:p>
          <a:endParaRPr lang="en-US"/>
        </a:p>
      </dgm:t>
    </dgm:pt>
    <dgm:pt modelId="{1D9BFEA0-AC8A-42F4-B30D-03560ADA1EA1}" type="parTrans" cxnId="{C53B8579-B60D-46AB-960D-FAEFC6CB6672}">
      <dgm:prSet/>
      <dgm:spPr/>
      <dgm:t>
        <a:bodyPr/>
        <a:lstStyle/>
        <a:p>
          <a:endParaRPr lang="en-US"/>
        </a:p>
      </dgm:t>
    </dgm:pt>
    <dgm:pt modelId="{D627C789-0051-4A89-95D0-9984E46E197F}">
      <dgm:prSet phldrT="[Text]" custT="1"/>
      <dgm:spPr>
        <a:noFill/>
        <a:ln>
          <a:noFill/>
        </a:ln>
      </dgm:spPr>
      <dgm:t>
        <a:bodyPr/>
        <a:lstStyle/>
        <a:p>
          <a:r>
            <a:rPr lang="fr-CA" sz="1800" b="0" i="0" strike="noStrike" cap="none" spc="0" baseline="0">
              <a:solidFill>
                <a:srgbClr val="000000"/>
              </a:solidFill>
              <a:effectLst/>
              <a:latin typeface="Calibri"/>
              <a:ea typeface="Calibri"/>
              <a:cs typeface="Calibri"/>
            </a:rPr>
            <a:t>Engagement</a:t>
          </a:r>
        </a:p>
      </dgm:t>
    </dgm:pt>
    <dgm:pt modelId="{EAD9AE3A-A04C-45C7-881F-78EF9496FA8C}" type="parTrans" cxnId="{77503172-859D-4ED4-9E9C-955D3177DB68}">
      <dgm:prSet/>
      <dgm:spPr/>
      <dgm:t>
        <a:bodyPr/>
        <a:lstStyle/>
        <a:p>
          <a:endParaRPr lang="en-US"/>
        </a:p>
      </dgm:t>
    </dgm:pt>
    <dgm:pt modelId="{DA8ECFEB-D442-451D-8936-BBB3F6B74CCF}">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La personne semble-t-elle apprécier la conversation? Ou cherche-t-il à quitter l’interaction?</a:t>
          </a:r>
        </a:p>
      </dgm:t>
    </dgm:pt>
    <dgm:pt modelId="{97E46952-7C1B-4E28-9386-BD36EE33617D}" type="sibTrans" cxnId="{77503172-859D-4ED4-9E9C-955D3177DB68}">
      <dgm:prSet/>
      <dgm:spPr/>
      <dgm:t>
        <a:bodyPr/>
        <a:lstStyle/>
        <a:p>
          <a:endParaRPr lang="en-US"/>
        </a:p>
      </dgm:t>
    </dgm:pt>
    <dgm:pt modelId="{93187921-8FD1-4FDC-8010-6C08D72CF9A5}" type="sibTrans" cxnId="{C53B8579-B60D-46AB-960D-FAEFC6CB6672}">
      <dgm:prSet/>
      <dgm:spPr/>
      <dgm:t>
        <a:bodyPr/>
        <a:lstStyle/>
        <a:p>
          <a:endParaRPr lang="en-US"/>
        </a:p>
      </dgm:t>
    </dgm:pt>
    <dgm:pt modelId="{60E112F2-CD0F-460D-921B-374A913F71ED}" type="pres">
      <dgm:prSet presAssocID="{A9FC8E42-7B95-42F1-983B-A5AE72E8C5C0}" presName="Name0" presStyleCnt="0">
        <dgm:presLayoutVars>
          <dgm:dir/>
          <dgm:animLvl val="lvl"/>
          <dgm:resizeHandles val="exact"/>
        </dgm:presLayoutVars>
      </dgm:prSet>
      <dgm:spPr/>
    </dgm:pt>
    <dgm:pt modelId="{1A038524-604E-4D2F-9D7E-113C69B7C141}" type="pres">
      <dgm:prSet presAssocID="{972C802A-DE7C-4CFB-AB82-96FFF3476E4E}" presName="linNode" presStyleCnt="0"/>
      <dgm:spPr/>
    </dgm:pt>
    <dgm:pt modelId="{66F51E0D-D045-4E2B-AB0C-4F2EC15C2742}" type="pres">
      <dgm:prSet presAssocID="{972C802A-DE7C-4CFB-AB82-96FFF3476E4E}" presName="parTx" presStyleLbl="revTx" presStyleIdx="0" presStyleCnt="6">
        <dgm:presLayoutVars>
          <dgm:chMax val="1"/>
          <dgm:bulletEnabled val="1"/>
        </dgm:presLayoutVars>
      </dgm:prSet>
      <dgm:spPr/>
    </dgm:pt>
    <dgm:pt modelId="{FC80247D-E118-4105-90BF-F29AB52D411B}" type="pres">
      <dgm:prSet presAssocID="{972C802A-DE7C-4CFB-AB82-96FFF3476E4E}" presName="bracket" presStyleLbl="parChTrans1D1" presStyleIdx="0" presStyleCnt="6"/>
      <dgm:spPr>
        <a:noFill/>
        <a:ln w="12700" cap="flat" cmpd="sng" algn="ctr">
          <a:solidFill>
            <a:schemeClr val="accent1">
              <a:shade val="60000"/>
              <a:hueOff val="0"/>
              <a:satOff val="0"/>
              <a:lumOff val="0"/>
              <a:alphaOff val="0"/>
            </a:schemeClr>
          </a:solidFill>
          <a:prstDash val="solid"/>
          <a:miter lim="800000"/>
        </a:ln>
      </dgm:spPr>
    </dgm:pt>
    <dgm:pt modelId="{0FD2FB49-ED8B-4824-AEAF-3A94420311F8}" type="pres">
      <dgm:prSet presAssocID="{972C802A-DE7C-4CFB-AB82-96FFF3476E4E}" presName="spH" presStyleCnt="0"/>
      <dgm:spPr/>
    </dgm:pt>
    <dgm:pt modelId="{D5929079-7C2E-4F45-A6B9-1B7792F83AEF}" type="pres">
      <dgm:prSet presAssocID="{972C802A-DE7C-4CFB-AB82-96FFF3476E4E}" presName="desTx" presStyleLbl="node1" presStyleIdx="0" presStyleCnt="6">
        <dgm:presLayoutVars>
          <dgm:bulletEnabled val="1"/>
        </dgm:presLayoutVars>
      </dgm:prSet>
      <dgm:spPr/>
    </dgm:pt>
    <dgm:pt modelId="{7DF0E247-63B9-4008-A971-6F49D7F9E081}" type="pres">
      <dgm:prSet presAssocID="{256E1FC6-3853-4AE2-86E4-6245C7BF4F37}" presName="spV" presStyleCnt="0"/>
      <dgm:spPr/>
    </dgm:pt>
    <dgm:pt modelId="{E59D26DB-AF0C-4FA9-84AF-32ED08C4AC0A}" type="pres">
      <dgm:prSet presAssocID="{F338A198-B74D-4D23-AE14-A82F11E1DAD8}" presName="linNode" presStyleCnt="0"/>
      <dgm:spPr/>
    </dgm:pt>
    <dgm:pt modelId="{33D9AD84-C2DD-43AA-B8C0-6E15771BE78B}" type="pres">
      <dgm:prSet presAssocID="{F338A198-B74D-4D23-AE14-A82F11E1DAD8}" presName="parTx" presStyleLbl="revTx" presStyleIdx="1" presStyleCnt="6">
        <dgm:presLayoutVars>
          <dgm:chMax val="1"/>
          <dgm:bulletEnabled val="1"/>
        </dgm:presLayoutVars>
      </dgm:prSet>
      <dgm:spPr/>
    </dgm:pt>
    <dgm:pt modelId="{9117B35D-C06B-428F-8A45-50C11E8FFA23}" type="pres">
      <dgm:prSet presAssocID="{F338A198-B74D-4D23-AE14-A82F11E1DAD8}" presName="bracket" presStyleLbl="parChTrans1D1" presStyleIdx="1" presStyleCnt="6"/>
      <dgm:spPr>
        <a:noFill/>
        <a:ln w="12700" cap="flat" cmpd="sng" algn="ctr">
          <a:solidFill>
            <a:schemeClr val="accent1">
              <a:shade val="60000"/>
              <a:hueOff val="0"/>
              <a:satOff val="0"/>
              <a:lumOff val="0"/>
              <a:alphaOff val="0"/>
            </a:schemeClr>
          </a:solidFill>
          <a:prstDash val="solid"/>
          <a:miter lim="800000"/>
        </a:ln>
      </dgm:spPr>
    </dgm:pt>
    <dgm:pt modelId="{EA474D2E-5346-44AA-8F49-9AD64CE626D8}" type="pres">
      <dgm:prSet presAssocID="{F338A198-B74D-4D23-AE14-A82F11E1DAD8}" presName="spH" presStyleCnt="0"/>
      <dgm:spPr/>
    </dgm:pt>
    <dgm:pt modelId="{34E5CFAF-7A5E-4128-8997-A5651A906319}" type="pres">
      <dgm:prSet presAssocID="{F338A198-B74D-4D23-AE14-A82F11E1DAD8}" presName="desTx" presStyleLbl="node1" presStyleIdx="1" presStyleCnt="6">
        <dgm:presLayoutVars>
          <dgm:bulletEnabled val="1"/>
        </dgm:presLayoutVars>
      </dgm:prSet>
      <dgm:spPr/>
    </dgm:pt>
    <dgm:pt modelId="{00C54DFA-A3F8-406C-B094-0E3D2CF0786D}" type="pres">
      <dgm:prSet presAssocID="{C58A6317-70AB-4D9F-B558-C995C9E345F3}" presName="spV" presStyleCnt="0"/>
      <dgm:spPr/>
    </dgm:pt>
    <dgm:pt modelId="{92973F54-1F5B-4C40-BBAB-9E62B4F56DA9}" type="pres">
      <dgm:prSet presAssocID="{9B75E048-2AA5-47D4-B202-E2AF294A9841}" presName="linNode" presStyleCnt="0"/>
      <dgm:spPr/>
    </dgm:pt>
    <dgm:pt modelId="{5400C3F5-CC03-4C92-9C64-BD6ED3005EC2}" type="pres">
      <dgm:prSet presAssocID="{9B75E048-2AA5-47D4-B202-E2AF294A9841}" presName="parTx" presStyleLbl="revTx" presStyleIdx="2" presStyleCnt="6">
        <dgm:presLayoutVars>
          <dgm:chMax val="1"/>
          <dgm:bulletEnabled val="1"/>
        </dgm:presLayoutVars>
      </dgm:prSet>
      <dgm:spPr/>
    </dgm:pt>
    <dgm:pt modelId="{C3AF3EC1-996A-46C1-B710-476892751235}" type="pres">
      <dgm:prSet presAssocID="{9B75E048-2AA5-47D4-B202-E2AF294A9841}" presName="bracket" presStyleLbl="parChTrans1D1" presStyleIdx="2" presStyleCnt="6"/>
      <dgm:spPr>
        <a:noFill/>
        <a:ln w="12700" cap="flat" cmpd="sng" algn="ctr">
          <a:solidFill>
            <a:schemeClr val="accent1">
              <a:shade val="60000"/>
              <a:hueOff val="0"/>
              <a:satOff val="0"/>
              <a:lumOff val="0"/>
              <a:alphaOff val="0"/>
            </a:schemeClr>
          </a:solidFill>
          <a:prstDash val="solid"/>
          <a:miter lim="800000"/>
        </a:ln>
      </dgm:spPr>
    </dgm:pt>
    <dgm:pt modelId="{7A4A087B-252F-42E5-A266-D59FD817BE35}" type="pres">
      <dgm:prSet presAssocID="{9B75E048-2AA5-47D4-B202-E2AF294A9841}" presName="spH" presStyleCnt="0"/>
      <dgm:spPr/>
    </dgm:pt>
    <dgm:pt modelId="{2A87B468-0784-4F3F-9515-BBB3492CC8A0}" type="pres">
      <dgm:prSet presAssocID="{9B75E048-2AA5-47D4-B202-E2AF294A9841}" presName="desTx" presStyleLbl="node1" presStyleIdx="2" presStyleCnt="6">
        <dgm:presLayoutVars>
          <dgm:bulletEnabled val="1"/>
        </dgm:presLayoutVars>
      </dgm:prSet>
      <dgm:spPr/>
    </dgm:pt>
    <dgm:pt modelId="{DB5F5B3A-2AB1-40C7-A339-6D58ABE1BB22}" type="pres">
      <dgm:prSet presAssocID="{98FC8C8A-113E-4040-8FD7-F6E4AEB3E5A7}" presName="spV" presStyleCnt="0"/>
      <dgm:spPr/>
    </dgm:pt>
    <dgm:pt modelId="{308F86B7-D941-4219-B1EF-1DF0218329AF}" type="pres">
      <dgm:prSet presAssocID="{6CBE69AA-1EAC-4424-B2B7-3F6E128CB8BA}" presName="linNode" presStyleCnt="0"/>
      <dgm:spPr/>
    </dgm:pt>
    <dgm:pt modelId="{85BD6EBC-B7BD-4283-9195-03758FD188DF}" type="pres">
      <dgm:prSet presAssocID="{6CBE69AA-1EAC-4424-B2B7-3F6E128CB8BA}" presName="parTx" presStyleLbl="revTx" presStyleIdx="3" presStyleCnt="6">
        <dgm:presLayoutVars>
          <dgm:chMax val="1"/>
          <dgm:bulletEnabled val="1"/>
        </dgm:presLayoutVars>
      </dgm:prSet>
      <dgm:spPr/>
    </dgm:pt>
    <dgm:pt modelId="{E0FC9C9B-F53E-4A4C-8BA2-1529EE697C2B}" type="pres">
      <dgm:prSet presAssocID="{6CBE69AA-1EAC-4424-B2B7-3F6E128CB8BA}" presName="bracket" presStyleLbl="parChTrans1D1" presStyleIdx="3" presStyleCnt="6"/>
      <dgm:spPr>
        <a:noFill/>
        <a:ln w="12700" cap="flat" cmpd="sng" algn="ctr">
          <a:solidFill>
            <a:schemeClr val="accent1">
              <a:shade val="60000"/>
              <a:hueOff val="0"/>
              <a:satOff val="0"/>
              <a:lumOff val="0"/>
              <a:alphaOff val="0"/>
            </a:schemeClr>
          </a:solidFill>
          <a:prstDash val="solid"/>
          <a:miter lim="800000"/>
        </a:ln>
      </dgm:spPr>
    </dgm:pt>
    <dgm:pt modelId="{F34B3F96-6075-42A2-BF96-870BB31D26EF}" type="pres">
      <dgm:prSet presAssocID="{6CBE69AA-1EAC-4424-B2B7-3F6E128CB8BA}" presName="spH" presStyleCnt="0"/>
      <dgm:spPr/>
    </dgm:pt>
    <dgm:pt modelId="{0ECD8488-674C-4C0C-9655-2C89CD3ACFBA}" type="pres">
      <dgm:prSet presAssocID="{6CBE69AA-1EAC-4424-B2B7-3F6E128CB8BA}" presName="desTx" presStyleLbl="node1" presStyleIdx="3" presStyleCnt="6">
        <dgm:presLayoutVars>
          <dgm:bulletEnabled val="1"/>
        </dgm:presLayoutVars>
      </dgm:prSet>
      <dgm:spPr/>
    </dgm:pt>
    <dgm:pt modelId="{6D7C8854-9976-4879-849A-A5B35E279A0D}" type="pres">
      <dgm:prSet presAssocID="{7B16840F-5494-45CE-9189-F7F911A2009B}" presName="spV" presStyleCnt="0"/>
      <dgm:spPr/>
    </dgm:pt>
    <dgm:pt modelId="{24457AD7-6E8B-451C-9C78-107477CEA4C7}" type="pres">
      <dgm:prSet presAssocID="{89CC7EA6-749B-42BC-978E-A38075F5C72B}" presName="linNode" presStyleCnt="0"/>
      <dgm:spPr/>
    </dgm:pt>
    <dgm:pt modelId="{A3CD7AA6-38F4-4A44-AF0C-AA53CC2A4238}" type="pres">
      <dgm:prSet presAssocID="{89CC7EA6-749B-42BC-978E-A38075F5C72B}" presName="parTx" presStyleLbl="revTx" presStyleIdx="4" presStyleCnt="6">
        <dgm:presLayoutVars>
          <dgm:chMax val="1"/>
          <dgm:bulletEnabled val="1"/>
        </dgm:presLayoutVars>
      </dgm:prSet>
      <dgm:spPr/>
    </dgm:pt>
    <dgm:pt modelId="{A0BBA243-A395-4F9E-9DD5-840A3D69F33B}" type="pres">
      <dgm:prSet presAssocID="{89CC7EA6-749B-42BC-978E-A38075F5C72B}" presName="bracket" presStyleLbl="parChTrans1D1" presStyleIdx="4" presStyleCnt="6"/>
      <dgm:spPr>
        <a:noFill/>
        <a:ln w="12700" cap="flat" cmpd="sng" algn="ctr">
          <a:solidFill>
            <a:schemeClr val="accent1">
              <a:shade val="60000"/>
              <a:hueOff val="0"/>
              <a:satOff val="0"/>
              <a:lumOff val="0"/>
              <a:alphaOff val="0"/>
            </a:schemeClr>
          </a:solidFill>
          <a:prstDash val="solid"/>
          <a:miter lim="800000"/>
        </a:ln>
      </dgm:spPr>
    </dgm:pt>
    <dgm:pt modelId="{9650CA60-831C-4DAE-AD3E-09277EDC17F8}" type="pres">
      <dgm:prSet presAssocID="{89CC7EA6-749B-42BC-978E-A38075F5C72B}" presName="spH" presStyleCnt="0"/>
      <dgm:spPr/>
    </dgm:pt>
    <dgm:pt modelId="{66AAEBA6-B695-4691-8B00-49D1E4CA4B7B}" type="pres">
      <dgm:prSet presAssocID="{89CC7EA6-749B-42BC-978E-A38075F5C72B}" presName="desTx" presStyleLbl="node1" presStyleIdx="4" presStyleCnt="6">
        <dgm:presLayoutVars>
          <dgm:bulletEnabled val="1"/>
        </dgm:presLayoutVars>
      </dgm:prSet>
      <dgm:spPr/>
    </dgm:pt>
    <dgm:pt modelId="{A5ED09AD-6A6C-4925-BEC7-2C2EBCB9A713}" type="pres">
      <dgm:prSet presAssocID="{343B9B90-5CA5-4DF2-A625-3A6F77D8A08D}" presName="spV" presStyleCnt="0"/>
      <dgm:spPr/>
    </dgm:pt>
    <dgm:pt modelId="{79C6ACE2-EAD3-40F1-A40D-7C08DA6A36F9}" type="pres">
      <dgm:prSet presAssocID="{D627C789-0051-4A89-95D0-9984E46E197F}" presName="linNode" presStyleCnt="0"/>
      <dgm:spPr/>
    </dgm:pt>
    <dgm:pt modelId="{1165B149-41F8-4D08-BA1A-5857706E9CDE}" type="pres">
      <dgm:prSet presAssocID="{D627C789-0051-4A89-95D0-9984E46E197F}" presName="parTx" presStyleLbl="revTx" presStyleIdx="5" presStyleCnt="6">
        <dgm:presLayoutVars>
          <dgm:chMax val="1"/>
          <dgm:bulletEnabled val="1"/>
        </dgm:presLayoutVars>
      </dgm:prSet>
      <dgm:spPr/>
    </dgm:pt>
    <dgm:pt modelId="{0A6E157B-C627-4B14-8B26-59B96448430A}" type="pres">
      <dgm:prSet presAssocID="{D627C789-0051-4A89-95D0-9984E46E197F}" presName="bracket" presStyleLbl="parChTrans1D1" presStyleIdx="5" presStyleCnt="6"/>
      <dgm:spPr>
        <a:noFill/>
        <a:ln w="12700" cap="flat" cmpd="sng" algn="ctr">
          <a:solidFill>
            <a:schemeClr val="accent1">
              <a:shade val="60000"/>
              <a:hueOff val="0"/>
              <a:satOff val="0"/>
              <a:lumOff val="0"/>
              <a:alphaOff val="0"/>
            </a:schemeClr>
          </a:solidFill>
          <a:prstDash val="solid"/>
          <a:miter lim="800000"/>
        </a:ln>
      </dgm:spPr>
    </dgm:pt>
    <dgm:pt modelId="{2D612181-86BE-42DF-B0C0-83C5CE48BEBE}" type="pres">
      <dgm:prSet presAssocID="{D627C789-0051-4A89-95D0-9984E46E197F}" presName="spH" presStyleCnt="0"/>
      <dgm:spPr/>
    </dgm:pt>
    <dgm:pt modelId="{B846999F-8B22-4EFB-AAE0-C9D0AFC0A833}" type="pres">
      <dgm:prSet presAssocID="{D627C789-0051-4A89-95D0-9984E46E197F}" presName="desTx" presStyleLbl="node1" presStyleIdx="5" presStyleCnt="6">
        <dgm:presLayoutVars>
          <dgm:bulletEnabled val="1"/>
        </dgm:presLayoutVars>
      </dgm:prSet>
      <dgm:spPr/>
    </dgm:pt>
  </dgm:ptLst>
  <dgm:cxnLst>
    <dgm:cxn modelId="{3F7D5F0A-0CFB-4A9A-B4AA-6048F160CDEA}" type="presOf" srcId="{5F062A7C-B06E-4406-B0DD-354232FCE705}" destId="{D5929079-7C2E-4F45-A6B9-1B7792F83AEF}" srcOrd="0" destOrd="0" presId="urn:diagrams.loki3.com/BracketList"/>
    <dgm:cxn modelId="{EB7EE60A-8744-4024-B1AC-06727BB227E7}" srcId="{6CBE69AA-1EAC-4424-B2B7-3F6E128CB8BA}" destId="{BD181532-2AC9-4658-A2DD-0F002D433353}" srcOrd="0" destOrd="0" parTransId="{F38D2D14-BB0A-4111-968D-AD271D79AD40}" sibTransId="{29DE9D28-1260-47FE-910D-47692CA2A79C}"/>
    <dgm:cxn modelId="{27E79216-74DE-4420-A400-20F546E6B667}" type="presOf" srcId="{F338A198-B74D-4D23-AE14-A82F11E1DAD8}" destId="{33D9AD84-C2DD-43AA-B8C0-6E15771BE78B}" srcOrd="0" destOrd="0" presId="urn:diagrams.loki3.com/BracketList"/>
    <dgm:cxn modelId="{9979DF16-5D09-4770-A078-34B71055E2F7}" srcId="{A9FC8E42-7B95-42F1-983B-A5AE72E8C5C0}" destId="{972C802A-DE7C-4CFB-AB82-96FFF3476E4E}" srcOrd="0" destOrd="0" parTransId="{EB4AC6B5-0AE8-4CF2-984B-CC67AC15CFC5}" sibTransId="{256E1FC6-3853-4AE2-86E4-6245C7BF4F37}"/>
    <dgm:cxn modelId="{48DB9217-7CB4-42A2-9930-CCE396CAD1E2}" type="presOf" srcId="{CF86E16C-B51F-4AC4-B847-500574210A22}" destId="{66AAEBA6-B695-4691-8B00-49D1E4CA4B7B}" srcOrd="0" destOrd="0" presId="urn:diagrams.loki3.com/BracketList"/>
    <dgm:cxn modelId="{07A18C1D-3EBF-4C23-B5ED-EFBB698CFAC2}" type="presOf" srcId="{D627C789-0051-4A89-95D0-9984E46E197F}" destId="{1165B149-41F8-4D08-BA1A-5857706E9CDE}" srcOrd="0" destOrd="0" presId="urn:diagrams.loki3.com/BracketList"/>
    <dgm:cxn modelId="{3082061F-FFE6-4273-A8B3-5610E9789F74}" type="presOf" srcId="{BD181532-2AC9-4658-A2DD-0F002D433353}" destId="{0ECD8488-674C-4C0C-9655-2C89CD3ACFBA}" srcOrd="0" destOrd="0" presId="urn:diagrams.loki3.com/BracketList"/>
    <dgm:cxn modelId="{88C15B2D-BDD7-4CA2-8E84-A80306054511}" type="presOf" srcId="{6CBE69AA-1EAC-4424-B2B7-3F6E128CB8BA}" destId="{85BD6EBC-B7BD-4283-9195-03758FD188DF}" srcOrd="0" destOrd="0" presId="urn:diagrams.loki3.com/BracketList"/>
    <dgm:cxn modelId="{53A71237-D2A1-4175-8C73-E4C9BCBBC31C}" srcId="{A9FC8E42-7B95-42F1-983B-A5AE72E8C5C0}" destId="{F338A198-B74D-4D23-AE14-A82F11E1DAD8}" srcOrd="1" destOrd="0" parTransId="{67B9D431-DA4A-4643-B490-76689F1C1084}" sibTransId="{C58A6317-70AB-4D9F-B558-C995C9E345F3}"/>
    <dgm:cxn modelId="{20C32E40-8884-4E27-8418-261FAB3D80DA}" type="presOf" srcId="{972C802A-DE7C-4CFB-AB82-96FFF3476E4E}" destId="{66F51E0D-D045-4E2B-AB0C-4F2EC15C2742}" srcOrd="0" destOrd="0" presId="urn:diagrams.loki3.com/BracketList"/>
    <dgm:cxn modelId="{5E940C5C-FE16-4473-BAEE-3236785077B0}" type="presOf" srcId="{84A836FC-AAFB-43A3-89CD-795F4C354296}" destId="{34E5CFAF-7A5E-4128-8997-A5651A906319}" srcOrd="0" destOrd="0" presId="urn:diagrams.loki3.com/BracketList"/>
    <dgm:cxn modelId="{7EADB266-0689-4387-9697-A07C4D81613B}" type="presOf" srcId="{A9FC8E42-7B95-42F1-983B-A5AE72E8C5C0}" destId="{60E112F2-CD0F-460D-921B-374A913F71ED}" srcOrd="0" destOrd="0" presId="urn:diagrams.loki3.com/BracketList"/>
    <dgm:cxn modelId="{EED24D47-6462-403B-BB91-D0A6089BE99C}" srcId="{A9FC8E42-7B95-42F1-983B-A5AE72E8C5C0}" destId="{6CBE69AA-1EAC-4424-B2B7-3F6E128CB8BA}" srcOrd="3" destOrd="0" parTransId="{9ACD4190-12A2-49CD-AB0A-A5666B7B7918}" sibTransId="{7B16840F-5494-45CE-9189-F7F911A2009B}"/>
    <dgm:cxn modelId="{02C5AD48-B9A5-461E-BA9A-8C1AE584B29B}" type="presOf" srcId="{DA8ECFEB-D442-451D-8936-BBB3F6B74CCF}" destId="{B846999F-8B22-4EFB-AAE0-C9D0AFC0A833}" srcOrd="0" destOrd="0" presId="urn:diagrams.loki3.com/BracketList"/>
    <dgm:cxn modelId="{85F8286D-9112-49B2-A9F2-29EDA742C9F5}" srcId="{F338A198-B74D-4D23-AE14-A82F11E1DAD8}" destId="{84A836FC-AAFB-43A3-89CD-795F4C354296}" srcOrd="0" destOrd="0" parTransId="{64C787F3-2068-421D-BD82-D745F1B49B24}" sibTransId="{54346FDA-23C8-4590-AE78-C257FFBA5052}"/>
    <dgm:cxn modelId="{77503172-859D-4ED4-9E9C-955D3177DB68}" srcId="{D627C789-0051-4A89-95D0-9984E46E197F}" destId="{DA8ECFEB-D442-451D-8936-BBB3F6B74CCF}" srcOrd="0" destOrd="0" parTransId="{EAD9AE3A-A04C-45C7-881F-78EF9496FA8C}" sibTransId="{97E46952-7C1B-4E28-9386-BD36EE33617D}"/>
    <dgm:cxn modelId="{C53B8579-B60D-46AB-960D-FAEFC6CB6672}" srcId="{A9FC8E42-7B95-42F1-983B-A5AE72E8C5C0}" destId="{D627C789-0051-4A89-95D0-9984E46E197F}" srcOrd="5" destOrd="0" parTransId="{1D9BFEA0-AC8A-42F4-B30D-03560ADA1EA1}" sibTransId="{93187921-8FD1-4FDC-8010-6C08D72CF9A5}"/>
    <dgm:cxn modelId="{414EE05A-91D6-4B82-BC76-6E9BF5C0E2C6}" srcId="{A9FC8E42-7B95-42F1-983B-A5AE72E8C5C0}" destId="{89CC7EA6-749B-42BC-978E-A38075F5C72B}" srcOrd="4" destOrd="0" parTransId="{807F1521-882E-4D39-8BF8-417E16E78EDB}" sibTransId="{343B9B90-5CA5-4DF2-A625-3A6F77D8A08D}"/>
    <dgm:cxn modelId="{528AA38E-23AA-408F-95D3-7BA7A2616C22}" srcId="{9B75E048-2AA5-47D4-B202-E2AF294A9841}" destId="{DDF099B8-1FB4-42BC-8CF7-4F0946E8CE06}" srcOrd="0" destOrd="0" parTransId="{9F71C79D-2DD7-4C89-AEFB-6AAFE803B690}" sibTransId="{94CDA1BF-C6A2-44A8-AD23-C61A10A970F6}"/>
    <dgm:cxn modelId="{6436619A-E8DA-4867-9D65-C57747D62352}" srcId="{972C802A-DE7C-4CFB-AB82-96FFF3476E4E}" destId="{5F062A7C-B06E-4406-B0DD-354232FCE705}" srcOrd="0" destOrd="0" parTransId="{FECE0BF8-ECB4-4A4E-8988-734D3D2C1857}" sibTransId="{CA457DF6-CDBB-4DA3-BD1A-617D376AAEBA}"/>
    <dgm:cxn modelId="{5190A2AE-4B4F-4849-923A-3C7183FD60FA}" srcId="{A9FC8E42-7B95-42F1-983B-A5AE72E8C5C0}" destId="{9B75E048-2AA5-47D4-B202-E2AF294A9841}" srcOrd="2" destOrd="0" parTransId="{37BEA225-0283-4195-B462-B25B05722CBB}" sibTransId="{98FC8C8A-113E-4040-8FD7-F6E4AEB3E5A7}"/>
    <dgm:cxn modelId="{DA2591AF-B194-4660-81FB-4268BAE488FE}" srcId="{89CC7EA6-749B-42BC-978E-A38075F5C72B}" destId="{CF86E16C-B51F-4AC4-B847-500574210A22}" srcOrd="0" destOrd="0" parTransId="{FDC2816E-1A03-468B-9061-AEA76AC6A994}" sibTransId="{F690D86F-5A1D-4097-8241-2BC5BE27F639}"/>
    <dgm:cxn modelId="{DFA443B7-A38C-4641-A42E-30B76ACF7A7E}" type="presOf" srcId="{89CC7EA6-749B-42BC-978E-A38075F5C72B}" destId="{A3CD7AA6-38F4-4A44-AF0C-AA53CC2A4238}" srcOrd="0" destOrd="0" presId="urn:diagrams.loki3.com/BracketList"/>
    <dgm:cxn modelId="{301140CB-331B-4717-857D-C9B8DA4E18B9}" type="presOf" srcId="{9B75E048-2AA5-47D4-B202-E2AF294A9841}" destId="{5400C3F5-CC03-4C92-9C64-BD6ED3005EC2}" srcOrd="0" destOrd="0" presId="urn:diagrams.loki3.com/BracketList"/>
    <dgm:cxn modelId="{8013CFEA-052D-4A7C-9E45-B2455CC08C54}" type="presOf" srcId="{DDF099B8-1FB4-42BC-8CF7-4F0946E8CE06}" destId="{2A87B468-0784-4F3F-9515-BBB3492CC8A0}" srcOrd="0" destOrd="0" presId="urn:diagrams.loki3.com/BracketList"/>
    <dgm:cxn modelId="{250A38FE-FCDC-4E0B-BB45-9D432C8DA38D}" type="presParOf" srcId="{60E112F2-CD0F-460D-921B-374A913F71ED}" destId="{1A038524-604E-4D2F-9D7E-113C69B7C141}" srcOrd="0" destOrd="0" presId="urn:diagrams.loki3.com/BracketList"/>
    <dgm:cxn modelId="{E45F174D-84FA-4F08-A8B3-470A1B586A89}" type="presParOf" srcId="{1A038524-604E-4D2F-9D7E-113C69B7C141}" destId="{66F51E0D-D045-4E2B-AB0C-4F2EC15C2742}" srcOrd="0" destOrd="0" presId="urn:diagrams.loki3.com/BracketList"/>
    <dgm:cxn modelId="{70DB5A8F-9BBE-4D74-9F36-2DF093DD7CC3}" type="presParOf" srcId="{1A038524-604E-4D2F-9D7E-113C69B7C141}" destId="{FC80247D-E118-4105-90BF-F29AB52D411B}" srcOrd="1" destOrd="0" presId="urn:diagrams.loki3.com/BracketList"/>
    <dgm:cxn modelId="{FC824CA6-3299-43BD-8D68-89E3275050FD}" type="presParOf" srcId="{1A038524-604E-4D2F-9D7E-113C69B7C141}" destId="{0FD2FB49-ED8B-4824-AEAF-3A94420311F8}" srcOrd="2" destOrd="0" presId="urn:diagrams.loki3.com/BracketList"/>
    <dgm:cxn modelId="{8D6CC1FF-D4E4-47BF-83CC-B1643EBDF8E2}" type="presParOf" srcId="{1A038524-604E-4D2F-9D7E-113C69B7C141}" destId="{D5929079-7C2E-4F45-A6B9-1B7792F83AEF}" srcOrd="3" destOrd="0" presId="urn:diagrams.loki3.com/BracketList"/>
    <dgm:cxn modelId="{E22DEE38-CC88-481B-AC83-18837EB767F1}" type="presParOf" srcId="{60E112F2-CD0F-460D-921B-374A913F71ED}" destId="{7DF0E247-63B9-4008-A971-6F49D7F9E081}" srcOrd="1" destOrd="0" presId="urn:diagrams.loki3.com/BracketList"/>
    <dgm:cxn modelId="{D6D8A2E8-DA9B-4C3D-8812-76B43B746601}" type="presParOf" srcId="{60E112F2-CD0F-460D-921B-374A913F71ED}" destId="{E59D26DB-AF0C-4FA9-84AF-32ED08C4AC0A}" srcOrd="2" destOrd="0" presId="urn:diagrams.loki3.com/BracketList"/>
    <dgm:cxn modelId="{3F9E7AE4-1614-4C68-AD71-AD4C7923A11C}" type="presParOf" srcId="{E59D26DB-AF0C-4FA9-84AF-32ED08C4AC0A}" destId="{33D9AD84-C2DD-43AA-B8C0-6E15771BE78B}" srcOrd="0" destOrd="0" presId="urn:diagrams.loki3.com/BracketList"/>
    <dgm:cxn modelId="{E62C03B0-FEA8-44F1-85FB-A1AC8A1653F9}" type="presParOf" srcId="{E59D26DB-AF0C-4FA9-84AF-32ED08C4AC0A}" destId="{9117B35D-C06B-428F-8A45-50C11E8FFA23}" srcOrd="1" destOrd="0" presId="urn:diagrams.loki3.com/BracketList"/>
    <dgm:cxn modelId="{42F6318B-1A77-4C64-8B64-DF3F68B6B4F2}" type="presParOf" srcId="{E59D26DB-AF0C-4FA9-84AF-32ED08C4AC0A}" destId="{EA474D2E-5346-44AA-8F49-9AD64CE626D8}" srcOrd="2" destOrd="0" presId="urn:diagrams.loki3.com/BracketList"/>
    <dgm:cxn modelId="{7C7DF5FD-3E2C-45CF-AC8B-844223CBAE3B}" type="presParOf" srcId="{E59D26DB-AF0C-4FA9-84AF-32ED08C4AC0A}" destId="{34E5CFAF-7A5E-4128-8997-A5651A906319}" srcOrd="3" destOrd="0" presId="urn:diagrams.loki3.com/BracketList"/>
    <dgm:cxn modelId="{1CB4CCD9-A81C-4DD6-91F3-2A804C12272F}" type="presParOf" srcId="{60E112F2-CD0F-460D-921B-374A913F71ED}" destId="{00C54DFA-A3F8-406C-B094-0E3D2CF0786D}" srcOrd="3" destOrd="0" presId="urn:diagrams.loki3.com/BracketList"/>
    <dgm:cxn modelId="{18253C5C-AE63-432E-84C9-9E275968F0F7}" type="presParOf" srcId="{60E112F2-CD0F-460D-921B-374A913F71ED}" destId="{92973F54-1F5B-4C40-BBAB-9E62B4F56DA9}" srcOrd="4" destOrd="0" presId="urn:diagrams.loki3.com/BracketList"/>
    <dgm:cxn modelId="{882AD605-A525-4A3F-923B-ED3491368F03}" type="presParOf" srcId="{92973F54-1F5B-4C40-BBAB-9E62B4F56DA9}" destId="{5400C3F5-CC03-4C92-9C64-BD6ED3005EC2}" srcOrd="0" destOrd="0" presId="urn:diagrams.loki3.com/BracketList"/>
    <dgm:cxn modelId="{A47AC877-9B07-4BC5-BDB8-27F84A7A05F4}" type="presParOf" srcId="{92973F54-1F5B-4C40-BBAB-9E62B4F56DA9}" destId="{C3AF3EC1-996A-46C1-B710-476892751235}" srcOrd="1" destOrd="0" presId="urn:diagrams.loki3.com/BracketList"/>
    <dgm:cxn modelId="{2FDB0C87-21F7-4C7D-8685-50DDC78A1F5A}" type="presParOf" srcId="{92973F54-1F5B-4C40-BBAB-9E62B4F56DA9}" destId="{7A4A087B-252F-42E5-A266-D59FD817BE35}" srcOrd="2" destOrd="0" presId="urn:diagrams.loki3.com/BracketList"/>
    <dgm:cxn modelId="{CF439DE1-D3C1-4658-875E-4E21A3246CE4}" type="presParOf" srcId="{92973F54-1F5B-4C40-BBAB-9E62B4F56DA9}" destId="{2A87B468-0784-4F3F-9515-BBB3492CC8A0}" srcOrd="3" destOrd="0" presId="urn:diagrams.loki3.com/BracketList"/>
    <dgm:cxn modelId="{FFCE3D21-43E3-4828-96F9-6F0ECD863CBF}" type="presParOf" srcId="{60E112F2-CD0F-460D-921B-374A913F71ED}" destId="{DB5F5B3A-2AB1-40C7-A339-6D58ABE1BB22}" srcOrd="5" destOrd="0" presId="urn:diagrams.loki3.com/BracketList"/>
    <dgm:cxn modelId="{D0A069BF-2ED6-43CF-BA1C-D1DF1B2EB14B}" type="presParOf" srcId="{60E112F2-CD0F-460D-921B-374A913F71ED}" destId="{308F86B7-D941-4219-B1EF-1DF0218329AF}" srcOrd="6" destOrd="0" presId="urn:diagrams.loki3.com/BracketList"/>
    <dgm:cxn modelId="{49AD3C08-FC1F-4CD4-B14D-362E3D9A07D8}" type="presParOf" srcId="{308F86B7-D941-4219-B1EF-1DF0218329AF}" destId="{85BD6EBC-B7BD-4283-9195-03758FD188DF}" srcOrd="0" destOrd="0" presId="urn:diagrams.loki3.com/BracketList"/>
    <dgm:cxn modelId="{F63FC992-6CAF-45B3-968B-BD7504474532}" type="presParOf" srcId="{308F86B7-D941-4219-B1EF-1DF0218329AF}" destId="{E0FC9C9B-F53E-4A4C-8BA2-1529EE697C2B}" srcOrd="1" destOrd="0" presId="urn:diagrams.loki3.com/BracketList"/>
    <dgm:cxn modelId="{6090DC94-4CFC-43A6-A58A-9BD233B61B2F}" type="presParOf" srcId="{308F86B7-D941-4219-B1EF-1DF0218329AF}" destId="{F34B3F96-6075-42A2-BF96-870BB31D26EF}" srcOrd="2" destOrd="0" presId="urn:diagrams.loki3.com/BracketList"/>
    <dgm:cxn modelId="{82876250-B752-4026-A63B-3B9BD92C6D8E}" type="presParOf" srcId="{308F86B7-D941-4219-B1EF-1DF0218329AF}" destId="{0ECD8488-674C-4C0C-9655-2C89CD3ACFBA}" srcOrd="3" destOrd="0" presId="urn:diagrams.loki3.com/BracketList"/>
    <dgm:cxn modelId="{955D9669-37C5-4533-A44E-F18F0A3A3DD0}" type="presParOf" srcId="{60E112F2-CD0F-460D-921B-374A913F71ED}" destId="{6D7C8854-9976-4879-849A-A5B35E279A0D}" srcOrd="7" destOrd="0" presId="urn:diagrams.loki3.com/BracketList"/>
    <dgm:cxn modelId="{B16FC3DB-8AA6-4848-B0B8-148C5F170AD5}" type="presParOf" srcId="{60E112F2-CD0F-460D-921B-374A913F71ED}" destId="{24457AD7-6E8B-451C-9C78-107477CEA4C7}" srcOrd="8" destOrd="0" presId="urn:diagrams.loki3.com/BracketList"/>
    <dgm:cxn modelId="{95165981-69D0-4E69-AD9F-59874815A840}" type="presParOf" srcId="{24457AD7-6E8B-451C-9C78-107477CEA4C7}" destId="{A3CD7AA6-38F4-4A44-AF0C-AA53CC2A4238}" srcOrd="0" destOrd="0" presId="urn:diagrams.loki3.com/BracketList"/>
    <dgm:cxn modelId="{11AA92C3-F4D7-4EF9-A7E4-7945EE827E2B}" type="presParOf" srcId="{24457AD7-6E8B-451C-9C78-107477CEA4C7}" destId="{A0BBA243-A395-4F9E-9DD5-840A3D69F33B}" srcOrd="1" destOrd="0" presId="urn:diagrams.loki3.com/BracketList"/>
    <dgm:cxn modelId="{E5A6FFF4-B7CD-4573-AB8E-84E432B542DF}" type="presParOf" srcId="{24457AD7-6E8B-451C-9C78-107477CEA4C7}" destId="{9650CA60-831C-4DAE-AD3E-09277EDC17F8}" srcOrd="2" destOrd="0" presId="urn:diagrams.loki3.com/BracketList"/>
    <dgm:cxn modelId="{7B72F415-CA10-4EF5-A44F-90AD25DFF849}" type="presParOf" srcId="{24457AD7-6E8B-451C-9C78-107477CEA4C7}" destId="{66AAEBA6-B695-4691-8B00-49D1E4CA4B7B}" srcOrd="3" destOrd="0" presId="urn:diagrams.loki3.com/BracketList"/>
    <dgm:cxn modelId="{105B8E0E-6379-4115-8729-479041348177}" type="presParOf" srcId="{60E112F2-CD0F-460D-921B-374A913F71ED}" destId="{A5ED09AD-6A6C-4925-BEC7-2C2EBCB9A713}" srcOrd="9" destOrd="0" presId="urn:diagrams.loki3.com/BracketList"/>
    <dgm:cxn modelId="{6CE5265F-DCD0-461E-A1AF-239B11AD1B9F}" type="presParOf" srcId="{60E112F2-CD0F-460D-921B-374A913F71ED}" destId="{79C6ACE2-EAD3-40F1-A40D-7C08DA6A36F9}" srcOrd="10" destOrd="0" presId="urn:diagrams.loki3.com/BracketList"/>
    <dgm:cxn modelId="{5810EADB-366C-476A-8579-22DBF054F6AC}" type="presParOf" srcId="{79C6ACE2-EAD3-40F1-A40D-7C08DA6A36F9}" destId="{1165B149-41F8-4D08-BA1A-5857706E9CDE}" srcOrd="0" destOrd="0" presId="urn:diagrams.loki3.com/BracketList"/>
    <dgm:cxn modelId="{1AB84CE4-3CD1-4E6C-86F4-6C8C5BBF2987}" type="presParOf" srcId="{79C6ACE2-EAD3-40F1-A40D-7C08DA6A36F9}" destId="{0A6E157B-C627-4B14-8B26-59B96448430A}" srcOrd="1" destOrd="0" presId="urn:diagrams.loki3.com/BracketList"/>
    <dgm:cxn modelId="{A9C01D8C-1DF0-4307-8F7B-629E8F8A2F13}" type="presParOf" srcId="{79C6ACE2-EAD3-40F1-A40D-7C08DA6A36F9}" destId="{2D612181-86BE-42DF-B0C0-83C5CE48BEBE}" srcOrd="2" destOrd="0" presId="urn:diagrams.loki3.com/BracketList"/>
    <dgm:cxn modelId="{F99803F6-1EB1-4D31-BAFE-010A5BEB1E77}" type="presParOf" srcId="{79C6ACE2-EAD3-40F1-A40D-7C08DA6A36F9}" destId="{B846999F-8B22-4EFB-AAE0-C9D0AFC0A833}" srcOrd="3" destOrd="0" presId="urn:diagrams.loki3.com/Bracket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3985AF7C-53D6-44AD-87E4-4EA338F4D7F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C2A297BC-DA42-4860-A108-8EE79AEB2CA0}" type="parTrans" cxnId="{A14C51B9-ADFE-4194-9812-30AD497A7D8C}">
      <dgm:prSet/>
      <dgm:spPr/>
      <dgm:t>
        <a:bodyPr/>
        <a:lstStyle/>
        <a:p>
          <a:endParaRPr lang="en-US"/>
        </a:p>
      </dgm:t>
    </dgm:pt>
    <dgm:pt modelId="{EBD060C5-95F5-4EE7-A21D-4D675CDEDCC3}">
      <dgm:prSet custT="1"/>
      <dgm:spPr>
        <a:noFill/>
        <a:ln>
          <a:noFill/>
        </a:ln>
      </dgm:spPr>
      <dgm:t>
        <a:bodyPr/>
        <a:lstStyle/>
        <a:p>
          <a:pPr>
            <a:defRPr cap="all"/>
          </a:pPr>
          <a:r>
            <a:rPr lang="fr-CA" sz="1110" b="0" i="0" strike="noStrike" cap="all" spc="0" baseline="0">
              <a:solidFill>
                <a:srgbClr val="000000"/>
              </a:solidFill>
              <a:effectLst/>
              <a:latin typeface="Calibri"/>
              <a:ea typeface="Calibri"/>
              <a:cs typeface="Calibri"/>
            </a:rPr>
            <a:t>Perturber, confronter, soutenir – mais seulement iF approprié!</a:t>
          </a:r>
          <a:endParaRPr lang="en-US"/>
        </a:p>
      </dgm:t>
    </dgm:pt>
    <dgm:pt modelId="{08F2C995-22F9-446E-8812-A0D5B508C4C6}" type="sibTrans" cxnId="{A14C51B9-ADFE-4194-9812-30AD497A7D8C}">
      <dgm:prSet/>
      <dgm:spPr/>
      <dgm:t>
        <a:bodyPr/>
        <a:lstStyle/>
        <a:p>
          <a:endParaRPr lang="en-US"/>
        </a:p>
      </dgm:t>
    </dgm:pt>
    <dgm:pt modelId="{C06B86FE-9873-4154-8479-7797CFC38831}" type="parTrans" cxnId="{B0586F65-BCEA-44AD-A82A-F33566981F8C}">
      <dgm:prSet/>
      <dgm:spPr/>
      <dgm:t>
        <a:bodyPr/>
        <a:lstStyle/>
        <a:p>
          <a:endParaRPr lang="en-US"/>
        </a:p>
      </dgm:t>
    </dgm:pt>
    <dgm:pt modelId="{215514A5-DF66-4904-9406-77784F162B95}">
      <dgm:prSet custT="1"/>
      <dgm:spPr>
        <a:noFill/>
        <a:ln>
          <a:noFill/>
        </a:ln>
      </dgm:spPr>
      <dgm:t>
        <a:bodyPr/>
        <a:lstStyle/>
        <a:p>
          <a:pPr>
            <a:defRPr cap="all"/>
          </a:pPr>
          <a:r>
            <a:rPr lang="fr-CA" sz="1110" b="0" i="0" strike="noStrike" cap="all" spc="0" baseline="0">
              <a:solidFill>
                <a:srgbClr val="000000"/>
              </a:solidFill>
              <a:effectLst/>
              <a:latin typeface="Calibri"/>
              <a:ea typeface="Calibri"/>
              <a:cs typeface="Calibri"/>
            </a:rPr>
            <a:t>Nous voulons savoir si vous pensez que le comportement d’une personne est inapproprié ou illégal. </a:t>
          </a:r>
          <a:endParaRPr lang="en-US"/>
        </a:p>
      </dgm:t>
    </dgm:pt>
    <dgm:pt modelId="{B250ECC4-DD4B-44B9-9935-6E9734B98612}" type="sibTrans" cxnId="{B0586F65-BCEA-44AD-A82A-F33566981F8C}">
      <dgm:prSet/>
      <dgm:spPr/>
      <dgm:t>
        <a:bodyPr/>
        <a:lstStyle/>
        <a:p>
          <a:endParaRPr lang="en-US"/>
        </a:p>
      </dgm:t>
    </dgm:pt>
    <dgm:pt modelId="{56605AA0-B23C-41CB-A9E9-FB42C77D3F9B}" type="parTrans" cxnId="{7289C040-713B-478F-8F5C-F9656C1CF09A}">
      <dgm:prSet/>
      <dgm:spPr/>
      <dgm:t>
        <a:bodyPr/>
        <a:lstStyle/>
        <a:p>
          <a:endParaRPr lang="en-US"/>
        </a:p>
      </dgm:t>
    </dgm:pt>
    <dgm:pt modelId="{22C75CE3-3B87-4E45-A239-769E3391166C}">
      <dgm:prSet custT="1"/>
      <dgm:spPr>
        <a:noFill/>
        <a:ln>
          <a:noFill/>
        </a:ln>
      </dgm:spPr>
      <dgm:t>
        <a:bodyPr/>
        <a:lstStyle/>
        <a:p>
          <a:pPr>
            <a:defRPr cap="all"/>
          </a:pPr>
          <a:r>
            <a:rPr lang="fr-CA" sz="1110" b="0" i="0" strike="noStrike" cap="all" spc="0" baseline="0">
              <a:solidFill>
                <a:srgbClr val="000000"/>
              </a:solidFill>
              <a:effectLst/>
              <a:latin typeface="Calibri"/>
              <a:ea typeface="Calibri"/>
              <a:cs typeface="Calibri"/>
            </a:rPr>
            <a:t>Toutes les plaintes seront prises au sérieux, feront l’objet d’une enquête et feront l’objet d’une action, le cas échéant. </a:t>
          </a:r>
          <a:endParaRPr lang="en-US"/>
        </a:p>
      </dgm:t>
    </dgm:pt>
    <dgm:pt modelId="{873C7F80-16FF-4C2A-9AB6-7A5889C0339F}" type="sibTrans" cxnId="{7289C040-713B-478F-8F5C-F9656C1CF09A}">
      <dgm:prSet/>
      <dgm:spPr/>
      <dgm:t>
        <a:bodyPr/>
        <a:lstStyle/>
        <a:p>
          <a:endParaRPr lang="en-US"/>
        </a:p>
      </dgm:t>
    </dgm:pt>
    <dgm:pt modelId="{F47EF451-94B4-4BD6-A5AE-ADAECA63667A}" type="parTrans" cxnId="{D94C9BE6-91F2-45D0-96DB-16CE23D28086}">
      <dgm:prSet/>
      <dgm:spPr/>
      <dgm:t>
        <a:bodyPr/>
        <a:lstStyle/>
        <a:p>
          <a:endParaRPr lang="en-US"/>
        </a:p>
      </dgm:t>
    </dgm:pt>
    <dgm:pt modelId="{544412E3-BEF3-41AF-9D5A-7DA5FBAE64B4}">
      <dgm:prSet custT="1"/>
      <dgm:spPr>
        <a:noFill/>
        <a:ln>
          <a:noFill/>
        </a:ln>
      </dgm:spPr>
      <dgm:t>
        <a:bodyPr/>
        <a:lstStyle/>
        <a:p>
          <a:pPr>
            <a:defRPr cap="all"/>
          </a:pPr>
          <a:r>
            <a:rPr lang="fr-CA" sz="1110" b="0" i="0" strike="noStrike" cap="all" spc="0" baseline="0">
              <a:solidFill>
                <a:srgbClr val="000000"/>
              </a:solidFill>
              <a:effectLst/>
              <a:latin typeface="Calibri"/>
              <a:ea typeface="Calibri"/>
              <a:cs typeface="Calibri"/>
            </a:rPr>
            <a:t>Communiquez avec votre gestionnaire, les RH locales, l’équipe de conformité des tr/min ou la ligne d’assistance</a:t>
          </a:r>
          <a:endParaRPr lang="en-US"/>
        </a:p>
      </dgm:t>
    </dgm:pt>
    <dgm:pt modelId="{32D20FFA-0D8A-4FAF-9CB1-AE232A3FCBE7}" type="sibTrans" cxnId="{D94C9BE6-91F2-45D0-96DB-16CE23D28086}">
      <dgm:prSet/>
      <dgm:spPr/>
      <dgm:t>
        <a:bodyPr/>
        <a:lstStyle/>
        <a:p>
          <a:endParaRPr lang="en-US"/>
        </a:p>
      </dgm:t>
    </dgm:pt>
    <dgm:pt modelId="{F99DBA00-032E-4B6D-BCA8-3FF88387C013}" type="pres">
      <dgm:prSet presAssocID="{3985AF7C-53D6-44AD-87E4-4EA338F4D7FA}" presName="root" presStyleCnt="0">
        <dgm:presLayoutVars>
          <dgm:dir/>
          <dgm:resizeHandles val="exact"/>
        </dgm:presLayoutVars>
      </dgm:prSet>
      <dgm:spPr/>
    </dgm:pt>
    <dgm:pt modelId="{786B84CB-C00B-40AB-8D9F-DE78A427A091}" type="pres">
      <dgm:prSet presAssocID="{EBD060C5-95F5-4EE7-A21D-4D675CDEDCC3}" presName="compNode" presStyleCnt="0"/>
      <dgm:spPr/>
    </dgm:pt>
    <dgm:pt modelId="{073D0F38-1697-4DDF-87B5-31AB4FDDCA6E}" type="pres">
      <dgm:prSet presAssocID="{EBD060C5-95F5-4EE7-A21D-4D675CDEDCC3}" presName="iconBgRect" presStyleLbl="bgShp" presStyleIdx="0"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972CB9A9-E8F4-48A6-863C-3857BF4A1898}" type="pres">
      <dgm:prSet presAssocID="{EBD060C5-95F5-4EE7-A21D-4D675CDEDC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0F2B5B2A-8E93-4FB1-A7B8-4DBAF9E36D1F}" type="pres">
      <dgm:prSet presAssocID="{EBD060C5-95F5-4EE7-A21D-4D675CDEDCC3}" presName="spaceRect" presStyleCnt="0"/>
      <dgm:spPr/>
    </dgm:pt>
    <dgm:pt modelId="{6AA18965-2D4D-4724-835A-2A765ACE07BF}" type="pres">
      <dgm:prSet presAssocID="{EBD060C5-95F5-4EE7-A21D-4D675CDEDCC3}" presName="textRect" presStyleLbl="revTx" presStyleIdx="0" presStyleCnt="4">
        <dgm:presLayoutVars>
          <dgm:chMax val="1"/>
          <dgm:chPref val="1"/>
        </dgm:presLayoutVars>
      </dgm:prSet>
      <dgm:spPr/>
    </dgm:pt>
    <dgm:pt modelId="{8760EC41-2AED-4DF9-BBCD-2EB65F816AD5}" type="pres">
      <dgm:prSet presAssocID="{08F2C995-22F9-446E-8812-A0D5B508C4C6}" presName="sibTrans" presStyleCnt="0"/>
      <dgm:spPr/>
    </dgm:pt>
    <dgm:pt modelId="{3622DCD7-14D2-4476-A1D7-9FC0F2DF9AEC}" type="pres">
      <dgm:prSet presAssocID="{215514A5-DF66-4904-9406-77784F162B95}" presName="compNode" presStyleCnt="0"/>
      <dgm:spPr/>
    </dgm:pt>
    <dgm:pt modelId="{71CADC7A-C1B0-44C3-93BB-21CE4C51B4F2}" type="pres">
      <dgm:prSet presAssocID="{215514A5-DF66-4904-9406-77784F162B95}" presName="iconBgRect" presStyleLbl="bgShp" presStyleIdx="1"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CE7A4B8A-9FB1-49BB-AD5F-E16F4D6B1202}" type="pres">
      <dgm:prSet presAssocID="{215514A5-DF66-4904-9406-77784F162B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7223BB5-08AB-4699-B274-66F6273C5AEC}" type="pres">
      <dgm:prSet presAssocID="{215514A5-DF66-4904-9406-77784F162B95}" presName="spaceRect" presStyleCnt="0"/>
      <dgm:spPr/>
    </dgm:pt>
    <dgm:pt modelId="{6FF8B6D1-5618-4F35-9FB1-447D4C8D3EB4}" type="pres">
      <dgm:prSet presAssocID="{215514A5-DF66-4904-9406-77784F162B95}" presName="textRect" presStyleLbl="revTx" presStyleIdx="1" presStyleCnt="4">
        <dgm:presLayoutVars>
          <dgm:chMax val="1"/>
          <dgm:chPref val="1"/>
        </dgm:presLayoutVars>
      </dgm:prSet>
      <dgm:spPr/>
    </dgm:pt>
    <dgm:pt modelId="{EAB3F13C-5F23-491D-9F8A-D25748D3216F}" type="pres">
      <dgm:prSet presAssocID="{B250ECC4-DD4B-44B9-9935-6E9734B98612}" presName="sibTrans" presStyleCnt="0"/>
      <dgm:spPr/>
    </dgm:pt>
    <dgm:pt modelId="{0F7AB7E7-3384-4E1C-A41F-020CE1D72EA1}" type="pres">
      <dgm:prSet presAssocID="{22C75CE3-3B87-4E45-A239-769E3391166C}" presName="compNode" presStyleCnt="0"/>
      <dgm:spPr/>
    </dgm:pt>
    <dgm:pt modelId="{1FE7E204-545F-440C-8C97-4A51872D9726}" type="pres">
      <dgm:prSet presAssocID="{22C75CE3-3B87-4E45-A239-769E3391166C}" presName="iconBgRect" presStyleLbl="bgShp" presStyleIdx="2"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85FF4209-844A-4978-977D-D9B2596F75E9}" type="pres">
      <dgm:prSet presAssocID="{22C75CE3-3B87-4E45-A239-769E339116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9232F93-B28C-4008-9D2C-5CC2B171F6BF}" type="pres">
      <dgm:prSet presAssocID="{22C75CE3-3B87-4E45-A239-769E3391166C}" presName="spaceRect" presStyleCnt="0"/>
      <dgm:spPr/>
    </dgm:pt>
    <dgm:pt modelId="{30BC5A38-EAF4-4B1E-9660-0ECB3613D90C}" type="pres">
      <dgm:prSet presAssocID="{22C75CE3-3B87-4E45-A239-769E3391166C}" presName="textRect" presStyleLbl="revTx" presStyleIdx="2" presStyleCnt="4">
        <dgm:presLayoutVars>
          <dgm:chMax val="1"/>
          <dgm:chPref val="1"/>
        </dgm:presLayoutVars>
      </dgm:prSet>
      <dgm:spPr/>
    </dgm:pt>
    <dgm:pt modelId="{E20E414B-C7F7-4B94-A0E0-F90A48E33FBB}" type="pres">
      <dgm:prSet presAssocID="{873C7F80-16FF-4C2A-9AB6-7A5889C0339F}" presName="sibTrans" presStyleCnt="0"/>
      <dgm:spPr/>
    </dgm:pt>
    <dgm:pt modelId="{4B26835B-4D7D-49AA-8750-6FD0C36A7C28}" type="pres">
      <dgm:prSet presAssocID="{544412E3-BEF3-41AF-9D5A-7DA5FBAE64B4}" presName="compNode" presStyleCnt="0"/>
      <dgm:spPr/>
    </dgm:pt>
    <dgm:pt modelId="{10143779-9C38-42BF-84D1-1850484485B4}" type="pres">
      <dgm:prSet presAssocID="{544412E3-BEF3-41AF-9D5A-7DA5FBAE64B4}" presName="iconBgRect" presStyleLbl="bgShp" presStyleIdx="3"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537D5008-931D-4678-B3D6-809AC5E131FA}" type="pres">
      <dgm:prSet presAssocID="{544412E3-BEF3-41AF-9D5A-7DA5FBAE64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3D256092-D4EE-4D98-9242-1FDD6ED656DA}" type="pres">
      <dgm:prSet presAssocID="{544412E3-BEF3-41AF-9D5A-7DA5FBAE64B4}" presName="spaceRect" presStyleCnt="0"/>
      <dgm:spPr/>
    </dgm:pt>
    <dgm:pt modelId="{6CB0CDB9-D0AE-470D-ABFC-DED3FE7A9B30}" type="pres">
      <dgm:prSet presAssocID="{544412E3-BEF3-41AF-9D5A-7DA5FBAE64B4}" presName="textRect" presStyleLbl="revTx" presStyleIdx="3" presStyleCnt="4">
        <dgm:presLayoutVars>
          <dgm:chMax val="1"/>
          <dgm:chPref val="1"/>
        </dgm:presLayoutVars>
      </dgm:prSet>
      <dgm:spPr/>
    </dgm:pt>
  </dgm:ptLst>
  <dgm:cxnLst>
    <dgm:cxn modelId="{283BB629-1874-48F5-96C3-3852610DDAF4}" type="presOf" srcId="{EBD060C5-95F5-4EE7-A21D-4D675CDEDCC3}" destId="{6AA18965-2D4D-4724-835A-2A765ACE07BF}" srcOrd="0" destOrd="0" presId="urn:microsoft.com/office/officeart/2018/5/layout/IconLeafLabelList"/>
    <dgm:cxn modelId="{7289C040-713B-478F-8F5C-F9656C1CF09A}" srcId="{3985AF7C-53D6-44AD-87E4-4EA338F4D7FA}" destId="{22C75CE3-3B87-4E45-A239-769E3391166C}" srcOrd="2" destOrd="0" parTransId="{56605AA0-B23C-41CB-A9E9-FB42C77D3F9B}" sibTransId="{873C7F80-16FF-4C2A-9AB6-7A5889C0339F}"/>
    <dgm:cxn modelId="{B0586F65-BCEA-44AD-A82A-F33566981F8C}" srcId="{3985AF7C-53D6-44AD-87E4-4EA338F4D7FA}" destId="{215514A5-DF66-4904-9406-77784F162B95}" srcOrd="1" destOrd="0" parTransId="{C06B86FE-9873-4154-8479-7797CFC38831}" sibTransId="{B250ECC4-DD4B-44B9-9935-6E9734B98612}"/>
    <dgm:cxn modelId="{0F81C667-194A-447A-9BC4-09B71E4DC6B8}" type="presOf" srcId="{22C75CE3-3B87-4E45-A239-769E3391166C}" destId="{30BC5A38-EAF4-4B1E-9660-0ECB3613D90C}" srcOrd="0" destOrd="0" presId="urn:microsoft.com/office/officeart/2018/5/layout/IconLeafLabelList"/>
    <dgm:cxn modelId="{F8B3FC59-3D27-463C-98EF-CADA5D95DE7E}" type="presOf" srcId="{215514A5-DF66-4904-9406-77784F162B95}" destId="{6FF8B6D1-5618-4F35-9FB1-447D4C8D3EB4}" srcOrd="0" destOrd="0" presId="urn:microsoft.com/office/officeart/2018/5/layout/IconLeafLabelList"/>
    <dgm:cxn modelId="{D269AF97-D5B2-4BD1-921F-FCA78FB3DFEF}" type="presOf" srcId="{544412E3-BEF3-41AF-9D5A-7DA5FBAE64B4}" destId="{6CB0CDB9-D0AE-470D-ABFC-DED3FE7A9B30}" srcOrd="0" destOrd="0" presId="urn:microsoft.com/office/officeart/2018/5/layout/IconLeafLabelList"/>
    <dgm:cxn modelId="{A14C51B9-ADFE-4194-9812-30AD497A7D8C}" srcId="{3985AF7C-53D6-44AD-87E4-4EA338F4D7FA}" destId="{EBD060C5-95F5-4EE7-A21D-4D675CDEDCC3}" srcOrd="0" destOrd="0" parTransId="{C2A297BC-DA42-4860-A108-8EE79AEB2CA0}" sibTransId="{08F2C995-22F9-446E-8812-A0D5B508C4C6}"/>
    <dgm:cxn modelId="{D94C9BE6-91F2-45D0-96DB-16CE23D28086}" srcId="{3985AF7C-53D6-44AD-87E4-4EA338F4D7FA}" destId="{544412E3-BEF3-41AF-9D5A-7DA5FBAE64B4}" srcOrd="3" destOrd="0" parTransId="{F47EF451-94B4-4BD6-A5AE-ADAECA63667A}" sibTransId="{32D20FFA-0D8A-4FAF-9CB1-AE232A3FCBE7}"/>
    <dgm:cxn modelId="{3406C4EA-9331-49F9-97E1-BC8804DBD641}" type="presOf" srcId="{3985AF7C-53D6-44AD-87E4-4EA338F4D7FA}" destId="{F99DBA00-032E-4B6D-BCA8-3FF88387C013}" srcOrd="0" destOrd="0" presId="urn:microsoft.com/office/officeart/2018/5/layout/IconLeafLabelList"/>
    <dgm:cxn modelId="{D4F7BEBC-6099-4C04-9BDD-8DFD97CF1BB4}" type="presParOf" srcId="{F99DBA00-032E-4B6D-BCA8-3FF88387C013}" destId="{786B84CB-C00B-40AB-8D9F-DE78A427A091}" srcOrd="0" destOrd="0" presId="urn:microsoft.com/office/officeart/2018/5/layout/IconLeafLabelList"/>
    <dgm:cxn modelId="{9B0A79D5-A59C-4272-8906-819AFB3D4E23}" type="presParOf" srcId="{786B84CB-C00B-40AB-8D9F-DE78A427A091}" destId="{073D0F38-1697-4DDF-87B5-31AB4FDDCA6E}" srcOrd="0" destOrd="0" presId="urn:microsoft.com/office/officeart/2018/5/layout/IconLeafLabelList"/>
    <dgm:cxn modelId="{A4E189CA-EF6D-4ED4-83EF-F07296ECD7BA}" type="presParOf" srcId="{786B84CB-C00B-40AB-8D9F-DE78A427A091}" destId="{972CB9A9-E8F4-48A6-863C-3857BF4A1898}" srcOrd="1" destOrd="0" presId="urn:microsoft.com/office/officeart/2018/5/layout/IconLeafLabelList"/>
    <dgm:cxn modelId="{029E1C91-8030-4F71-9F52-4AE26D5672FC}" type="presParOf" srcId="{786B84CB-C00B-40AB-8D9F-DE78A427A091}" destId="{0F2B5B2A-8E93-4FB1-A7B8-4DBAF9E36D1F}" srcOrd="2" destOrd="0" presId="urn:microsoft.com/office/officeart/2018/5/layout/IconLeafLabelList"/>
    <dgm:cxn modelId="{FEE7777C-E61F-44F9-89F0-4F753B8CD533}" type="presParOf" srcId="{786B84CB-C00B-40AB-8D9F-DE78A427A091}" destId="{6AA18965-2D4D-4724-835A-2A765ACE07BF}" srcOrd="3" destOrd="0" presId="urn:microsoft.com/office/officeart/2018/5/layout/IconLeafLabelList"/>
    <dgm:cxn modelId="{39C00502-F05E-4E34-B60D-7EB3306B474F}" type="presParOf" srcId="{F99DBA00-032E-4B6D-BCA8-3FF88387C013}" destId="{8760EC41-2AED-4DF9-BBCD-2EB65F816AD5}" srcOrd="1" destOrd="0" presId="urn:microsoft.com/office/officeart/2018/5/layout/IconLeafLabelList"/>
    <dgm:cxn modelId="{ED3CE186-DF58-4B1F-AA58-A43964043E96}" type="presParOf" srcId="{F99DBA00-032E-4B6D-BCA8-3FF88387C013}" destId="{3622DCD7-14D2-4476-A1D7-9FC0F2DF9AEC}" srcOrd="2" destOrd="0" presId="urn:microsoft.com/office/officeart/2018/5/layout/IconLeafLabelList"/>
    <dgm:cxn modelId="{7F33A8EB-7648-4A27-B63B-63FF24BCD5FC}" type="presParOf" srcId="{3622DCD7-14D2-4476-A1D7-9FC0F2DF9AEC}" destId="{71CADC7A-C1B0-44C3-93BB-21CE4C51B4F2}" srcOrd="0" destOrd="0" presId="urn:microsoft.com/office/officeart/2018/5/layout/IconLeafLabelList"/>
    <dgm:cxn modelId="{C7C72B10-19C0-4D1C-92C7-44500623522E}" type="presParOf" srcId="{3622DCD7-14D2-4476-A1D7-9FC0F2DF9AEC}" destId="{CE7A4B8A-9FB1-49BB-AD5F-E16F4D6B1202}" srcOrd="1" destOrd="0" presId="urn:microsoft.com/office/officeart/2018/5/layout/IconLeafLabelList"/>
    <dgm:cxn modelId="{2D39B640-6D04-4047-9394-2FC66DC9022C}" type="presParOf" srcId="{3622DCD7-14D2-4476-A1D7-9FC0F2DF9AEC}" destId="{77223BB5-08AB-4699-B274-66F6273C5AEC}" srcOrd="2" destOrd="0" presId="urn:microsoft.com/office/officeart/2018/5/layout/IconLeafLabelList"/>
    <dgm:cxn modelId="{54B6360C-DF4C-4605-AAF9-2EEC83AA0AC4}" type="presParOf" srcId="{3622DCD7-14D2-4476-A1D7-9FC0F2DF9AEC}" destId="{6FF8B6D1-5618-4F35-9FB1-447D4C8D3EB4}" srcOrd="3" destOrd="0" presId="urn:microsoft.com/office/officeart/2018/5/layout/IconLeafLabelList"/>
    <dgm:cxn modelId="{E456405A-F067-403A-8BE9-8B6818617F77}" type="presParOf" srcId="{F99DBA00-032E-4B6D-BCA8-3FF88387C013}" destId="{EAB3F13C-5F23-491D-9F8A-D25748D3216F}" srcOrd="3" destOrd="0" presId="urn:microsoft.com/office/officeart/2018/5/layout/IconLeafLabelList"/>
    <dgm:cxn modelId="{C7D9390D-6E87-42CD-BFF2-F1B61ACA8E19}" type="presParOf" srcId="{F99DBA00-032E-4B6D-BCA8-3FF88387C013}" destId="{0F7AB7E7-3384-4E1C-A41F-020CE1D72EA1}" srcOrd="4" destOrd="0" presId="urn:microsoft.com/office/officeart/2018/5/layout/IconLeafLabelList"/>
    <dgm:cxn modelId="{32CD8696-935E-45E5-8BBA-715F0ADBE10C}" type="presParOf" srcId="{0F7AB7E7-3384-4E1C-A41F-020CE1D72EA1}" destId="{1FE7E204-545F-440C-8C97-4A51872D9726}" srcOrd="0" destOrd="0" presId="urn:microsoft.com/office/officeart/2018/5/layout/IconLeafLabelList"/>
    <dgm:cxn modelId="{37DF735D-2626-4771-AD15-388BFD22E943}" type="presParOf" srcId="{0F7AB7E7-3384-4E1C-A41F-020CE1D72EA1}" destId="{85FF4209-844A-4978-977D-D9B2596F75E9}" srcOrd="1" destOrd="0" presId="urn:microsoft.com/office/officeart/2018/5/layout/IconLeafLabelList"/>
    <dgm:cxn modelId="{A53414B9-F645-49E4-86A4-DEF1C833F06B}" type="presParOf" srcId="{0F7AB7E7-3384-4E1C-A41F-020CE1D72EA1}" destId="{19232F93-B28C-4008-9D2C-5CC2B171F6BF}" srcOrd="2" destOrd="0" presId="urn:microsoft.com/office/officeart/2018/5/layout/IconLeafLabelList"/>
    <dgm:cxn modelId="{63958870-73CD-4722-947A-8DC5DC19CFAA}" type="presParOf" srcId="{0F7AB7E7-3384-4E1C-A41F-020CE1D72EA1}" destId="{30BC5A38-EAF4-4B1E-9660-0ECB3613D90C}" srcOrd="3" destOrd="0" presId="urn:microsoft.com/office/officeart/2018/5/layout/IconLeafLabelList"/>
    <dgm:cxn modelId="{42955653-210A-4C0C-B96A-56A090AB1DA4}" type="presParOf" srcId="{F99DBA00-032E-4B6D-BCA8-3FF88387C013}" destId="{E20E414B-C7F7-4B94-A0E0-F90A48E33FBB}" srcOrd="5" destOrd="0" presId="urn:microsoft.com/office/officeart/2018/5/layout/IconLeafLabelList"/>
    <dgm:cxn modelId="{30160EB5-608C-4BA0-8472-CBC98A6D975E}" type="presParOf" srcId="{F99DBA00-032E-4B6D-BCA8-3FF88387C013}" destId="{4B26835B-4D7D-49AA-8750-6FD0C36A7C28}" srcOrd="6" destOrd="0" presId="urn:microsoft.com/office/officeart/2018/5/layout/IconLeafLabelList"/>
    <dgm:cxn modelId="{C2D72CCB-BF1A-4949-96B4-A0D32581C3F7}" type="presParOf" srcId="{4B26835B-4D7D-49AA-8750-6FD0C36A7C28}" destId="{10143779-9C38-42BF-84D1-1850484485B4}" srcOrd="0" destOrd="0" presId="urn:microsoft.com/office/officeart/2018/5/layout/IconLeafLabelList"/>
    <dgm:cxn modelId="{39CB2C03-AD81-46FF-B9D9-4D1934F4B4B0}" type="presParOf" srcId="{4B26835B-4D7D-49AA-8750-6FD0C36A7C28}" destId="{537D5008-931D-4678-B3D6-809AC5E131FA}" srcOrd="1" destOrd="0" presId="urn:microsoft.com/office/officeart/2018/5/layout/IconLeafLabelList"/>
    <dgm:cxn modelId="{7C1772C2-66B6-467E-A602-C007A3A24820}" type="presParOf" srcId="{4B26835B-4D7D-49AA-8750-6FD0C36A7C28}" destId="{3D256092-D4EE-4D98-9242-1FDD6ED656DA}" srcOrd="2" destOrd="0" presId="urn:microsoft.com/office/officeart/2018/5/layout/IconLeafLabelList"/>
    <dgm:cxn modelId="{8826B931-7DB8-49F0-AB6C-88085FAE4B03}" type="presParOf" srcId="{4B26835B-4D7D-49AA-8750-6FD0C36A7C28}" destId="{6CB0CDB9-D0AE-470D-ABFC-DED3FE7A9B3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847EA9A9-2A7E-4FE6-BE29-8DF151ECBC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97E0D1-58FC-466E-A76A-0F9A90D32313}" type="parTrans" cxnId="{36C513ED-DBE1-412E-A9ED-FDE58F99B160}">
      <dgm:prSet/>
      <dgm:spPr/>
      <dgm:t>
        <a:bodyPr/>
        <a:lstStyle/>
        <a:p>
          <a:endParaRPr lang="en-US"/>
        </a:p>
      </dgm:t>
    </dgm:pt>
    <dgm:pt modelId="{79707194-1D02-4749-851A-78251A8D6A8E}">
      <dgm:prSet custT="1"/>
      <dgm:spPr>
        <a:noFill/>
        <a:ln>
          <a:noFill/>
        </a:ln>
      </dgm:spPr>
      <dgm:t>
        <a:bodyPr/>
        <a:lstStyle/>
        <a:p>
          <a:pPr>
            <a:lnSpc>
              <a:spcPct val="100000"/>
            </a:lnSpc>
          </a:pPr>
          <a:r>
            <a:rPr lang="fr-CA" sz="1600" b="0" i="0" strike="noStrike" cap="none" spc="0" baseline="0">
              <a:solidFill>
                <a:srgbClr val="000000"/>
              </a:solidFill>
              <a:effectLst/>
              <a:latin typeface="Calibri"/>
              <a:ea typeface="Calibri"/>
              <a:cs typeface="Calibri"/>
            </a:rPr>
            <a:t>Congédiement</a:t>
          </a:r>
          <a:endParaRPr lang="en-US"/>
        </a:p>
      </dgm:t>
    </dgm:pt>
    <dgm:pt modelId="{CE8F1689-E460-49B6-A0B4-2F42C7441D1E}" type="sibTrans" cxnId="{36C513ED-DBE1-412E-A9ED-FDE58F99B160}">
      <dgm:prSet/>
      <dgm:spPr/>
      <dgm:t>
        <a:bodyPr/>
        <a:lstStyle/>
        <a:p>
          <a:endParaRPr lang="en-US"/>
        </a:p>
      </dgm:t>
    </dgm:pt>
    <dgm:pt modelId="{AC4E4FE5-E6E9-4735-AABB-0C6819A38BD3}" type="parTrans" cxnId="{1BAECFD4-5CCF-48F7-8AD9-D176C5BB63DD}">
      <dgm:prSet/>
      <dgm:spPr/>
      <dgm:t>
        <a:bodyPr/>
        <a:lstStyle/>
        <a:p>
          <a:endParaRPr lang="en-US"/>
        </a:p>
      </dgm:t>
    </dgm:pt>
    <dgm:pt modelId="{75B6AE6A-9B0F-4ADC-B232-83EB04025669}">
      <dgm:prSet custT="1"/>
      <dgm:spPr>
        <a:noFill/>
        <a:ln>
          <a:noFill/>
        </a:ln>
      </dgm:spPr>
      <dgm:t>
        <a:bodyPr/>
        <a:lstStyle/>
        <a:p>
          <a:pPr>
            <a:lnSpc>
              <a:spcPct val="100000"/>
            </a:lnSpc>
          </a:pPr>
          <a:r>
            <a:rPr lang="fr-CA" sz="1600" b="0" i="0" strike="noStrike" cap="none" spc="0" baseline="0">
              <a:solidFill>
                <a:srgbClr val="000000"/>
              </a:solidFill>
              <a:effectLst/>
              <a:latin typeface="Calibri"/>
              <a:ea typeface="Calibri"/>
              <a:cs typeface="Calibri"/>
            </a:rPr>
            <a:t>Rétrogradation</a:t>
          </a:r>
          <a:endParaRPr lang="en-US"/>
        </a:p>
      </dgm:t>
    </dgm:pt>
    <dgm:pt modelId="{55B0ED60-47A9-4C9D-BED3-2A9BE70A9BE5}" type="sibTrans" cxnId="{1BAECFD4-5CCF-48F7-8AD9-D176C5BB63DD}">
      <dgm:prSet/>
      <dgm:spPr/>
      <dgm:t>
        <a:bodyPr/>
        <a:lstStyle/>
        <a:p>
          <a:endParaRPr lang="en-US"/>
        </a:p>
      </dgm:t>
    </dgm:pt>
    <dgm:pt modelId="{4F78A490-1C23-4BBF-8016-997EFAAE478F}" type="parTrans" cxnId="{820355F3-D0C8-48BA-8092-1E55589D93B9}">
      <dgm:prSet/>
      <dgm:spPr/>
      <dgm:t>
        <a:bodyPr/>
        <a:lstStyle/>
        <a:p>
          <a:endParaRPr lang="en-US"/>
        </a:p>
      </dgm:t>
    </dgm:pt>
    <dgm:pt modelId="{0C3E5329-EB5E-4889-9701-0849A8CD9D82}">
      <dgm:prSet custT="1"/>
      <dgm:spPr>
        <a:noFill/>
        <a:ln>
          <a:noFill/>
        </a:ln>
      </dgm:spPr>
      <dgm:t>
        <a:bodyPr/>
        <a:lstStyle/>
        <a:p>
          <a:pPr>
            <a:lnSpc>
              <a:spcPct val="100000"/>
            </a:lnSpc>
          </a:pPr>
          <a:r>
            <a:rPr lang="fr-CA" sz="1600" b="0" i="0" strike="noStrike" cap="none" spc="0" baseline="0">
              <a:solidFill>
                <a:srgbClr val="000000"/>
              </a:solidFill>
              <a:effectLst/>
              <a:latin typeface="Calibri"/>
              <a:ea typeface="Calibri"/>
              <a:cs typeface="Calibri"/>
            </a:rPr>
            <a:t>Transfert</a:t>
          </a:r>
          <a:endParaRPr lang="en-US"/>
        </a:p>
      </dgm:t>
    </dgm:pt>
    <dgm:pt modelId="{1E1AEB77-E215-409E-B983-A154334C1190}" type="sibTrans" cxnId="{820355F3-D0C8-48BA-8092-1E55589D93B9}">
      <dgm:prSet/>
      <dgm:spPr/>
      <dgm:t>
        <a:bodyPr/>
        <a:lstStyle/>
        <a:p>
          <a:endParaRPr lang="en-US"/>
        </a:p>
      </dgm:t>
    </dgm:pt>
    <dgm:pt modelId="{ADCB2420-3E8D-4D10-815F-BFB534DBDEEC}" type="parTrans" cxnId="{5D3E776B-15F6-4B29-B4E7-7724B2AF7A0B}">
      <dgm:prSet/>
      <dgm:spPr/>
      <dgm:t>
        <a:bodyPr/>
        <a:lstStyle/>
        <a:p>
          <a:endParaRPr lang="en-US"/>
        </a:p>
      </dgm:t>
    </dgm:pt>
    <dgm:pt modelId="{49DA00EC-20E3-4959-92DB-5FE0DB4E1078}">
      <dgm:prSet custT="1"/>
      <dgm:spPr>
        <a:noFill/>
        <a:ln>
          <a:noFill/>
        </a:ln>
      </dgm:spPr>
      <dgm:t>
        <a:bodyPr/>
        <a:lstStyle/>
        <a:p>
          <a:pPr>
            <a:lnSpc>
              <a:spcPct val="100000"/>
            </a:lnSpc>
          </a:pPr>
          <a:r>
            <a:rPr lang="fr-CA" sz="1600" b="0" i="0" strike="noStrike" cap="none" spc="0" baseline="0">
              <a:solidFill>
                <a:srgbClr val="000000"/>
              </a:solidFill>
              <a:effectLst/>
              <a:latin typeface="Calibri"/>
              <a:ea typeface="Calibri"/>
              <a:cs typeface="Calibri"/>
            </a:rPr>
            <a:t>Affectations ou horaire de travail moins favorables</a:t>
          </a:r>
          <a:endParaRPr lang="en-US"/>
        </a:p>
      </dgm:t>
    </dgm:pt>
    <dgm:pt modelId="{1407D1F4-DC74-4D0C-B033-11CE032EE418}" type="sibTrans" cxnId="{5D3E776B-15F6-4B29-B4E7-7724B2AF7A0B}">
      <dgm:prSet/>
      <dgm:spPr/>
      <dgm:t>
        <a:bodyPr/>
        <a:lstStyle/>
        <a:p>
          <a:endParaRPr lang="en-US"/>
        </a:p>
      </dgm:t>
    </dgm:pt>
    <dgm:pt modelId="{5ADD28B4-A80F-4093-AC94-16D6D563B90B}" type="parTrans" cxnId="{F8146D56-C77C-4AA4-902F-AEF88903F70A}">
      <dgm:prSet/>
      <dgm:spPr/>
      <dgm:t>
        <a:bodyPr/>
        <a:lstStyle/>
        <a:p>
          <a:endParaRPr lang="en-US"/>
        </a:p>
      </dgm:t>
    </dgm:pt>
    <dgm:pt modelId="{1EB4BC62-DA52-4EFC-9CA8-418C08D2348D}">
      <dgm:prSet custT="1"/>
      <dgm:spPr>
        <a:noFill/>
        <a:ln>
          <a:noFill/>
        </a:ln>
      </dgm:spPr>
      <dgm:t>
        <a:bodyPr/>
        <a:lstStyle/>
        <a:p>
          <a:pPr>
            <a:lnSpc>
              <a:spcPct val="100000"/>
            </a:lnSpc>
          </a:pPr>
          <a:r>
            <a:rPr lang="fr-CA" sz="1600" b="0" i="0" strike="noStrike" cap="none" spc="0" baseline="0">
              <a:solidFill>
                <a:srgbClr val="000000"/>
              </a:solidFill>
              <a:effectLst/>
              <a:latin typeface="Calibri"/>
              <a:ea typeface="Calibri"/>
              <a:cs typeface="Calibri"/>
            </a:rPr>
            <a:t>Fuite de dossiers personnels pour dénigrer ou discréditer une victime ou un témoin de discrimination</a:t>
          </a:r>
          <a:endParaRPr lang="en-US"/>
        </a:p>
      </dgm:t>
    </dgm:pt>
    <dgm:pt modelId="{C9EFA232-B22D-4D18-BF81-0244D2085864}" type="sibTrans" cxnId="{F8146D56-C77C-4AA4-902F-AEF88903F70A}">
      <dgm:prSet/>
      <dgm:spPr/>
      <dgm:t>
        <a:bodyPr/>
        <a:lstStyle/>
        <a:p>
          <a:endParaRPr lang="en-US"/>
        </a:p>
      </dgm:t>
    </dgm:pt>
    <dgm:pt modelId="{2BC36E68-80C0-47FE-9E60-1D6E80AC1868}" type="parTrans" cxnId="{9913A02B-FC31-4EF9-9E49-408AB8D59C3E}">
      <dgm:prSet/>
      <dgm:spPr/>
      <dgm:t>
        <a:bodyPr/>
        <a:lstStyle/>
        <a:p>
          <a:endParaRPr lang="en-US"/>
        </a:p>
      </dgm:t>
    </dgm:pt>
    <dgm:pt modelId="{231A5E3E-BEAC-4643-AEC0-494E55F94A3B}">
      <dgm:prSet custT="1"/>
      <dgm:spPr>
        <a:noFill/>
        <a:ln>
          <a:noFill/>
        </a:ln>
      </dgm:spPr>
      <dgm:t>
        <a:bodyPr/>
        <a:lstStyle/>
        <a:p>
          <a:pPr>
            <a:lnSpc>
              <a:spcPct val="100000"/>
            </a:lnSpc>
          </a:pPr>
          <a:r>
            <a:rPr lang="fr-CA" sz="1600" b="0" i="0" strike="noStrike" cap="none" spc="0" baseline="0">
              <a:solidFill>
                <a:srgbClr val="000000"/>
              </a:solidFill>
              <a:effectLst/>
              <a:latin typeface="Calibri"/>
              <a:ea typeface="Calibri"/>
              <a:cs typeface="Calibri"/>
            </a:rPr>
            <a:t>Être échappé ou ostracisé par des collègues</a:t>
          </a:r>
          <a:endParaRPr lang="en-US"/>
        </a:p>
      </dgm:t>
    </dgm:pt>
    <dgm:pt modelId="{8F061D4F-67C0-462D-98B5-6197DF537B08}" type="sibTrans" cxnId="{9913A02B-FC31-4EF9-9E49-408AB8D59C3E}">
      <dgm:prSet/>
      <dgm:spPr/>
      <dgm:t>
        <a:bodyPr/>
        <a:lstStyle/>
        <a:p>
          <a:endParaRPr lang="en-US"/>
        </a:p>
      </dgm:t>
    </dgm:pt>
    <dgm:pt modelId="{8CE7926D-684E-4318-8AD1-74B82DCD2295}" type="parTrans" cxnId="{F7EB5931-777D-4551-B23B-696EE9456499}">
      <dgm:prSet/>
      <dgm:spPr/>
      <dgm:t>
        <a:bodyPr/>
        <a:lstStyle/>
        <a:p>
          <a:endParaRPr lang="en-US"/>
        </a:p>
      </dgm:t>
    </dgm:pt>
    <dgm:pt modelId="{66759DA8-7923-4702-8294-94150FFE7905}">
      <dgm:prSet custT="1"/>
      <dgm:spPr>
        <a:noFill/>
        <a:ln>
          <a:noFill/>
        </a:ln>
      </dgm:spPr>
      <dgm:t>
        <a:bodyPr/>
        <a:lstStyle/>
        <a:p>
          <a:pPr>
            <a:lnSpc>
              <a:spcPct val="100000"/>
            </a:lnSpc>
          </a:pPr>
          <a:r>
            <a:rPr lang="fr-CA" sz="1600" b="0" i="0" strike="noStrike" cap="none" spc="0" baseline="0">
              <a:solidFill>
                <a:srgbClr val="000000"/>
              </a:solidFill>
              <a:effectLst/>
              <a:latin typeface="Calibri"/>
              <a:ea typeface="Calibri"/>
              <a:cs typeface="Calibri"/>
            </a:rPr>
            <a:t>Être saboté par des collègues</a:t>
          </a:r>
          <a:endParaRPr lang="en-US"/>
        </a:p>
      </dgm:t>
    </dgm:pt>
    <dgm:pt modelId="{94499F2B-AD42-41F6-B221-73712FCD1BC6}" type="sibTrans" cxnId="{F7EB5931-777D-4551-B23B-696EE9456499}">
      <dgm:prSet/>
      <dgm:spPr/>
      <dgm:t>
        <a:bodyPr/>
        <a:lstStyle/>
        <a:p>
          <a:endParaRPr lang="en-US"/>
        </a:p>
      </dgm:t>
    </dgm:pt>
    <dgm:pt modelId="{41503E0F-AB6D-4568-9453-ABA59B82A4CC}" type="pres">
      <dgm:prSet presAssocID="{847EA9A9-2A7E-4FE6-BE29-8DF151ECBC7E}" presName="root" presStyleCnt="0">
        <dgm:presLayoutVars>
          <dgm:dir/>
          <dgm:resizeHandles val="exact"/>
        </dgm:presLayoutVars>
      </dgm:prSet>
      <dgm:spPr/>
    </dgm:pt>
    <dgm:pt modelId="{818C0BB3-442E-42EB-B956-37DA187B65FF}" type="pres">
      <dgm:prSet presAssocID="{79707194-1D02-4749-851A-78251A8D6A8E}" presName="compNode" presStyleCnt="0"/>
      <dgm:spPr/>
    </dgm:pt>
    <dgm:pt modelId="{52A512D9-B40D-47F9-A846-C726F51B1EC6}" type="pres">
      <dgm:prSet presAssocID="{79707194-1D02-4749-851A-78251A8D6A8E}" presName="bgRect" presStyleLbl="bgShp" presStyleIdx="0" presStyleCnt="7"/>
      <dgm:spPr>
        <a:solidFill>
          <a:schemeClr val="accent1">
            <a:tint val="40000"/>
            <a:hueOff val="0"/>
            <a:satOff val="0"/>
            <a:lumOff val="0"/>
            <a:alphaOff val="0"/>
          </a:schemeClr>
        </a:solidFill>
        <a:ln>
          <a:noFill/>
        </a:ln>
      </dgm:spPr>
    </dgm:pt>
    <dgm:pt modelId="{CA508474-D63E-4A16-9167-594C791466C4}" type="pres">
      <dgm:prSet presAssocID="{79707194-1D02-4749-851A-78251A8D6A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8DC08D3-6ECA-4AC7-A6C4-0D833EF8AF69}" type="pres">
      <dgm:prSet presAssocID="{79707194-1D02-4749-851A-78251A8D6A8E}" presName="spaceRect" presStyleCnt="0"/>
      <dgm:spPr/>
    </dgm:pt>
    <dgm:pt modelId="{DCAD54F1-4A2A-422E-A86B-590182CAB8AA}" type="pres">
      <dgm:prSet presAssocID="{79707194-1D02-4749-851A-78251A8D6A8E}" presName="parTx" presStyleLbl="revTx" presStyleIdx="0" presStyleCnt="7">
        <dgm:presLayoutVars>
          <dgm:chMax val="0"/>
          <dgm:chPref val="0"/>
        </dgm:presLayoutVars>
      </dgm:prSet>
      <dgm:spPr/>
    </dgm:pt>
    <dgm:pt modelId="{446014D1-B799-4496-B82A-4DBBC3131499}" type="pres">
      <dgm:prSet presAssocID="{CE8F1689-E460-49B6-A0B4-2F42C7441D1E}" presName="sibTrans" presStyleCnt="0"/>
      <dgm:spPr/>
    </dgm:pt>
    <dgm:pt modelId="{4FFB4288-2951-440D-A775-60785C73E6AA}" type="pres">
      <dgm:prSet presAssocID="{75B6AE6A-9B0F-4ADC-B232-83EB04025669}" presName="compNode" presStyleCnt="0"/>
      <dgm:spPr/>
    </dgm:pt>
    <dgm:pt modelId="{02EE004D-26FC-47D1-8269-69D20901CA23}" type="pres">
      <dgm:prSet presAssocID="{75B6AE6A-9B0F-4ADC-B232-83EB04025669}" presName="bgRect" presStyleLbl="bgShp" presStyleIdx="1" presStyleCnt="7"/>
      <dgm:spPr>
        <a:solidFill>
          <a:schemeClr val="accent1">
            <a:tint val="40000"/>
            <a:hueOff val="0"/>
            <a:satOff val="0"/>
            <a:lumOff val="0"/>
            <a:alphaOff val="0"/>
          </a:schemeClr>
        </a:solidFill>
        <a:ln>
          <a:noFill/>
        </a:ln>
      </dgm:spPr>
    </dgm:pt>
    <dgm:pt modelId="{9E412361-0DD8-455E-ABDC-E515BF65EB9D}" type="pres">
      <dgm:prSet presAssocID="{75B6AE6A-9B0F-4ADC-B232-83EB040256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
        </a:ext>
      </dgm:extLst>
    </dgm:pt>
    <dgm:pt modelId="{C21354FB-AD36-42B0-93BE-5F83ED150F04}" type="pres">
      <dgm:prSet presAssocID="{75B6AE6A-9B0F-4ADC-B232-83EB04025669}" presName="spaceRect" presStyleCnt="0"/>
      <dgm:spPr/>
    </dgm:pt>
    <dgm:pt modelId="{A97B8EB0-C577-4054-84C1-818EA38BF5B9}" type="pres">
      <dgm:prSet presAssocID="{75B6AE6A-9B0F-4ADC-B232-83EB04025669}" presName="parTx" presStyleLbl="revTx" presStyleIdx="1" presStyleCnt="7">
        <dgm:presLayoutVars>
          <dgm:chMax val="0"/>
          <dgm:chPref val="0"/>
        </dgm:presLayoutVars>
      </dgm:prSet>
      <dgm:spPr/>
    </dgm:pt>
    <dgm:pt modelId="{9D06C7C4-FB12-4400-9E9F-3C637653350D}" type="pres">
      <dgm:prSet presAssocID="{55B0ED60-47A9-4C9D-BED3-2A9BE70A9BE5}" presName="sibTrans" presStyleCnt="0"/>
      <dgm:spPr/>
    </dgm:pt>
    <dgm:pt modelId="{40ADC1F3-7B7B-415D-B1A9-2DD20BC18B22}" type="pres">
      <dgm:prSet presAssocID="{0C3E5329-EB5E-4889-9701-0849A8CD9D82}" presName="compNode" presStyleCnt="0"/>
      <dgm:spPr/>
    </dgm:pt>
    <dgm:pt modelId="{3951A61D-F069-4616-989D-20A828000FE1}" type="pres">
      <dgm:prSet presAssocID="{0C3E5329-EB5E-4889-9701-0849A8CD9D82}" presName="bgRect" presStyleLbl="bgShp" presStyleIdx="2" presStyleCnt="7"/>
      <dgm:spPr>
        <a:solidFill>
          <a:schemeClr val="accent1">
            <a:tint val="40000"/>
            <a:hueOff val="0"/>
            <a:satOff val="0"/>
            <a:lumOff val="0"/>
            <a:alphaOff val="0"/>
          </a:schemeClr>
        </a:solidFill>
        <a:ln>
          <a:noFill/>
        </a:ln>
      </dgm:spPr>
    </dgm:pt>
    <dgm:pt modelId="{B2C44930-8854-438D-90B1-22C51B82B008}" type="pres">
      <dgm:prSet presAssocID="{0C3E5329-EB5E-4889-9701-0849A8CD9D8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BFF2EDA0-9815-4D23-9634-A8908693BE85}" type="pres">
      <dgm:prSet presAssocID="{0C3E5329-EB5E-4889-9701-0849A8CD9D82}" presName="spaceRect" presStyleCnt="0"/>
      <dgm:spPr/>
    </dgm:pt>
    <dgm:pt modelId="{635091B8-29C0-4ABE-8DEC-334A61052E0C}" type="pres">
      <dgm:prSet presAssocID="{0C3E5329-EB5E-4889-9701-0849A8CD9D82}" presName="parTx" presStyleLbl="revTx" presStyleIdx="2" presStyleCnt="7">
        <dgm:presLayoutVars>
          <dgm:chMax val="0"/>
          <dgm:chPref val="0"/>
        </dgm:presLayoutVars>
      </dgm:prSet>
      <dgm:spPr/>
    </dgm:pt>
    <dgm:pt modelId="{935AB0F7-C73A-4D15-9A92-396AE39B2FBF}" type="pres">
      <dgm:prSet presAssocID="{1E1AEB77-E215-409E-B983-A154334C1190}" presName="sibTrans" presStyleCnt="0"/>
      <dgm:spPr/>
    </dgm:pt>
    <dgm:pt modelId="{5668A616-B452-4CEF-8524-26589C63C0B2}" type="pres">
      <dgm:prSet presAssocID="{49DA00EC-20E3-4959-92DB-5FE0DB4E1078}" presName="compNode" presStyleCnt="0"/>
      <dgm:spPr/>
    </dgm:pt>
    <dgm:pt modelId="{2B9FBFC2-2DA2-4537-8E9D-0102188BB8DA}" type="pres">
      <dgm:prSet presAssocID="{49DA00EC-20E3-4959-92DB-5FE0DB4E1078}" presName="bgRect" presStyleLbl="bgShp" presStyleIdx="3" presStyleCnt="7"/>
      <dgm:spPr>
        <a:solidFill>
          <a:schemeClr val="accent1">
            <a:tint val="40000"/>
            <a:hueOff val="0"/>
            <a:satOff val="0"/>
            <a:lumOff val="0"/>
            <a:alphaOff val="0"/>
          </a:schemeClr>
        </a:solidFill>
        <a:ln>
          <a:noFill/>
        </a:ln>
      </dgm:spPr>
    </dgm:pt>
    <dgm:pt modelId="{098824A6-FCA5-4A1B-9C93-02EBF6CE40C2}" type="pres">
      <dgm:prSet presAssocID="{49DA00EC-20E3-4959-92DB-5FE0DB4E107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3A4532D-A95C-4D67-8544-DF90B65AF08C}" type="pres">
      <dgm:prSet presAssocID="{49DA00EC-20E3-4959-92DB-5FE0DB4E1078}" presName="spaceRect" presStyleCnt="0"/>
      <dgm:spPr/>
    </dgm:pt>
    <dgm:pt modelId="{CDB89971-F98F-4B5E-A3E6-D8B427874E72}" type="pres">
      <dgm:prSet presAssocID="{49DA00EC-20E3-4959-92DB-5FE0DB4E1078}" presName="parTx" presStyleLbl="revTx" presStyleIdx="3" presStyleCnt="7">
        <dgm:presLayoutVars>
          <dgm:chMax val="0"/>
          <dgm:chPref val="0"/>
        </dgm:presLayoutVars>
      </dgm:prSet>
      <dgm:spPr/>
    </dgm:pt>
    <dgm:pt modelId="{C8798EC8-CDEE-4D35-BD8F-FAC6BDEAA192}" type="pres">
      <dgm:prSet presAssocID="{1407D1F4-DC74-4D0C-B033-11CE032EE418}" presName="sibTrans" presStyleCnt="0"/>
      <dgm:spPr/>
    </dgm:pt>
    <dgm:pt modelId="{4729E7F1-7AFB-47B7-90AD-2020F44037FA}" type="pres">
      <dgm:prSet presAssocID="{1EB4BC62-DA52-4EFC-9CA8-418C08D2348D}" presName="compNode" presStyleCnt="0"/>
      <dgm:spPr/>
    </dgm:pt>
    <dgm:pt modelId="{5A0D2530-66A5-456F-BF2D-18FEAD527C88}" type="pres">
      <dgm:prSet presAssocID="{1EB4BC62-DA52-4EFC-9CA8-418C08D2348D}" presName="bgRect" presStyleLbl="bgShp" presStyleIdx="4" presStyleCnt="7"/>
      <dgm:spPr>
        <a:solidFill>
          <a:schemeClr val="accent1">
            <a:tint val="40000"/>
            <a:hueOff val="0"/>
            <a:satOff val="0"/>
            <a:lumOff val="0"/>
            <a:alphaOff val="0"/>
          </a:schemeClr>
        </a:solidFill>
        <a:ln>
          <a:noFill/>
        </a:ln>
      </dgm:spPr>
    </dgm:pt>
    <dgm:pt modelId="{D114D602-97C4-4F4E-85C6-8EC0B97D38A5}" type="pres">
      <dgm:prSet presAssocID="{1EB4BC62-DA52-4EFC-9CA8-418C08D234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F68ED1C6-C795-4016-B7C9-7ECEB42F8720}" type="pres">
      <dgm:prSet presAssocID="{1EB4BC62-DA52-4EFC-9CA8-418C08D2348D}" presName="spaceRect" presStyleCnt="0"/>
      <dgm:spPr/>
    </dgm:pt>
    <dgm:pt modelId="{01E7E8D9-EBEA-4B3C-B1F3-7D20DA711A7B}" type="pres">
      <dgm:prSet presAssocID="{1EB4BC62-DA52-4EFC-9CA8-418C08D2348D}" presName="parTx" presStyleLbl="revTx" presStyleIdx="4" presStyleCnt="7">
        <dgm:presLayoutVars>
          <dgm:chMax val="0"/>
          <dgm:chPref val="0"/>
        </dgm:presLayoutVars>
      </dgm:prSet>
      <dgm:spPr/>
    </dgm:pt>
    <dgm:pt modelId="{6D0477B7-4235-4AC0-8113-107D722676B1}" type="pres">
      <dgm:prSet presAssocID="{C9EFA232-B22D-4D18-BF81-0244D2085864}" presName="sibTrans" presStyleCnt="0"/>
      <dgm:spPr/>
    </dgm:pt>
    <dgm:pt modelId="{9953D956-CD16-4C82-BDAF-7032F64A9D82}" type="pres">
      <dgm:prSet presAssocID="{231A5E3E-BEAC-4643-AEC0-494E55F94A3B}" presName="compNode" presStyleCnt="0"/>
      <dgm:spPr/>
    </dgm:pt>
    <dgm:pt modelId="{82650058-36C7-4EF2-A510-6B2A3BC56CBA}" type="pres">
      <dgm:prSet presAssocID="{231A5E3E-BEAC-4643-AEC0-494E55F94A3B}" presName="bgRect" presStyleLbl="bgShp" presStyleIdx="5" presStyleCnt="7"/>
      <dgm:spPr>
        <a:solidFill>
          <a:schemeClr val="accent1">
            <a:tint val="40000"/>
            <a:hueOff val="0"/>
            <a:satOff val="0"/>
            <a:lumOff val="0"/>
            <a:alphaOff val="0"/>
          </a:schemeClr>
        </a:solidFill>
        <a:ln>
          <a:noFill/>
        </a:ln>
      </dgm:spPr>
    </dgm:pt>
    <dgm:pt modelId="{572EC3DD-4747-4D08-8080-FEFD01566235}" type="pres">
      <dgm:prSet presAssocID="{231A5E3E-BEAC-4643-AEC0-494E55F94A3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07ACDF1-B1C1-4585-90B0-3E3EA7B79A09}" type="pres">
      <dgm:prSet presAssocID="{231A5E3E-BEAC-4643-AEC0-494E55F94A3B}" presName="spaceRect" presStyleCnt="0"/>
      <dgm:spPr/>
    </dgm:pt>
    <dgm:pt modelId="{1D5AEC99-75BD-4251-A255-724AD0F0A785}" type="pres">
      <dgm:prSet presAssocID="{231A5E3E-BEAC-4643-AEC0-494E55F94A3B}" presName="parTx" presStyleLbl="revTx" presStyleIdx="5" presStyleCnt="7">
        <dgm:presLayoutVars>
          <dgm:chMax val="0"/>
          <dgm:chPref val="0"/>
        </dgm:presLayoutVars>
      </dgm:prSet>
      <dgm:spPr/>
    </dgm:pt>
    <dgm:pt modelId="{0F635DEF-46EA-4A08-8E08-AA4EB08FB4FB}" type="pres">
      <dgm:prSet presAssocID="{8F061D4F-67C0-462D-98B5-6197DF537B08}" presName="sibTrans" presStyleCnt="0"/>
      <dgm:spPr/>
    </dgm:pt>
    <dgm:pt modelId="{BD66F62F-8C23-456A-8572-580B0566BB24}" type="pres">
      <dgm:prSet presAssocID="{66759DA8-7923-4702-8294-94150FFE7905}" presName="compNode" presStyleCnt="0"/>
      <dgm:spPr/>
    </dgm:pt>
    <dgm:pt modelId="{BE66F222-4B7E-4DCF-98CD-4A27921714C6}" type="pres">
      <dgm:prSet presAssocID="{66759DA8-7923-4702-8294-94150FFE7905}" presName="bgRect" presStyleLbl="bgShp" presStyleIdx="6" presStyleCnt="7"/>
      <dgm:spPr>
        <a:solidFill>
          <a:schemeClr val="accent1">
            <a:tint val="40000"/>
            <a:hueOff val="0"/>
            <a:satOff val="0"/>
            <a:lumOff val="0"/>
            <a:alphaOff val="0"/>
          </a:schemeClr>
        </a:solidFill>
        <a:ln>
          <a:noFill/>
        </a:ln>
      </dgm:spPr>
    </dgm:pt>
    <dgm:pt modelId="{ABDFA904-3FD3-466E-BD6D-472D480E10CF}" type="pres">
      <dgm:prSet presAssocID="{66759DA8-7923-4702-8294-94150FFE790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nger"/>
        </a:ext>
      </dgm:extLst>
    </dgm:pt>
    <dgm:pt modelId="{8FA247E0-6072-457B-89A1-DED4048B43F8}" type="pres">
      <dgm:prSet presAssocID="{66759DA8-7923-4702-8294-94150FFE7905}" presName="spaceRect" presStyleCnt="0"/>
      <dgm:spPr/>
    </dgm:pt>
    <dgm:pt modelId="{D7759015-1B81-45A3-B24B-BC9FC83003A9}" type="pres">
      <dgm:prSet presAssocID="{66759DA8-7923-4702-8294-94150FFE7905}" presName="parTx" presStyleLbl="revTx" presStyleIdx="6" presStyleCnt="7">
        <dgm:presLayoutVars>
          <dgm:chMax val="0"/>
          <dgm:chPref val="0"/>
        </dgm:presLayoutVars>
      </dgm:prSet>
      <dgm:spPr/>
    </dgm:pt>
  </dgm:ptLst>
  <dgm:cxnLst>
    <dgm:cxn modelId="{61AAA408-25F1-4F9A-9B5C-5668C5429B54}" type="presOf" srcId="{75B6AE6A-9B0F-4ADC-B232-83EB04025669}" destId="{A97B8EB0-C577-4054-84C1-818EA38BF5B9}" srcOrd="0" destOrd="0" presId="urn:microsoft.com/office/officeart/2018/2/layout/IconVerticalSolidList"/>
    <dgm:cxn modelId="{68C6AF27-91DB-4C12-8588-8F0B2AEE63C0}" type="presOf" srcId="{66759DA8-7923-4702-8294-94150FFE7905}" destId="{D7759015-1B81-45A3-B24B-BC9FC83003A9}" srcOrd="0" destOrd="0" presId="urn:microsoft.com/office/officeart/2018/2/layout/IconVerticalSolidList"/>
    <dgm:cxn modelId="{9913A02B-FC31-4EF9-9E49-408AB8D59C3E}" srcId="{847EA9A9-2A7E-4FE6-BE29-8DF151ECBC7E}" destId="{231A5E3E-BEAC-4643-AEC0-494E55F94A3B}" srcOrd="5" destOrd="0" parTransId="{2BC36E68-80C0-47FE-9E60-1D6E80AC1868}" sibTransId="{8F061D4F-67C0-462D-98B5-6197DF537B08}"/>
    <dgm:cxn modelId="{F7EB5931-777D-4551-B23B-696EE9456499}" srcId="{847EA9A9-2A7E-4FE6-BE29-8DF151ECBC7E}" destId="{66759DA8-7923-4702-8294-94150FFE7905}" srcOrd="6" destOrd="0" parTransId="{8CE7926D-684E-4318-8AD1-74B82DCD2295}" sibTransId="{94499F2B-AD42-41F6-B221-73712FCD1BC6}"/>
    <dgm:cxn modelId="{7C18C134-A121-423C-8896-A7B2D1A40C5B}" type="presOf" srcId="{79707194-1D02-4749-851A-78251A8D6A8E}" destId="{DCAD54F1-4A2A-422E-A86B-590182CAB8AA}" srcOrd="0" destOrd="0" presId="urn:microsoft.com/office/officeart/2018/2/layout/IconVerticalSolidList"/>
    <dgm:cxn modelId="{822C7A38-E933-4102-BB9F-7A2CDACB0EE5}" type="presOf" srcId="{0C3E5329-EB5E-4889-9701-0849A8CD9D82}" destId="{635091B8-29C0-4ABE-8DEC-334A61052E0C}" srcOrd="0" destOrd="0" presId="urn:microsoft.com/office/officeart/2018/2/layout/IconVerticalSolidList"/>
    <dgm:cxn modelId="{5D3E776B-15F6-4B29-B4E7-7724B2AF7A0B}" srcId="{847EA9A9-2A7E-4FE6-BE29-8DF151ECBC7E}" destId="{49DA00EC-20E3-4959-92DB-5FE0DB4E1078}" srcOrd="3" destOrd="0" parTransId="{ADCB2420-3E8D-4D10-815F-BFB534DBDEEC}" sibTransId="{1407D1F4-DC74-4D0C-B033-11CE032EE418}"/>
    <dgm:cxn modelId="{52D9AC6C-EEC0-4369-B473-C2D6258ADC20}" type="presOf" srcId="{1EB4BC62-DA52-4EFC-9CA8-418C08D2348D}" destId="{01E7E8D9-EBEA-4B3C-B1F3-7D20DA711A7B}" srcOrd="0" destOrd="0" presId="urn:microsoft.com/office/officeart/2018/2/layout/IconVerticalSolidList"/>
    <dgm:cxn modelId="{F8146D56-C77C-4AA4-902F-AEF88903F70A}" srcId="{847EA9A9-2A7E-4FE6-BE29-8DF151ECBC7E}" destId="{1EB4BC62-DA52-4EFC-9CA8-418C08D2348D}" srcOrd="4" destOrd="0" parTransId="{5ADD28B4-A80F-4093-AC94-16D6D563B90B}" sibTransId="{C9EFA232-B22D-4D18-BF81-0244D2085864}"/>
    <dgm:cxn modelId="{7332E5CB-9F5F-427C-9725-DB0C86AB9AD1}" type="presOf" srcId="{847EA9A9-2A7E-4FE6-BE29-8DF151ECBC7E}" destId="{41503E0F-AB6D-4568-9453-ABA59B82A4CC}" srcOrd="0" destOrd="0" presId="urn:microsoft.com/office/officeart/2018/2/layout/IconVerticalSolidList"/>
    <dgm:cxn modelId="{1BAECFD4-5CCF-48F7-8AD9-D176C5BB63DD}" srcId="{847EA9A9-2A7E-4FE6-BE29-8DF151ECBC7E}" destId="{75B6AE6A-9B0F-4ADC-B232-83EB04025669}" srcOrd="1" destOrd="0" parTransId="{AC4E4FE5-E6E9-4735-AABB-0C6819A38BD3}" sibTransId="{55B0ED60-47A9-4C9D-BED3-2A9BE70A9BE5}"/>
    <dgm:cxn modelId="{36C513ED-DBE1-412E-A9ED-FDE58F99B160}" srcId="{847EA9A9-2A7E-4FE6-BE29-8DF151ECBC7E}" destId="{79707194-1D02-4749-851A-78251A8D6A8E}" srcOrd="0" destOrd="0" parTransId="{B397E0D1-58FC-466E-A76A-0F9A90D32313}" sibTransId="{CE8F1689-E460-49B6-A0B4-2F42C7441D1E}"/>
    <dgm:cxn modelId="{E389DFF0-78B7-4F56-B148-A250685DF8AD}" type="presOf" srcId="{49DA00EC-20E3-4959-92DB-5FE0DB4E1078}" destId="{CDB89971-F98F-4B5E-A3E6-D8B427874E72}" srcOrd="0" destOrd="0" presId="urn:microsoft.com/office/officeart/2018/2/layout/IconVerticalSolidList"/>
    <dgm:cxn modelId="{820355F3-D0C8-48BA-8092-1E55589D93B9}" srcId="{847EA9A9-2A7E-4FE6-BE29-8DF151ECBC7E}" destId="{0C3E5329-EB5E-4889-9701-0849A8CD9D82}" srcOrd="2" destOrd="0" parTransId="{4F78A490-1C23-4BBF-8016-997EFAAE478F}" sibTransId="{1E1AEB77-E215-409E-B983-A154334C1190}"/>
    <dgm:cxn modelId="{37ED0CF8-D126-49A7-90AD-FD2E2D024EDD}" type="presOf" srcId="{231A5E3E-BEAC-4643-AEC0-494E55F94A3B}" destId="{1D5AEC99-75BD-4251-A255-724AD0F0A785}" srcOrd="0" destOrd="0" presId="urn:microsoft.com/office/officeart/2018/2/layout/IconVerticalSolidList"/>
    <dgm:cxn modelId="{13BC3875-9C78-4510-8AEB-4659E8DF2020}" type="presParOf" srcId="{41503E0F-AB6D-4568-9453-ABA59B82A4CC}" destId="{818C0BB3-442E-42EB-B956-37DA187B65FF}" srcOrd="0" destOrd="0" presId="urn:microsoft.com/office/officeart/2018/2/layout/IconVerticalSolidList"/>
    <dgm:cxn modelId="{32FA5DEC-4869-493C-BF9A-F6CF4733B6A1}" type="presParOf" srcId="{818C0BB3-442E-42EB-B956-37DA187B65FF}" destId="{52A512D9-B40D-47F9-A846-C726F51B1EC6}" srcOrd="0" destOrd="0" presId="urn:microsoft.com/office/officeart/2018/2/layout/IconVerticalSolidList"/>
    <dgm:cxn modelId="{BF821BBA-DC02-42EF-8ED5-AAB2C047D59E}" type="presParOf" srcId="{818C0BB3-442E-42EB-B956-37DA187B65FF}" destId="{CA508474-D63E-4A16-9167-594C791466C4}" srcOrd="1" destOrd="0" presId="urn:microsoft.com/office/officeart/2018/2/layout/IconVerticalSolidList"/>
    <dgm:cxn modelId="{78C70489-D9F4-41F3-AED5-E90BD242BA4E}" type="presParOf" srcId="{818C0BB3-442E-42EB-B956-37DA187B65FF}" destId="{58DC08D3-6ECA-4AC7-A6C4-0D833EF8AF69}" srcOrd="2" destOrd="0" presId="urn:microsoft.com/office/officeart/2018/2/layout/IconVerticalSolidList"/>
    <dgm:cxn modelId="{888BF071-6C9D-489D-A963-EDC3B9C48BE0}" type="presParOf" srcId="{818C0BB3-442E-42EB-B956-37DA187B65FF}" destId="{DCAD54F1-4A2A-422E-A86B-590182CAB8AA}" srcOrd="3" destOrd="0" presId="urn:microsoft.com/office/officeart/2018/2/layout/IconVerticalSolidList"/>
    <dgm:cxn modelId="{8E4248B3-CE5E-4F2F-8697-874B18ACD230}" type="presParOf" srcId="{41503E0F-AB6D-4568-9453-ABA59B82A4CC}" destId="{446014D1-B799-4496-B82A-4DBBC3131499}" srcOrd="1" destOrd="0" presId="urn:microsoft.com/office/officeart/2018/2/layout/IconVerticalSolidList"/>
    <dgm:cxn modelId="{F3729465-30D2-4C75-8246-2E9F7B5D82E6}" type="presParOf" srcId="{41503E0F-AB6D-4568-9453-ABA59B82A4CC}" destId="{4FFB4288-2951-440D-A775-60785C73E6AA}" srcOrd="2" destOrd="0" presId="urn:microsoft.com/office/officeart/2018/2/layout/IconVerticalSolidList"/>
    <dgm:cxn modelId="{F7EC0A42-F425-485C-9A9A-48373B2FA3C6}" type="presParOf" srcId="{4FFB4288-2951-440D-A775-60785C73E6AA}" destId="{02EE004D-26FC-47D1-8269-69D20901CA23}" srcOrd="0" destOrd="0" presId="urn:microsoft.com/office/officeart/2018/2/layout/IconVerticalSolidList"/>
    <dgm:cxn modelId="{2BA4DBA6-B9CC-400F-BD1D-4789C80EECD5}" type="presParOf" srcId="{4FFB4288-2951-440D-A775-60785C73E6AA}" destId="{9E412361-0DD8-455E-ABDC-E515BF65EB9D}" srcOrd="1" destOrd="0" presId="urn:microsoft.com/office/officeart/2018/2/layout/IconVerticalSolidList"/>
    <dgm:cxn modelId="{A293F99A-AD5B-44D9-A151-0B6481DE1FFB}" type="presParOf" srcId="{4FFB4288-2951-440D-A775-60785C73E6AA}" destId="{C21354FB-AD36-42B0-93BE-5F83ED150F04}" srcOrd="2" destOrd="0" presId="urn:microsoft.com/office/officeart/2018/2/layout/IconVerticalSolidList"/>
    <dgm:cxn modelId="{ABD121BB-9647-40A6-8485-2809B3A7D037}" type="presParOf" srcId="{4FFB4288-2951-440D-A775-60785C73E6AA}" destId="{A97B8EB0-C577-4054-84C1-818EA38BF5B9}" srcOrd="3" destOrd="0" presId="urn:microsoft.com/office/officeart/2018/2/layout/IconVerticalSolidList"/>
    <dgm:cxn modelId="{2E02F5B1-82D3-4711-9103-C8CBD85B83DF}" type="presParOf" srcId="{41503E0F-AB6D-4568-9453-ABA59B82A4CC}" destId="{9D06C7C4-FB12-4400-9E9F-3C637653350D}" srcOrd="3" destOrd="0" presId="urn:microsoft.com/office/officeart/2018/2/layout/IconVerticalSolidList"/>
    <dgm:cxn modelId="{9EBF466D-9CB4-44FD-A185-CF797AD74FD4}" type="presParOf" srcId="{41503E0F-AB6D-4568-9453-ABA59B82A4CC}" destId="{40ADC1F3-7B7B-415D-B1A9-2DD20BC18B22}" srcOrd="4" destOrd="0" presId="urn:microsoft.com/office/officeart/2018/2/layout/IconVerticalSolidList"/>
    <dgm:cxn modelId="{FB876242-271B-4EEE-A4C3-8671E39A23F4}" type="presParOf" srcId="{40ADC1F3-7B7B-415D-B1A9-2DD20BC18B22}" destId="{3951A61D-F069-4616-989D-20A828000FE1}" srcOrd="0" destOrd="0" presId="urn:microsoft.com/office/officeart/2018/2/layout/IconVerticalSolidList"/>
    <dgm:cxn modelId="{3B568B95-57A9-446F-8C31-7C3D9960AD6F}" type="presParOf" srcId="{40ADC1F3-7B7B-415D-B1A9-2DD20BC18B22}" destId="{B2C44930-8854-438D-90B1-22C51B82B008}" srcOrd="1" destOrd="0" presId="urn:microsoft.com/office/officeart/2018/2/layout/IconVerticalSolidList"/>
    <dgm:cxn modelId="{E0CBA90F-7A9A-4DFF-8287-77BC5BA45076}" type="presParOf" srcId="{40ADC1F3-7B7B-415D-B1A9-2DD20BC18B22}" destId="{BFF2EDA0-9815-4D23-9634-A8908693BE85}" srcOrd="2" destOrd="0" presId="urn:microsoft.com/office/officeart/2018/2/layout/IconVerticalSolidList"/>
    <dgm:cxn modelId="{2FCF34E1-8FF9-40EA-B7D9-DBEC05007E07}" type="presParOf" srcId="{40ADC1F3-7B7B-415D-B1A9-2DD20BC18B22}" destId="{635091B8-29C0-4ABE-8DEC-334A61052E0C}" srcOrd="3" destOrd="0" presId="urn:microsoft.com/office/officeart/2018/2/layout/IconVerticalSolidList"/>
    <dgm:cxn modelId="{4BFFF748-DBB4-43DC-A723-DC799D2A1CED}" type="presParOf" srcId="{41503E0F-AB6D-4568-9453-ABA59B82A4CC}" destId="{935AB0F7-C73A-4D15-9A92-396AE39B2FBF}" srcOrd="5" destOrd="0" presId="urn:microsoft.com/office/officeart/2018/2/layout/IconVerticalSolidList"/>
    <dgm:cxn modelId="{8BBCDD71-CF53-41AB-AE04-E00524F5EFBA}" type="presParOf" srcId="{41503E0F-AB6D-4568-9453-ABA59B82A4CC}" destId="{5668A616-B452-4CEF-8524-26589C63C0B2}" srcOrd="6" destOrd="0" presId="urn:microsoft.com/office/officeart/2018/2/layout/IconVerticalSolidList"/>
    <dgm:cxn modelId="{FA40FBBF-96A3-4664-81B7-1944A68253AA}" type="presParOf" srcId="{5668A616-B452-4CEF-8524-26589C63C0B2}" destId="{2B9FBFC2-2DA2-4537-8E9D-0102188BB8DA}" srcOrd="0" destOrd="0" presId="urn:microsoft.com/office/officeart/2018/2/layout/IconVerticalSolidList"/>
    <dgm:cxn modelId="{E03D43C3-8E75-4A3F-A4DD-F4D7B65F4DF0}" type="presParOf" srcId="{5668A616-B452-4CEF-8524-26589C63C0B2}" destId="{098824A6-FCA5-4A1B-9C93-02EBF6CE40C2}" srcOrd="1" destOrd="0" presId="urn:microsoft.com/office/officeart/2018/2/layout/IconVerticalSolidList"/>
    <dgm:cxn modelId="{824DD7E4-3C61-44A9-8121-02BEF09779A2}" type="presParOf" srcId="{5668A616-B452-4CEF-8524-26589C63C0B2}" destId="{73A4532D-A95C-4D67-8544-DF90B65AF08C}" srcOrd="2" destOrd="0" presId="urn:microsoft.com/office/officeart/2018/2/layout/IconVerticalSolidList"/>
    <dgm:cxn modelId="{8044ED04-1406-4326-9D43-685A4FF0857A}" type="presParOf" srcId="{5668A616-B452-4CEF-8524-26589C63C0B2}" destId="{CDB89971-F98F-4B5E-A3E6-D8B427874E72}" srcOrd="3" destOrd="0" presId="urn:microsoft.com/office/officeart/2018/2/layout/IconVerticalSolidList"/>
    <dgm:cxn modelId="{4B496445-CB20-4F9E-BDBF-CC57B9B3E425}" type="presParOf" srcId="{41503E0F-AB6D-4568-9453-ABA59B82A4CC}" destId="{C8798EC8-CDEE-4D35-BD8F-FAC6BDEAA192}" srcOrd="7" destOrd="0" presId="urn:microsoft.com/office/officeart/2018/2/layout/IconVerticalSolidList"/>
    <dgm:cxn modelId="{2CFD965B-C120-4CE1-ABA5-46C23403760D}" type="presParOf" srcId="{41503E0F-AB6D-4568-9453-ABA59B82A4CC}" destId="{4729E7F1-7AFB-47B7-90AD-2020F44037FA}" srcOrd="8" destOrd="0" presId="urn:microsoft.com/office/officeart/2018/2/layout/IconVerticalSolidList"/>
    <dgm:cxn modelId="{79434FB8-6EBE-4EC4-97A6-B2149549803F}" type="presParOf" srcId="{4729E7F1-7AFB-47B7-90AD-2020F44037FA}" destId="{5A0D2530-66A5-456F-BF2D-18FEAD527C88}" srcOrd="0" destOrd="0" presId="urn:microsoft.com/office/officeart/2018/2/layout/IconVerticalSolidList"/>
    <dgm:cxn modelId="{13F0E933-1217-45FB-855A-BC2D3A3B744D}" type="presParOf" srcId="{4729E7F1-7AFB-47B7-90AD-2020F44037FA}" destId="{D114D602-97C4-4F4E-85C6-8EC0B97D38A5}" srcOrd="1" destOrd="0" presId="urn:microsoft.com/office/officeart/2018/2/layout/IconVerticalSolidList"/>
    <dgm:cxn modelId="{1C596D5E-42C2-4D58-A0F1-80873D628BF2}" type="presParOf" srcId="{4729E7F1-7AFB-47B7-90AD-2020F44037FA}" destId="{F68ED1C6-C795-4016-B7C9-7ECEB42F8720}" srcOrd="2" destOrd="0" presId="urn:microsoft.com/office/officeart/2018/2/layout/IconVerticalSolidList"/>
    <dgm:cxn modelId="{B53F77CA-398A-43E0-9B24-D9457F488CF3}" type="presParOf" srcId="{4729E7F1-7AFB-47B7-90AD-2020F44037FA}" destId="{01E7E8D9-EBEA-4B3C-B1F3-7D20DA711A7B}" srcOrd="3" destOrd="0" presId="urn:microsoft.com/office/officeart/2018/2/layout/IconVerticalSolidList"/>
    <dgm:cxn modelId="{0565AC7A-79A9-4661-A844-11849ED5AE4F}" type="presParOf" srcId="{41503E0F-AB6D-4568-9453-ABA59B82A4CC}" destId="{6D0477B7-4235-4AC0-8113-107D722676B1}" srcOrd="9" destOrd="0" presId="urn:microsoft.com/office/officeart/2018/2/layout/IconVerticalSolidList"/>
    <dgm:cxn modelId="{D5087C6E-1B63-4BF7-A995-6C132C501642}" type="presParOf" srcId="{41503E0F-AB6D-4568-9453-ABA59B82A4CC}" destId="{9953D956-CD16-4C82-BDAF-7032F64A9D82}" srcOrd="10" destOrd="0" presId="urn:microsoft.com/office/officeart/2018/2/layout/IconVerticalSolidList"/>
    <dgm:cxn modelId="{0479BB3E-25CC-49A7-9463-8D16DA7FCE8F}" type="presParOf" srcId="{9953D956-CD16-4C82-BDAF-7032F64A9D82}" destId="{82650058-36C7-4EF2-A510-6B2A3BC56CBA}" srcOrd="0" destOrd="0" presId="urn:microsoft.com/office/officeart/2018/2/layout/IconVerticalSolidList"/>
    <dgm:cxn modelId="{F9756CED-C161-4E4F-A537-DD1D700CD48D}" type="presParOf" srcId="{9953D956-CD16-4C82-BDAF-7032F64A9D82}" destId="{572EC3DD-4747-4D08-8080-FEFD01566235}" srcOrd="1" destOrd="0" presId="urn:microsoft.com/office/officeart/2018/2/layout/IconVerticalSolidList"/>
    <dgm:cxn modelId="{D105A0A0-CDD1-407D-9B7E-24C463859DB7}" type="presParOf" srcId="{9953D956-CD16-4C82-BDAF-7032F64A9D82}" destId="{C07ACDF1-B1C1-4585-90B0-3E3EA7B79A09}" srcOrd="2" destOrd="0" presId="urn:microsoft.com/office/officeart/2018/2/layout/IconVerticalSolidList"/>
    <dgm:cxn modelId="{299589E5-4D75-4956-8F39-3F8B569316F4}" type="presParOf" srcId="{9953D956-CD16-4C82-BDAF-7032F64A9D82}" destId="{1D5AEC99-75BD-4251-A255-724AD0F0A785}" srcOrd="3" destOrd="0" presId="urn:microsoft.com/office/officeart/2018/2/layout/IconVerticalSolidList"/>
    <dgm:cxn modelId="{A4EE9D8C-3A00-4BF0-9D25-1C4310630BB7}" type="presParOf" srcId="{41503E0F-AB6D-4568-9453-ABA59B82A4CC}" destId="{0F635DEF-46EA-4A08-8E08-AA4EB08FB4FB}" srcOrd="11" destOrd="0" presId="urn:microsoft.com/office/officeart/2018/2/layout/IconVerticalSolidList"/>
    <dgm:cxn modelId="{AE8B9AA9-F6D4-4A4E-B60B-70064F6E502A}" type="presParOf" srcId="{41503E0F-AB6D-4568-9453-ABA59B82A4CC}" destId="{BD66F62F-8C23-456A-8572-580B0566BB24}" srcOrd="12" destOrd="0" presId="urn:microsoft.com/office/officeart/2018/2/layout/IconVerticalSolidList"/>
    <dgm:cxn modelId="{96311F1F-A870-425F-8EEA-4D1F4DBE5072}" type="presParOf" srcId="{BD66F62F-8C23-456A-8572-580B0566BB24}" destId="{BE66F222-4B7E-4DCF-98CD-4A27921714C6}" srcOrd="0" destOrd="0" presId="urn:microsoft.com/office/officeart/2018/2/layout/IconVerticalSolidList"/>
    <dgm:cxn modelId="{F3010B91-95DB-48B1-8336-4C0CC7F9EF4F}" type="presParOf" srcId="{BD66F62F-8C23-456A-8572-580B0566BB24}" destId="{ABDFA904-3FD3-466E-BD6D-472D480E10CF}" srcOrd="1" destOrd="0" presId="urn:microsoft.com/office/officeart/2018/2/layout/IconVerticalSolidList"/>
    <dgm:cxn modelId="{52B4E536-C5D9-4AD2-A6DF-7C22B98B9DFC}" type="presParOf" srcId="{BD66F62F-8C23-456A-8572-580B0566BB24}" destId="{8FA247E0-6072-457B-89A1-DED4048B43F8}" srcOrd="2" destOrd="0" presId="urn:microsoft.com/office/officeart/2018/2/layout/IconVerticalSolidList"/>
    <dgm:cxn modelId="{981F5CD3-2AC9-41B1-8D24-5071F5D1E5DF}" type="presParOf" srcId="{BD66F62F-8C23-456A-8572-580B0566BB24}" destId="{D7759015-1B81-45A3-B24B-BC9FC83003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5B06EB90-98C5-4859-922A-0B07742D82AD}"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GB"/>
        </a:p>
      </dgm:t>
    </dgm:pt>
    <dgm:pt modelId="{FD113CBC-AF41-4DDD-A93A-E07E64820BFB}" type="parTrans" cxnId="{5E4C6429-430B-42C0-AC92-05D945C30F68}">
      <dgm:prSet/>
      <dgm:spPr/>
      <dgm:t>
        <a:bodyPr/>
        <a:lstStyle/>
        <a:p>
          <a:endParaRPr lang="en-GB"/>
        </a:p>
      </dgm:t>
    </dgm:pt>
    <dgm:pt modelId="{C29D6BEC-58D3-4007-A770-E0D07CF2E858}">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fr-CA" sz="2100" b="0" i="0" strike="noStrike" cap="none" spc="0" baseline="0">
              <a:solidFill>
                <a:srgbClr val="FFFFFF"/>
              </a:solidFill>
              <a:effectLst/>
              <a:latin typeface="Calibri"/>
              <a:ea typeface="Calibri"/>
              <a:cs typeface="Calibri"/>
            </a:rPr>
            <a:t>Harcèlement en milieu de travail</a:t>
          </a:r>
          <a:endParaRPr lang="en-GB"/>
        </a:p>
      </dgm:t>
    </dgm:pt>
    <dgm:pt modelId="{E4D8EC6F-60EA-4903-9AE3-265F0EC19DDD}" type="parTrans" cxnId="{F598AF41-9718-4FFA-9FCB-AD0CA412022A}">
      <dgm:prSet/>
      <dgm:spPr/>
      <dgm:t>
        <a:bodyPr/>
        <a:lstStyle/>
        <a:p>
          <a:endParaRPr lang="en-GB"/>
        </a:p>
      </dgm:t>
    </dgm:pt>
    <dgm:pt modelId="{F6E8E447-F8CD-43F1-87DE-F74AE20E1C91}">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fr-CA" sz="2100" b="0" i="0" strike="noStrike" cap="none" spc="0" baseline="0">
              <a:solidFill>
                <a:srgbClr val="000000"/>
              </a:solidFill>
              <a:effectLst/>
              <a:latin typeface="Calibri"/>
              <a:ea typeface="Calibri"/>
              <a:cs typeface="Calibri"/>
            </a:rPr>
            <a:t>Comportement importun ou offensant fondé sur </a:t>
          </a:r>
          <a:r>
            <a:rPr lang="fr-CA" sz="2100" b="0" i="1" strike="noStrike" cap="none" spc="0" baseline="0">
              <a:solidFill>
                <a:srgbClr val="000000"/>
              </a:solidFill>
              <a:effectLst/>
              <a:latin typeface="Calibri"/>
              <a:ea typeface="Calibri"/>
              <a:cs typeface="Calibri"/>
            </a:rPr>
            <a:t>un motif </a:t>
          </a:r>
          <a:r>
            <a:rPr lang="fr-CA" sz="2100" b="0" i="0" strike="noStrike" cap="none" spc="0" baseline="0">
              <a:solidFill>
                <a:srgbClr val="000000"/>
              </a:solidFill>
              <a:effectLst/>
              <a:latin typeface="Calibri"/>
              <a:ea typeface="Calibri"/>
              <a:cs typeface="Calibri"/>
            </a:rPr>
            <a:t>protégé.</a:t>
          </a:r>
        </a:p>
      </dgm:t>
    </dgm:pt>
    <dgm:pt modelId="{21C90245-59AD-4456-922C-A50A5148DBF2}" type="sibTrans" cxnId="{F598AF41-9718-4FFA-9FCB-AD0CA412022A}">
      <dgm:prSet/>
      <dgm:spPr/>
      <dgm:t>
        <a:bodyPr/>
        <a:lstStyle/>
        <a:p>
          <a:endParaRPr lang="en-GB"/>
        </a:p>
      </dgm:t>
    </dgm:pt>
    <dgm:pt modelId="{234ECDCA-080C-43A2-ACFE-8CED12658805}" type="sibTrans" cxnId="{5E4C6429-430B-42C0-AC92-05D945C30F68}">
      <dgm:prSet/>
      <dgm:spPr/>
      <dgm:t>
        <a:bodyPr/>
        <a:lstStyle/>
        <a:p>
          <a:endParaRPr lang="en-GB"/>
        </a:p>
      </dgm:t>
    </dgm:pt>
    <dgm:pt modelId="{5826039D-93BE-4C3C-BF14-BA91B7E8A1CC}" type="parTrans" cxnId="{E9C7ED32-2B2A-4CD7-90A4-52617D115025}">
      <dgm:prSet/>
      <dgm:spPr/>
      <dgm:t>
        <a:bodyPr/>
        <a:lstStyle/>
        <a:p>
          <a:endParaRPr lang="en-GB"/>
        </a:p>
      </dgm:t>
    </dgm:pt>
    <dgm:pt modelId="{2DC141A4-B592-435C-823C-677788188CB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fr-CA" sz="2100" b="0" i="0" strike="noStrike" cap="none" spc="0" baseline="0">
              <a:solidFill>
                <a:srgbClr val="FFFFFF"/>
              </a:solidFill>
              <a:effectLst/>
              <a:latin typeface="Calibri"/>
              <a:ea typeface="Calibri"/>
              <a:cs typeface="Calibri"/>
            </a:rPr>
            <a:t>Mises à la terre protégées</a:t>
          </a:r>
          <a:endParaRPr lang="en-GB"/>
        </a:p>
      </dgm:t>
    </dgm:pt>
    <dgm:pt modelId="{6673230B-FBEF-4439-B2A7-4E383CCD7B9A}" type="parTrans" cxnId="{D3E47BF6-FDE3-4F86-8F0E-E5F4383AF59E}">
      <dgm:prSet/>
      <dgm:spPr/>
      <dgm:t>
        <a:bodyPr/>
        <a:lstStyle/>
        <a:p>
          <a:endParaRPr lang="en-GB"/>
        </a:p>
      </dgm:t>
    </dgm:pt>
    <dgm:pt modelId="{223E87BF-8BFA-4539-B616-ECF59C7A60AB}">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fr-CA" sz="2100" b="0" i="0" strike="noStrike" cap="none" spc="0" baseline="0">
              <a:solidFill>
                <a:srgbClr val="000000"/>
              </a:solidFill>
              <a:effectLst/>
              <a:latin typeface="Calibri"/>
              <a:ea typeface="Calibri"/>
              <a:cs typeface="Calibri"/>
            </a:rPr>
            <a:t>Les traits personnels qui ne sont pas autorisés à avoir une incidence sur l’emploi ou les décisions liées à l’emploi. </a:t>
          </a:r>
        </a:p>
      </dgm:t>
    </dgm:pt>
    <dgm:pt modelId="{4BBBD690-4134-49AB-AC0C-39A005EB0B05}" type="sibTrans" cxnId="{D3E47BF6-FDE3-4F86-8F0E-E5F4383AF59E}">
      <dgm:prSet/>
      <dgm:spPr/>
      <dgm:t>
        <a:bodyPr/>
        <a:lstStyle/>
        <a:p>
          <a:endParaRPr lang="en-GB"/>
        </a:p>
      </dgm:t>
    </dgm:pt>
    <dgm:pt modelId="{6BB0F509-FF30-4DCA-9060-AF24BAB8AA60}" type="parTrans" cxnId="{91D454E1-75A7-4864-A873-5DA8686AF4A6}">
      <dgm:prSet/>
      <dgm:spPr/>
      <dgm:t>
        <a:bodyPr/>
        <a:lstStyle/>
        <a:p>
          <a:endParaRPr lang="en-GB"/>
        </a:p>
      </dgm:t>
    </dgm:pt>
    <dgm:pt modelId="{7D531FA8-26FB-40E8-8E51-E296BACB2531}">
      <dgm:prSe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pPr>
          <a:r>
            <a:rPr lang="fr-CA" sz="2100" b="0" i="0" strike="noStrike" cap="none" spc="0" baseline="0">
              <a:solidFill>
                <a:srgbClr val="000000"/>
              </a:solidFill>
              <a:effectLst/>
              <a:latin typeface="Calibri"/>
              <a:ea typeface="Calibri"/>
              <a:cs typeface="Calibri"/>
            </a:rPr>
            <a:t>Les gens peuvent avoir plus d’un terrain protégé</a:t>
          </a:r>
        </a:p>
      </dgm:t>
    </dgm:pt>
    <dgm:pt modelId="{E3D22D90-1931-4C1B-AA8B-D22F38EAF7EE}" type="sibTrans" cxnId="{91D454E1-75A7-4864-A873-5DA8686AF4A6}">
      <dgm:prSet/>
      <dgm:spPr/>
      <dgm:t>
        <a:bodyPr/>
        <a:lstStyle/>
        <a:p>
          <a:endParaRPr lang="en-GB"/>
        </a:p>
      </dgm:t>
    </dgm:pt>
    <dgm:pt modelId="{C216D1D6-3A84-44F9-B1FF-E74F77D90E6D}" type="sibTrans" cxnId="{E9C7ED32-2B2A-4CD7-90A4-52617D115025}">
      <dgm:prSet/>
      <dgm:spPr/>
      <dgm:t>
        <a:bodyPr/>
        <a:lstStyle/>
        <a:p>
          <a:endParaRPr lang="en-GB"/>
        </a:p>
      </dgm:t>
    </dgm:pt>
    <dgm:pt modelId="{B714127B-1401-4012-8F90-450026D014FF}" type="parTrans" cxnId="{DC41A509-FC04-4018-B245-1169AAB63752}">
      <dgm:prSet/>
      <dgm:spPr/>
      <dgm:t>
        <a:bodyPr/>
        <a:lstStyle/>
        <a:p>
          <a:endParaRPr lang="en-GB"/>
        </a:p>
      </dgm:t>
    </dgm:pt>
    <dgm:pt modelId="{4488291A-BD94-4685-A34F-B885F3B8EFA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fr-CA" sz="2100" b="0" i="0" strike="noStrike" cap="none" spc="0" baseline="0">
              <a:solidFill>
                <a:srgbClr val="FFFFFF"/>
              </a:solidFill>
              <a:effectLst/>
              <a:latin typeface="Calibri"/>
              <a:ea typeface="Calibri"/>
              <a:cs typeface="Calibri"/>
            </a:rPr>
            <a:t>Comportement intersectionnel</a:t>
          </a:r>
          <a:endParaRPr lang="en-GB"/>
        </a:p>
      </dgm:t>
    </dgm:pt>
    <dgm:pt modelId="{4B04EFF0-8494-45E6-8388-35E677B94DE7}" type="parTrans" cxnId="{9DB684E3-BA4F-4371-9D80-8DF176CF2E4A}">
      <dgm:prSet/>
      <dgm:spPr/>
      <dgm:t>
        <a:bodyPr/>
        <a:lstStyle/>
        <a:p>
          <a:endParaRPr lang="en-GB"/>
        </a:p>
      </dgm:t>
    </dgm:pt>
    <dgm:pt modelId="{2C970401-B79F-44D8-840F-AFC1E28EEAE5}">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fr-CA" sz="2100" b="0" i="0" strike="noStrike" cap="none" spc="0" baseline="0">
              <a:solidFill>
                <a:srgbClr val="000000"/>
              </a:solidFill>
              <a:effectLst/>
              <a:latin typeface="Calibri"/>
              <a:ea typeface="Calibri"/>
              <a:cs typeface="Calibri"/>
            </a:rPr>
            <a:t>Comportement inapproprié ciblant plus d’un terrain protégé.</a:t>
          </a:r>
        </a:p>
      </dgm:t>
    </dgm:pt>
    <dgm:pt modelId="{7A00C314-1333-4C01-ACD9-D8DA13F98F78}" type="sibTrans" cxnId="{9DB684E3-BA4F-4371-9D80-8DF176CF2E4A}">
      <dgm:prSet/>
      <dgm:spPr/>
      <dgm:t>
        <a:bodyPr/>
        <a:lstStyle/>
        <a:p>
          <a:endParaRPr lang="en-GB"/>
        </a:p>
      </dgm:t>
    </dgm:pt>
    <dgm:pt modelId="{746779FD-0831-4795-B732-3F2981C93DCE}" type="parTrans" cxnId="{A9C07228-0764-46B7-9B31-A1D7B945961C}">
      <dgm:prSet/>
      <dgm:spPr/>
      <dgm:t>
        <a:bodyPr/>
        <a:lstStyle/>
        <a:p>
          <a:endParaRPr lang="en-GB"/>
        </a:p>
      </dgm:t>
    </dgm:pt>
    <dgm:pt modelId="{D4BEA0F3-CE19-48A9-A8C5-5635AF03EA29}">
      <dgm:prSet/>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buNone/>
          </a:pPr>
          <a:endParaRPr lang="en-GB"/>
        </a:p>
      </dgm:t>
    </dgm:pt>
    <dgm:pt modelId="{39491536-F75E-4C10-899B-200BA7EC66DC}" type="sibTrans" cxnId="{A9C07228-0764-46B7-9B31-A1D7B945961C}">
      <dgm:prSet/>
      <dgm:spPr/>
      <dgm:t>
        <a:bodyPr/>
        <a:lstStyle/>
        <a:p>
          <a:endParaRPr lang="en-GB"/>
        </a:p>
      </dgm:t>
    </dgm:pt>
    <dgm:pt modelId="{8656FD64-C920-4C1A-B228-DDB0A8E05BB7}" type="sibTrans" cxnId="{DC41A509-FC04-4018-B245-1169AAB63752}">
      <dgm:prSet/>
      <dgm:spPr/>
      <dgm:t>
        <a:bodyPr/>
        <a:lstStyle/>
        <a:p>
          <a:endParaRPr lang="en-GB"/>
        </a:p>
      </dgm:t>
    </dgm:pt>
    <dgm:pt modelId="{0FEB684E-E113-451E-B492-3E45F5FEF5C1}" type="pres">
      <dgm:prSet presAssocID="{5B06EB90-98C5-4859-922A-0B07742D82AD}" presName="Name0" presStyleCnt="0">
        <dgm:presLayoutVars>
          <dgm:dir/>
          <dgm:animLvl val="lvl"/>
          <dgm:resizeHandles val="exact"/>
        </dgm:presLayoutVars>
      </dgm:prSet>
      <dgm:spPr/>
    </dgm:pt>
    <dgm:pt modelId="{17481383-1DBB-4595-AEFE-D8D1DA23F699}" type="pres">
      <dgm:prSet presAssocID="{C29D6BEC-58D3-4007-A770-E0D07CF2E858}" presName="composite" presStyleCnt="0"/>
      <dgm:spPr/>
    </dgm:pt>
    <dgm:pt modelId="{B77136BE-66B6-43CA-ABD3-5EC058011C77}" type="pres">
      <dgm:prSet presAssocID="{C29D6BEC-58D3-4007-A770-E0D07CF2E858}" presName="parTx" presStyleLbl="alignNode1" presStyleIdx="0" presStyleCnt="3">
        <dgm:presLayoutVars>
          <dgm:chMax val="0"/>
          <dgm:chPref val="0"/>
          <dgm:bulletEnabled val="1"/>
        </dgm:presLayoutVars>
      </dgm:prSet>
      <dgm:spPr/>
    </dgm:pt>
    <dgm:pt modelId="{5A01AD50-A4BE-433F-882C-7262AEE7DECE}" type="pres">
      <dgm:prSet presAssocID="{C29D6BEC-58D3-4007-A770-E0D07CF2E858}" presName="desTx" presStyleLbl="alignAccFollowNode1" presStyleIdx="0" presStyleCnt="3">
        <dgm:presLayoutVars>
          <dgm:bulletEnabled val="1"/>
        </dgm:presLayoutVars>
      </dgm:prSet>
      <dgm:spPr/>
    </dgm:pt>
    <dgm:pt modelId="{60AC7C03-037F-4D1B-9634-D54EE3C5640B}" type="pres">
      <dgm:prSet presAssocID="{234ECDCA-080C-43A2-ACFE-8CED12658805}" presName="space" presStyleCnt="0"/>
      <dgm:spPr/>
    </dgm:pt>
    <dgm:pt modelId="{ECE42E4D-E658-4135-AE0B-4C8C74A989ED}" type="pres">
      <dgm:prSet presAssocID="{2DC141A4-B592-435C-823C-677788188CBD}" presName="composite" presStyleCnt="0"/>
      <dgm:spPr/>
    </dgm:pt>
    <dgm:pt modelId="{88EAAD68-E779-4ABE-A5DA-0983BBEBC27F}" type="pres">
      <dgm:prSet presAssocID="{2DC141A4-B592-435C-823C-677788188CBD}" presName="parTx" presStyleLbl="alignNode1" presStyleIdx="1" presStyleCnt="3">
        <dgm:presLayoutVars>
          <dgm:chMax val="0"/>
          <dgm:chPref val="0"/>
          <dgm:bulletEnabled val="1"/>
        </dgm:presLayoutVars>
      </dgm:prSet>
      <dgm:spPr/>
    </dgm:pt>
    <dgm:pt modelId="{E09FF709-B9A1-467B-BBF8-2127A63B2EF3}" type="pres">
      <dgm:prSet presAssocID="{2DC141A4-B592-435C-823C-677788188CBD}" presName="desTx" presStyleLbl="alignAccFollowNode1" presStyleIdx="1" presStyleCnt="3">
        <dgm:presLayoutVars>
          <dgm:bulletEnabled val="1"/>
        </dgm:presLayoutVars>
      </dgm:prSet>
      <dgm:spPr/>
    </dgm:pt>
    <dgm:pt modelId="{9C741542-FC0D-4FA2-8EF6-9DC8D76C0ADD}" type="pres">
      <dgm:prSet presAssocID="{C216D1D6-3A84-44F9-B1FF-E74F77D90E6D}" presName="space" presStyleCnt="0"/>
      <dgm:spPr/>
    </dgm:pt>
    <dgm:pt modelId="{16AA0DCF-6F46-4C2E-80CE-761D09CFA840}" type="pres">
      <dgm:prSet presAssocID="{4488291A-BD94-4685-A34F-B885F3B8EFAD}" presName="composite" presStyleCnt="0"/>
      <dgm:spPr/>
    </dgm:pt>
    <dgm:pt modelId="{F96EBAB5-2385-44A0-9DAE-378482389753}" type="pres">
      <dgm:prSet presAssocID="{4488291A-BD94-4685-A34F-B885F3B8EFAD}" presName="parTx" presStyleLbl="alignNode1" presStyleIdx="2" presStyleCnt="3">
        <dgm:presLayoutVars>
          <dgm:chMax val="0"/>
          <dgm:chPref val="0"/>
          <dgm:bulletEnabled val="1"/>
        </dgm:presLayoutVars>
      </dgm:prSet>
      <dgm:spPr/>
    </dgm:pt>
    <dgm:pt modelId="{205221B7-809E-408A-8761-924C5606E944}" type="pres">
      <dgm:prSet presAssocID="{4488291A-BD94-4685-A34F-B885F3B8EFAD}" presName="desTx" presStyleLbl="alignAccFollowNode1" presStyleIdx="2" presStyleCnt="3">
        <dgm:presLayoutVars>
          <dgm:bulletEnabled val="1"/>
        </dgm:presLayoutVars>
      </dgm:prSet>
      <dgm:spPr/>
    </dgm:pt>
  </dgm:ptLst>
  <dgm:cxnLst>
    <dgm:cxn modelId="{DC41A509-FC04-4018-B245-1169AAB63752}" srcId="{5B06EB90-98C5-4859-922A-0B07742D82AD}" destId="{4488291A-BD94-4685-A34F-B885F3B8EFAD}" srcOrd="2" destOrd="0" parTransId="{B714127B-1401-4012-8F90-450026D014FF}" sibTransId="{8656FD64-C920-4C1A-B228-DDB0A8E05BB7}"/>
    <dgm:cxn modelId="{BFB83312-25B1-46C3-B058-D8D8C3A696E7}" type="presOf" srcId="{5B06EB90-98C5-4859-922A-0B07742D82AD}" destId="{0FEB684E-E113-451E-B492-3E45F5FEF5C1}" srcOrd="0" destOrd="0" presId="urn:microsoft.com/office/officeart/2005/8/layout/hList1"/>
    <dgm:cxn modelId="{A9C07228-0764-46B7-9B31-A1D7B945961C}" srcId="{4488291A-BD94-4685-A34F-B885F3B8EFAD}" destId="{D4BEA0F3-CE19-48A9-A8C5-5635AF03EA29}" srcOrd="1" destOrd="0" parTransId="{746779FD-0831-4795-B732-3F2981C93DCE}" sibTransId="{39491536-F75E-4C10-899B-200BA7EC66DC}"/>
    <dgm:cxn modelId="{5E4C6429-430B-42C0-AC92-05D945C30F68}" srcId="{5B06EB90-98C5-4859-922A-0B07742D82AD}" destId="{C29D6BEC-58D3-4007-A770-E0D07CF2E858}" srcOrd="0" destOrd="0" parTransId="{FD113CBC-AF41-4DDD-A93A-E07E64820BFB}" sibTransId="{234ECDCA-080C-43A2-ACFE-8CED12658805}"/>
    <dgm:cxn modelId="{E9C7ED32-2B2A-4CD7-90A4-52617D115025}" srcId="{5B06EB90-98C5-4859-922A-0B07742D82AD}" destId="{2DC141A4-B592-435C-823C-677788188CBD}" srcOrd="1" destOrd="0" parTransId="{5826039D-93BE-4C3C-BF14-BA91B7E8A1CC}" sibTransId="{C216D1D6-3A84-44F9-B1FF-E74F77D90E6D}"/>
    <dgm:cxn modelId="{FB022260-A0ED-4B2D-8C25-129FA98A56DF}" type="presOf" srcId="{2DC141A4-B592-435C-823C-677788188CBD}" destId="{88EAAD68-E779-4ABE-A5DA-0983BBEBC27F}" srcOrd="0" destOrd="0" presId="urn:microsoft.com/office/officeart/2005/8/layout/hList1"/>
    <dgm:cxn modelId="{F598AF41-9718-4FFA-9FCB-AD0CA412022A}" srcId="{C29D6BEC-58D3-4007-A770-E0D07CF2E858}" destId="{F6E8E447-F8CD-43F1-87DE-F74AE20E1C91}" srcOrd="0" destOrd="0" parTransId="{E4D8EC6F-60EA-4903-9AE3-265F0EC19DDD}" sibTransId="{21C90245-59AD-4456-922C-A50A5148DBF2}"/>
    <dgm:cxn modelId="{EAB33053-0EA1-479F-AAD7-3ACFA6410876}" type="presOf" srcId="{2C970401-B79F-44D8-840F-AFC1E28EEAE5}" destId="{205221B7-809E-408A-8761-924C5606E944}" srcOrd="0" destOrd="0" presId="urn:microsoft.com/office/officeart/2005/8/layout/hList1"/>
    <dgm:cxn modelId="{FFA4B691-C987-4713-8E9A-AF480BB2E5C5}" type="presOf" srcId="{7D531FA8-26FB-40E8-8E51-E296BACB2531}" destId="{E09FF709-B9A1-467B-BBF8-2127A63B2EF3}" srcOrd="0" destOrd="1" presId="urn:microsoft.com/office/officeart/2005/8/layout/hList1"/>
    <dgm:cxn modelId="{03096695-7586-49DD-900B-92DE707682D5}" type="presOf" srcId="{223E87BF-8BFA-4539-B616-ECF59C7A60AB}" destId="{E09FF709-B9A1-467B-BBF8-2127A63B2EF3}" srcOrd="0" destOrd="0" presId="urn:microsoft.com/office/officeart/2005/8/layout/hList1"/>
    <dgm:cxn modelId="{55040AC3-1A26-43B5-BACE-EC5B0DF2C95D}" type="presOf" srcId="{D4BEA0F3-CE19-48A9-A8C5-5635AF03EA29}" destId="{205221B7-809E-408A-8761-924C5606E944}" srcOrd="0" destOrd="1" presId="urn:microsoft.com/office/officeart/2005/8/layout/hList1"/>
    <dgm:cxn modelId="{99201DCA-6047-4AFC-9405-4B6E530FA461}" type="presOf" srcId="{4488291A-BD94-4685-A34F-B885F3B8EFAD}" destId="{F96EBAB5-2385-44A0-9DAE-378482389753}" srcOrd="0" destOrd="0" presId="urn:microsoft.com/office/officeart/2005/8/layout/hList1"/>
    <dgm:cxn modelId="{EF9C6FCB-598D-4B93-BE0A-ED5413C8681E}" type="presOf" srcId="{F6E8E447-F8CD-43F1-87DE-F74AE20E1C91}" destId="{5A01AD50-A4BE-433F-882C-7262AEE7DECE}" srcOrd="0" destOrd="0" presId="urn:microsoft.com/office/officeart/2005/8/layout/hList1"/>
    <dgm:cxn modelId="{E2C653DC-BB44-4F87-AF19-E2B3C29CB7A6}" type="presOf" srcId="{C29D6BEC-58D3-4007-A770-E0D07CF2E858}" destId="{B77136BE-66B6-43CA-ABD3-5EC058011C77}" srcOrd="0" destOrd="0" presId="urn:microsoft.com/office/officeart/2005/8/layout/hList1"/>
    <dgm:cxn modelId="{91D454E1-75A7-4864-A873-5DA8686AF4A6}" srcId="{2DC141A4-B592-435C-823C-677788188CBD}" destId="{7D531FA8-26FB-40E8-8E51-E296BACB2531}" srcOrd="1" destOrd="0" parTransId="{6BB0F509-FF30-4DCA-9060-AF24BAB8AA60}" sibTransId="{E3D22D90-1931-4C1B-AA8B-D22F38EAF7EE}"/>
    <dgm:cxn modelId="{9DB684E3-BA4F-4371-9D80-8DF176CF2E4A}" srcId="{4488291A-BD94-4685-A34F-B885F3B8EFAD}" destId="{2C970401-B79F-44D8-840F-AFC1E28EEAE5}" srcOrd="0" destOrd="0" parTransId="{4B04EFF0-8494-45E6-8388-35E677B94DE7}" sibTransId="{7A00C314-1333-4C01-ACD9-D8DA13F98F78}"/>
    <dgm:cxn modelId="{D3E47BF6-FDE3-4F86-8F0E-E5F4383AF59E}" srcId="{2DC141A4-B592-435C-823C-677788188CBD}" destId="{223E87BF-8BFA-4539-B616-ECF59C7A60AB}" srcOrd="0" destOrd="0" parTransId="{6673230B-FBEF-4439-B2A7-4E383CCD7B9A}" sibTransId="{4BBBD690-4134-49AB-AC0C-39A005EB0B05}"/>
    <dgm:cxn modelId="{1EA6BE76-E96D-48EF-9714-A12C118C435A}" type="presParOf" srcId="{0FEB684E-E113-451E-B492-3E45F5FEF5C1}" destId="{17481383-1DBB-4595-AEFE-D8D1DA23F699}" srcOrd="0" destOrd="0" presId="urn:microsoft.com/office/officeart/2005/8/layout/hList1"/>
    <dgm:cxn modelId="{5CD466EC-3BC1-4974-84C7-F66368BF99BF}" type="presParOf" srcId="{17481383-1DBB-4595-AEFE-D8D1DA23F699}" destId="{B77136BE-66B6-43CA-ABD3-5EC058011C77}" srcOrd="0" destOrd="0" presId="urn:microsoft.com/office/officeart/2005/8/layout/hList1"/>
    <dgm:cxn modelId="{D3E761BC-6DE3-4149-8476-B8C530E80CD8}" type="presParOf" srcId="{17481383-1DBB-4595-AEFE-D8D1DA23F699}" destId="{5A01AD50-A4BE-433F-882C-7262AEE7DECE}" srcOrd="1" destOrd="0" presId="urn:microsoft.com/office/officeart/2005/8/layout/hList1"/>
    <dgm:cxn modelId="{10D52F77-D34C-40A9-A1A8-583F013C4F2C}" type="presParOf" srcId="{0FEB684E-E113-451E-B492-3E45F5FEF5C1}" destId="{60AC7C03-037F-4D1B-9634-D54EE3C5640B}" srcOrd="1" destOrd="0" presId="urn:microsoft.com/office/officeart/2005/8/layout/hList1"/>
    <dgm:cxn modelId="{A128A284-2045-4D61-9CEA-9617FCB252B5}" type="presParOf" srcId="{0FEB684E-E113-451E-B492-3E45F5FEF5C1}" destId="{ECE42E4D-E658-4135-AE0B-4C8C74A989ED}" srcOrd="2" destOrd="0" presId="urn:microsoft.com/office/officeart/2005/8/layout/hList1"/>
    <dgm:cxn modelId="{891AA2A8-7A44-4FE7-B4DE-9C45ADA44509}" type="presParOf" srcId="{ECE42E4D-E658-4135-AE0B-4C8C74A989ED}" destId="{88EAAD68-E779-4ABE-A5DA-0983BBEBC27F}" srcOrd="0" destOrd="0" presId="urn:microsoft.com/office/officeart/2005/8/layout/hList1"/>
    <dgm:cxn modelId="{029615B4-76B6-4AFD-B760-D3DEC927D712}" type="presParOf" srcId="{ECE42E4D-E658-4135-AE0B-4C8C74A989ED}" destId="{E09FF709-B9A1-467B-BBF8-2127A63B2EF3}" srcOrd="1" destOrd="0" presId="urn:microsoft.com/office/officeart/2005/8/layout/hList1"/>
    <dgm:cxn modelId="{452E02AD-53A7-425E-902E-9EB876EBC648}" type="presParOf" srcId="{0FEB684E-E113-451E-B492-3E45F5FEF5C1}" destId="{9C741542-FC0D-4FA2-8EF6-9DC8D76C0ADD}" srcOrd="3" destOrd="0" presId="urn:microsoft.com/office/officeart/2005/8/layout/hList1"/>
    <dgm:cxn modelId="{15F6D0C2-74B8-4D35-BEF6-87E760771DA3}" type="presParOf" srcId="{0FEB684E-E113-451E-B492-3E45F5FEF5C1}" destId="{16AA0DCF-6F46-4C2E-80CE-761D09CFA840}" srcOrd="4" destOrd="0" presId="urn:microsoft.com/office/officeart/2005/8/layout/hList1"/>
    <dgm:cxn modelId="{0522950D-7188-4AC5-BEC5-CD8848302EC0}" type="presParOf" srcId="{16AA0DCF-6F46-4C2E-80CE-761D09CFA840}" destId="{F96EBAB5-2385-44A0-9DAE-378482389753}" srcOrd="0" destOrd="0" presId="urn:microsoft.com/office/officeart/2005/8/layout/hList1"/>
    <dgm:cxn modelId="{8DB7B285-8D7B-411F-998A-BF0C03E8C79D}" type="presParOf" srcId="{16AA0DCF-6F46-4C2E-80CE-761D09CFA840}" destId="{205221B7-809E-408A-8761-924C5606E9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5A8BE3A-9990-4232-8912-110E6E12180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486EE9A-3E6E-43FB-AD24-21CD026C9C41}" type="parTrans" cxnId="{2D9AFB4A-49B1-45C4-8213-5A31D88DB532}">
      <dgm:prSet/>
      <dgm:spPr/>
      <dgm:t>
        <a:bodyPr/>
        <a:lstStyle/>
        <a:p>
          <a:endParaRPr lang="en-US"/>
        </a:p>
      </dgm:t>
    </dgm:pt>
    <dgm:pt modelId="{30B572C5-5221-4FD0-8E3E-DC053333C8C3}">
      <dgm:prSet custT="1"/>
      <dgm:spPr>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Âge (40 ans et plus)</a:t>
          </a:r>
          <a:endParaRPr lang="en-US"/>
        </a:p>
      </dgm:t>
    </dgm:pt>
    <dgm:pt modelId="{C98A1F1B-A0C7-43B9-9E01-A003135CB10F}" type="sibTrans" cxnId="{2D9AFB4A-49B1-45C4-8213-5A31D88DB532}">
      <dgm:prSet/>
      <dgm:spPr/>
      <dgm:t>
        <a:bodyPr/>
        <a:lstStyle/>
        <a:p>
          <a:endParaRPr lang="en-US"/>
        </a:p>
      </dgm:t>
    </dgm:pt>
    <dgm:pt modelId="{C650762C-5077-45D8-90A5-966139F10F0D}" type="parTrans" cxnId="{D260EE67-43B0-4069-B30E-D616E6F4BB61}">
      <dgm:prSet/>
      <dgm:spPr/>
      <dgm:t>
        <a:bodyPr/>
        <a:lstStyle/>
        <a:p>
          <a:endParaRPr lang="en-US"/>
        </a:p>
      </dgm:t>
    </dgm:pt>
    <dgm:pt modelId="{84B79948-5B19-4C78-9BA7-00828FCB7C0C}">
      <dgm:prSet custT="1"/>
      <dgm:spPr>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Race/couleur</a:t>
          </a:r>
          <a:endParaRPr lang="en-US"/>
        </a:p>
      </dgm:t>
    </dgm:pt>
    <dgm:pt modelId="{B0A30908-0AEB-414E-B9D4-8F235A79FC3D}" type="sibTrans" cxnId="{D260EE67-43B0-4069-B30E-D616E6F4BB61}">
      <dgm:prSet/>
      <dgm:spPr/>
      <dgm:t>
        <a:bodyPr/>
        <a:lstStyle/>
        <a:p>
          <a:endParaRPr lang="en-US"/>
        </a:p>
      </dgm:t>
    </dgm:pt>
    <dgm:pt modelId="{265C025C-70C6-4FA8-99B2-955218BA8D42}" type="parTrans" cxnId="{2EEE1060-09C8-48E6-ACD6-C793AA435D24}">
      <dgm:prSet/>
      <dgm:spPr/>
      <dgm:t>
        <a:bodyPr/>
        <a:lstStyle/>
        <a:p>
          <a:endParaRPr lang="en-US"/>
        </a:p>
      </dgm:t>
    </dgm:pt>
    <dgm:pt modelId="{AA483315-E412-498F-B60E-0DFFBECDA905}">
      <dgm:prSet custT="1"/>
      <dgm:spPr>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Origine nationale/citoyenneté</a:t>
          </a:r>
          <a:endParaRPr lang="en-US"/>
        </a:p>
      </dgm:t>
    </dgm:pt>
    <dgm:pt modelId="{1D3EF33A-9E18-4617-9552-E7C811B5A57C}" type="sibTrans" cxnId="{2EEE1060-09C8-48E6-ACD6-C793AA435D24}">
      <dgm:prSet/>
      <dgm:spPr/>
      <dgm:t>
        <a:bodyPr/>
        <a:lstStyle/>
        <a:p>
          <a:endParaRPr lang="en-US"/>
        </a:p>
      </dgm:t>
    </dgm:pt>
    <dgm:pt modelId="{E697FD85-26BA-4676-826E-0DDA05BB8786}" type="parTrans" cxnId="{895B693F-D8EC-453E-982F-4F08C489F512}">
      <dgm:prSet/>
      <dgm:spPr/>
      <dgm:t>
        <a:bodyPr/>
        <a:lstStyle/>
        <a:p>
          <a:endParaRPr lang="en-US"/>
        </a:p>
      </dgm:t>
    </dgm:pt>
    <dgm:pt modelId="{1A32B718-F6E8-49ED-B712-04CBBA6EA4EA}">
      <dgm:prSet custT="1"/>
      <dgm:spPr>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Renseignements génétiques</a:t>
          </a:r>
          <a:endParaRPr lang="en-US"/>
        </a:p>
      </dgm:t>
    </dgm:pt>
    <dgm:pt modelId="{2AC6CF8D-EA7B-4E6B-AAA0-36E8122C0BAF}" type="sibTrans" cxnId="{895B693F-D8EC-453E-982F-4F08C489F512}">
      <dgm:prSet/>
      <dgm:spPr/>
      <dgm:t>
        <a:bodyPr/>
        <a:lstStyle/>
        <a:p>
          <a:endParaRPr lang="en-US"/>
        </a:p>
      </dgm:t>
    </dgm:pt>
    <dgm:pt modelId="{71FB683F-DBE8-4F7D-BA4C-BDE8C98C24ED}" type="parTrans" cxnId="{533F5E96-79F6-4C0B-A0D6-CC119A99BF3A}">
      <dgm:prSet/>
      <dgm:spPr/>
      <dgm:t>
        <a:bodyPr/>
        <a:lstStyle/>
        <a:p>
          <a:endParaRPr lang="en-US"/>
        </a:p>
      </dgm:t>
    </dgm:pt>
    <dgm:pt modelId="{8E97A603-FEBF-4B61-9C74-AEF3D1F4B7BC}">
      <dgm:prSet custT="1"/>
      <dgm:spPr>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Langue</a:t>
          </a:r>
          <a:endParaRPr lang="en-US"/>
        </a:p>
      </dgm:t>
    </dgm:pt>
    <dgm:pt modelId="{8F0B935F-DBF3-4CCD-BF3C-D39AF35CD421}" type="sibTrans" cxnId="{533F5E96-79F6-4C0B-A0D6-CC119A99BF3A}">
      <dgm:prSet/>
      <dgm:spPr/>
      <dgm:t>
        <a:bodyPr/>
        <a:lstStyle/>
        <a:p>
          <a:endParaRPr lang="en-US"/>
        </a:p>
      </dgm:t>
    </dgm:pt>
    <dgm:pt modelId="{2B5865D3-CFDB-4A67-A55A-89F722393BB5}" type="parTrans" cxnId="{A26BE783-53E2-419C-8139-C41CB0DE9E58}">
      <dgm:prSet/>
      <dgm:spPr/>
      <dgm:t>
        <a:bodyPr/>
        <a:lstStyle/>
        <a:p>
          <a:endParaRPr lang="en-US"/>
        </a:p>
      </dgm:t>
    </dgm:pt>
    <dgm:pt modelId="{BA24A286-25D9-46BA-BE57-54676FA1E3DF}">
      <dgm:prSet custT="1"/>
      <dgm:spPr>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Religion ou croyance</a:t>
          </a:r>
          <a:endParaRPr lang="en-US"/>
        </a:p>
      </dgm:t>
    </dgm:pt>
    <dgm:pt modelId="{A34CF339-3BCF-4C8D-A48C-3B167F1D3083}" type="sibTrans" cxnId="{A26BE783-53E2-419C-8139-C41CB0DE9E58}">
      <dgm:prSet/>
      <dgm:spPr/>
      <dgm:t>
        <a:bodyPr/>
        <a:lstStyle/>
        <a:p>
          <a:endParaRPr lang="en-US"/>
        </a:p>
      </dgm:t>
    </dgm:pt>
    <dgm:pt modelId="{8B8931D4-C5B0-4122-874C-804A44376DD5}" type="parTrans" cxnId="{D11FD81A-3F78-4A0C-82D6-B37FA6E94FF4}">
      <dgm:prSet/>
      <dgm:spPr/>
      <dgm:t>
        <a:bodyPr/>
        <a:lstStyle/>
        <a:p>
          <a:endParaRPr lang="en-US"/>
        </a:p>
      </dgm:t>
    </dgm:pt>
    <dgm:pt modelId="{D0895D99-5AA0-4CCE-8B73-FE41472C79C3}">
      <dgm:prSet custT="1"/>
      <dgm:spPr>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Idées politiques ou syndicales</a:t>
          </a:r>
          <a:endParaRPr lang="en-US"/>
        </a:p>
      </dgm:t>
    </dgm:pt>
    <dgm:pt modelId="{4A32E3D9-A3F8-4709-A336-BCF80D717EB0}" type="sibTrans" cxnId="{D11FD81A-3F78-4A0C-82D6-B37FA6E94FF4}">
      <dgm:prSet/>
      <dgm:spPr/>
      <dgm:t>
        <a:bodyPr/>
        <a:lstStyle/>
        <a:p>
          <a:endParaRPr lang="en-US"/>
        </a:p>
      </dgm:t>
    </dgm:pt>
    <dgm:pt modelId="{D6F1117D-7524-408D-A5EE-39AD838EE339}" type="parTrans" cxnId="{54FE62EB-A87A-4DA1-A8DE-351DEB61AEF9}">
      <dgm:prSet/>
      <dgm:spPr/>
      <dgm:t>
        <a:bodyPr/>
        <a:lstStyle/>
        <a:p>
          <a:endParaRPr lang="en-US"/>
        </a:p>
      </dgm:t>
    </dgm:pt>
    <dgm:pt modelId="{96179C8C-1DD2-46BA-9583-4CA22832C5E1}">
      <dgm:prSet custT="1"/>
      <dgm:spPr>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Statut d’ancien combattant</a:t>
          </a:r>
          <a:endParaRPr lang="en-US"/>
        </a:p>
      </dgm:t>
    </dgm:pt>
    <dgm:pt modelId="{5DC5A7CA-3518-405F-8121-71430A94FFBC}" type="sibTrans" cxnId="{54FE62EB-A87A-4DA1-A8DE-351DEB61AEF9}">
      <dgm:prSet/>
      <dgm:spPr/>
      <dgm:t>
        <a:bodyPr/>
        <a:lstStyle/>
        <a:p>
          <a:endParaRPr lang="en-US"/>
        </a:p>
      </dgm:t>
    </dgm:pt>
    <dgm:pt modelId="{AC8A5AFF-175A-4F41-AF35-DBEC5235A8A5}" type="parTrans" cxnId="{146BCFA7-F5F5-4B76-996D-E9B5A5EE659B}">
      <dgm:prSet/>
      <dgm:spPr/>
      <dgm:t>
        <a:bodyPr/>
        <a:lstStyle/>
        <a:p>
          <a:endParaRPr lang="en-US"/>
        </a:p>
      </dgm:t>
    </dgm:pt>
    <dgm:pt modelId="{6CCC8163-9C03-44DC-8CD0-BE8BB1ECA829}">
      <dgm:prSet custT="1"/>
      <dgm:spPr>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dirty="0">
              <a:solidFill>
                <a:srgbClr val="FFFFFF"/>
              </a:solidFill>
              <a:effectLst/>
              <a:latin typeface="Calibri"/>
              <a:ea typeface="Calibri"/>
              <a:cs typeface="Calibri"/>
            </a:rPr>
            <a:t>Sexe (comprend la grossesse/ l’accouchement)</a:t>
          </a:r>
        </a:p>
      </dgm:t>
    </dgm:pt>
    <dgm:pt modelId="{C8FCAC15-A25E-40E0-A3EB-7826ADFD9AB3}" type="sibTrans" cxnId="{146BCFA7-F5F5-4B76-996D-E9B5A5EE659B}">
      <dgm:prSet/>
      <dgm:spPr/>
      <dgm:t>
        <a:bodyPr/>
        <a:lstStyle/>
        <a:p>
          <a:endParaRPr lang="en-US"/>
        </a:p>
      </dgm:t>
    </dgm:pt>
    <dgm:pt modelId="{3BA743DB-F0C7-4C18-8B32-924A3D02F4D8}" type="parTrans" cxnId="{DBADEC16-BD68-45CF-B1E2-14CC458A2B6F}">
      <dgm:prSet/>
      <dgm:spPr/>
      <dgm:t>
        <a:bodyPr/>
        <a:lstStyle/>
        <a:p>
          <a:endParaRPr lang="en-US"/>
        </a:p>
      </dgm:t>
    </dgm:pt>
    <dgm:pt modelId="{F2479D3B-5491-487C-B349-8B92252484F4}">
      <dgm:prSet custT="1"/>
      <dgm:spPr>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Identité de genre</a:t>
          </a:r>
          <a:endParaRPr lang="en-US"/>
        </a:p>
      </dgm:t>
    </dgm:pt>
    <dgm:pt modelId="{88371F9B-07F6-4868-A36C-998E067F5033}" type="sibTrans" cxnId="{DBADEC16-BD68-45CF-B1E2-14CC458A2B6F}">
      <dgm:prSet/>
      <dgm:spPr/>
      <dgm:t>
        <a:bodyPr/>
        <a:lstStyle/>
        <a:p>
          <a:endParaRPr lang="en-US"/>
        </a:p>
      </dgm:t>
    </dgm:pt>
    <dgm:pt modelId="{A7E3C7F5-9C15-4A8B-8A1C-CED1AEA2A46A}" type="parTrans" cxnId="{5B89345F-EB23-4E4B-BD1A-7ABEAC466591}">
      <dgm:prSet/>
      <dgm:spPr/>
      <dgm:t>
        <a:bodyPr/>
        <a:lstStyle/>
        <a:p>
          <a:endParaRPr lang="en-US"/>
        </a:p>
      </dgm:t>
    </dgm:pt>
    <dgm:pt modelId="{8F92365D-1570-436B-9D3F-98B02DFD5219}">
      <dgm:prSet custT="1"/>
      <dgm:spPr>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Incapacité physique ou mentale </a:t>
          </a:r>
          <a:endParaRPr lang="en-US"/>
        </a:p>
      </dgm:t>
    </dgm:pt>
    <dgm:pt modelId="{59892764-B9F5-4CE6-A33E-886B13C45D5C}" type="sibTrans" cxnId="{5B89345F-EB23-4E4B-BD1A-7ABEAC466591}">
      <dgm:prSet/>
      <dgm:spPr/>
      <dgm:t>
        <a:bodyPr/>
        <a:lstStyle/>
        <a:p>
          <a:endParaRPr lang="en-US"/>
        </a:p>
      </dgm:t>
    </dgm:pt>
    <dgm:pt modelId="{CABA8938-F305-40CB-BC7C-E6D2B75C5E50}" type="parTrans" cxnId="{57244FB3-E970-4C55-ADA4-86903A863703}">
      <dgm:prSet/>
      <dgm:spPr/>
      <dgm:t>
        <a:bodyPr/>
        <a:lstStyle/>
        <a:p>
          <a:endParaRPr lang="en-US"/>
        </a:p>
      </dgm:t>
    </dgm:pt>
    <dgm:pt modelId="{3A4AD095-B8AF-4668-916C-D465093EA655}">
      <dgm:prSet custT="1"/>
      <dgm:spPr>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dgm:spPr>
      <dgm:t>
        <a:bodyPr/>
        <a:lstStyle/>
        <a:p>
          <a:r>
            <a:rPr lang="fr-CA" sz="1500" b="0" i="0" strike="noStrike" cap="none" spc="0" baseline="0">
              <a:solidFill>
                <a:srgbClr val="FFFFFF"/>
              </a:solidFill>
              <a:effectLst/>
              <a:latin typeface="Calibri"/>
              <a:ea typeface="Calibri"/>
              <a:cs typeface="Calibri"/>
            </a:rPr>
            <a:t>Orientation sexuelle</a:t>
          </a:r>
          <a:endParaRPr lang="en-US"/>
        </a:p>
      </dgm:t>
    </dgm:pt>
    <dgm:pt modelId="{6DEF558F-1461-40A3-B660-305F6075B3AD}" type="sibTrans" cxnId="{57244FB3-E970-4C55-ADA4-86903A863703}">
      <dgm:prSet/>
      <dgm:spPr/>
      <dgm:t>
        <a:bodyPr/>
        <a:lstStyle/>
        <a:p>
          <a:endParaRPr lang="en-US"/>
        </a:p>
      </dgm:t>
    </dgm:pt>
    <dgm:pt modelId="{15814E76-000F-4776-B97F-8B899AD44BAC}" type="pres">
      <dgm:prSet presAssocID="{A5A8BE3A-9990-4232-8912-110E6E121807}" presName="diagram" presStyleCnt="0">
        <dgm:presLayoutVars>
          <dgm:dir/>
          <dgm:resizeHandles val="exact"/>
        </dgm:presLayoutVars>
      </dgm:prSet>
      <dgm:spPr/>
    </dgm:pt>
    <dgm:pt modelId="{6956F062-E831-4C9D-8295-EBD859E85986}" type="pres">
      <dgm:prSet presAssocID="{30B572C5-5221-4FD0-8E3E-DC053333C8C3}" presName="node" presStyleLbl="node1" presStyleIdx="0" presStyleCnt="12">
        <dgm:presLayoutVars>
          <dgm:bulletEnabled val="1"/>
        </dgm:presLayoutVars>
      </dgm:prSet>
      <dgm:spPr/>
    </dgm:pt>
    <dgm:pt modelId="{83BE6824-ECE8-467C-8569-E2F8B857E995}" type="pres">
      <dgm:prSet presAssocID="{C98A1F1B-A0C7-43B9-9E01-A003135CB10F}" presName="sibTrans" presStyleCnt="0"/>
      <dgm:spPr/>
    </dgm:pt>
    <dgm:pt modelId="{314BF5E9-6D32-4139-B1EF-52F90BD3589D}" type="pres">
      <dgm:prSet presAssocID="{84B79948-5B19-4C78-9BA7-00828FCB7C0C}" presName="node" presStyleLbl="node1" presStyleIdx="1" presStyleCnt="12">
        <dgm:presLayoutVars>
          <dgm:bulletEnabled val="1"/>
        </dgm:presLayoutVars>
      </dgm:prSet>
      <dgm:spPr/>
    </dgm:pt>
    <dgm:pt modelId="{4877B61D-64F6-4AE7-BC77-59AA8DC2C961}" type="pres">
      <dgm:prSet presAssocID="{B0A30908-0AEB-414E-B9D4-8F235A79FC3D}" presName="sibTrans" presStyleCnt="0"/>
      <dgm:spPr/>
    </dgm:pt>
    <dgm:pt modelId="{65B48DC4-277D-4510-87DB-C69F1B7D6DD3}" type="pres">
      <dgm:prSet presAssocID="{AA483315-E412-498F-B60E-0DFFBECDA905}" presName="node" presStyleLbl="node1" presStyleIdx="2" presStyleCnt="12">
        <dgm:presLayoutVars>
          <dgm:bulletEnabled val="1"/>
        </dgm:presLayoutVars>
      </dgm:prSet>
      <dgm:spPr/>
    </dgm:pt>
    <dgm:pt modelId="{783803F8-6E7F-4EEA-AAD0-483B213E43F0}" type="pres">
      <dgm:prSet presAssocID="{1D3EF33A-9E18-4617-9552-E7C811B5A57C}" presName="sibTrans" presStyleCnt="0"/>
      <dgm:spPr/>
    </dgm:pt>
    <dgm:pt modelId="{C28451D7-32EE-4871-A93E-B1ABC49EF3AC}" type="pres">
      <dgm:prSet presAssocID="{1A32B718-F6E8-49ED-B712-04CBBA6EA4EA}" presName="node" presStyleLbl="node1" presStyleIdx="3" presStyleCnt="12">
        <dgm:presLayoutVars>
          <dgm:bulletEnabled val="1"/>
        </dgm:presLayoutVars>
      </dgm:prSet>
      <dgm:spPr/>
    </dgm:pt>
    <dgm:pt modelId="{A43E9D34-925F-4655-AC4B-A55B519327B9}" type="pres">
      <dgm:prSet presAssocID="{2AC6CF8D-EA7B-4E6B-AAA0-36E8122C0BAF}" presName="sibTrans" presStyleCnt="0"/>
      <dgm:spPr/>
    </dgm:pt>
    <dgm:pt modelId="{B97059E4-569B-439D-ACCE-C703E8EBB9E0}" type="pres">
      <dgm:prSet presAssocID="{8E97A603-FEBF-4B61-9C74-AEF3D1F4B7BC}" presName="node" presStyleLbl="node1" presStyleIdx="4" presStyleCnt="12">
        <dgm:presLayoutVars>
          <dgm:bulletEnabled val="1"/>
        </dgm:presLayoutVars>
      </dgm:prSet>
      <dgm:spPr/>
    </dgm:pt>
    <dgm:pt modelId="{F6EE2DDB-A1DE-4893-B327-CFE95B44129A}" type="pres">
      <dgm:prSet presAssocID="{8F0B935F-DBF3-4CCD-BF3C-D39AF35CD421}" presName="sibTrans" presStyleCnt="0"/>
      <dgm:spPr/>
    </dgm:pt>
    <dgm:pt modelId="{1C95E413-6173-413A-912F-7DA1BB34D98F}" type="pres">
      <dgm:prSet presAssocID="{BA24A286-25D9-46BA-BE57-54676FA1E3DF}" presName="node" presStyleLbl="node1" presStyleIdx="5" presStyleCnt="12">
        <dgm:presLayoutVars>
          <dgm:bulletEnabled val="1"/>
        </dgm:presLayoutVars>
      </dgm:prSet>
      <dgm:spPr/>
    </dgm:pt>
    <dgm:pt modelId="{68AC4E92-8AE2-4175-AC30-74BB205C523D}" type="pres">
      <dgm:prSet presAssocID="{A34CF339-3BCF-4C8D-A48C-3B167F1D3083}" presName="sibTrans" presStyleCnt="0"/>
      <dgm:spPr/>
    </dgm:pt>
    <dgm:pt modelId="{A26D54B5-B4E7-40E8-9B74-824A0E4BCFBB}" type="pres">
      <dgm:prSet presAssocID="{D0895D99-5AA0-4CCE-8B73-FE41472C79C3}" presName="node" presStyleLbl="node1" presStyleIdx="6" presStyleCnt="12">
        <dgm:presLayoutVars>
          <dgm:bulletEnabled val="1"/>
        </dgm:presLayoutVars>
      </dgm:prSet>
      <dgm:spPr/>
    </dgm:pt>
    <dgm:pt modelId="{68EBFB17-CAB3-420D-837A-15718F4AFEC2}" type="pres">
      <dgm:prSet presAssocID="{4A32E3D9-A3F8-4709-A336-BCF80D717EB0}" presName="sibTrans" presStyleCnt="0"/>
      <dgm:spPr/>
    </dgm:pt>
    <dgm:pt modelId="{00672C99-BC32-447E-BE26-36407AA2BDB2}" type="pres">
      <dgm:prSet presAssocID="{96179C8C-1DD2-46BA-9583-4CA22832C5E1}" presName="node" presStyleLbl="node1" presStyleIdx="7" presStyleCnt="12">
        <dgm:presLayoutVars>
          <dgm:bulletEnabled val="1"/>
        </dgm:presLayoutVars>
      </dgm:prSet>
      <dgm:spPr/>
    </dgm:pt>
    <dgm:pt modelId="{04BA77DB-C2CB-4B5C-B33C-74BA13CCFBA4}" type="pres">
      <dgm:prSet presAssocID="{5DC5A7CA-3518-405F-8121-71430A94FFBC}" presName="sibTrans" presStyleCnt="0"/>
      <dgm:spPr/>
    </dgm:pt>
    <dgm:pt modelId="{4CCD97D0-30AC-4C6D-BD06-F8D29050925E}" type="pres">
      <dgm:prSet presAssocID="{6CCC8163-9C03-44DC-8CD0-BE8BB1ECA829}" presName="node" presStyleLbl="node1" presStyleIdx="8" presStyleCnt="12">
        <dgm:presLayoutVars>
          <dgm:bulletEnabled val="1"/>
        </dgm:presLayoutVars>
      </dgm:prSet>
      <dgm:spPr/>
    </dgm:pt>
    <dgm:pt modelId="{F5570305-EA47-43E3-A112-D29B322D979B}" type="pres">
      <dgm:prSet presAssocID="{C8FCAC15-A25E-40E0-A3EB-7826ADFD9AB3}" presName="sibTrans" presStyleCnt="0"/>
      <dgm:spPr/>
    </dgm:pt>
    <dgm:pt modelId="{483AB9CE-7E99-4641-8A28-E74959ABA064}" type="pres">
      <dgm:prSet presAssocID="{F2479D3B-5491-487C-B349-8B92252484F4}" presName="node" presStyleLbl="node1" presStyleIdx="9" presStyleCnt="12">
        <dgm:presLayoutVars>
          <dgm:bulletEnabled val="1"/>
        </dgm:presLayoutVars>
      </dgm:prSet>
      <dgm:spPr/>
    </dgm:pt>
    <dgm:pt modelId="{3ED9C730-58CB-48F6-A44B-7F354F869F48}" type="pres">
      <dgm:prSet presAssocID="{88371F9B-07F6-4868-A36C-998E067F5033}" presName="sibTrans" presStyleCnt="0"/>
      <dgm:spPr/>
    </dgm:pt>
    <dgm:pt modelId="{EAD55615-8E89-44DC-83A8-7C3F87D1D88C}" type="pres">
      <dgm:prSet presAssocID="{8F92365D-1570-436B-9D3F-98B02DFD5219}" presName="node" presStyleLbl="node1" presStyleIdx="10" presStyleCnt="12">
        <dgm:presLayoutVars>
          <dgm:bulletEnabled val="1"/>
        </dgm:presLayoutVars>
      </dgm:prSet>
      <dgm:spPr/>
    </dgm:pt>
    <dgm:pt modelId="{35A960D8-ECEB-4390-9F81-F1AAB2ECC6FC}" type="pres">
      <dgm:prSet presAssocID="{59892764-B9F5-4CE6-A33E-886B13C45D5C}" presName="sibTrans" presStyleCnt="0"/>
      <dgm:spPr/>
    </dgm:pt>
    <dgm:pt modelId="{498343EC-04AC-4CAD-8B5E-ABC16ACC2F20}" type="pres">
      <dgm:prSet presAssocID="{3A4AD095-B8AF-4668-916C-D465093EA655}" presName="node" presStyleLbl="node1" presStyleIdx="11" presStyleCnt="12">
        <dgm:presLayoutVars>
          <dgm:bulletEnabled val="1"/>
        </dgm:presLayoutVars>
      </dgm:prSet>
      <dgm:spPr/>
    </dgm:pt>
  </dgm:ptLst>
  <dgm:cxnLst>
    <dgm:cxn modelId="{DBADEC16-BD68-45CF-B1E2-14CC458A2B6F}" srcId="{A5A8BE3A-9990-4232-8912-110E6E121807}" destId="{F2479D3B-5491-487C-B349-8B92252484F4}" srcOrd="9" destOrd="0" parTransId="{3BA743DB-F0C7-4C18-8B32-924A3D02F4D8}" sibTransId="{88371F9B-07F6-4868-A36C-998E067F5033}"/>
    <dgm:cxn modelId="{D11FD81A-3F78-4A0C-82D6-B37FA6E94FF4}" srcId="{A5A8BE3A-9990-4232-8912-110E6E121807}" destId="{D0895D99-5AA0-4CCE-8B73-FE41472C79C3}" srcOrd="6" destOrd="0" parTransId="{8B8931D4-C5B0-4122-874C-804A44376DD5}" sibTransId="{4A32E3D9-A3F8-4709-A336-BCF80D717EB0}"/>
    <dgm:cxn modelId="{89942D21-3851-4830-81A0-6F4A51A86A20}" type="presOf" srcId="{D0895D99-5AA0-4CCE-8B73-FE41472C79C3}" destId="{A26D54B5-B4E7-40E8-9B74-824A0E4BCFBB}" srcOrd="0" destOrd="0" presId="urn:microsoft.com/office/officeart/2005/8/layout/default"/>
    <dgm:cxn modelId="{E6F99627-6E34-482B-8688-23FBA1978642}" type="presOf" srcId="{A5A8BE3A-9990-4232-8912-110E6E121807}" destId="{15814E76-000F-4776-B97F-8B899AD44BAC}" srcOrd="0" destOrd="0" presId="urn:microsoft.com/office/officeart/2005/8/layout/default"/>
    <dgm:cxn modelId="{895B693F-D8EC-453E-982F-4F08C489F512}" srcId="{A5A8BE3A-9990-4232-8912-110E6E121807}" destId="{1A32B718-F6E8-49ED-B712-04CBBA6EA4EA}" srcOrd="3" destOrd="0" parTransId="{E697FD85-26BA-4676-826E-0DDA05BB8786}" sibTransId="{2AC6CF8D-EA7B-4E6B-AAA0-36E8122C0BAF}"/>
    <dgm:cxn modelId="{9432335B-8CDB-4E2B-8F5E-8EFD5BEA7C02}" type="presOf" srcId="{AA483315-E412-498F-B60E-0DFFBECDA905}" destId="{65B48DC4-277D-4510-87DB-C69F1B7D6DD3}" srcOrd="0" destOrd="0" presId="urn:microsoft.com/office/officeart/2005/8/layout/default"/>
    <dgm:cxn modelId="{5B89345F-EB23-4E4B-BD1A-7ABEAC466591}" srcId="{A5A8BE3A-9990-4232-8912-110E6E121807}" destId="{8F92365D-1570-436B-9D3F-98B02DFD5219}" srcOrd="10" destOrd="0" parTransId="{A7E3C7F5-9C15-4A8B-8A1C-CED1AEA2A46A}" sibTransId="{59892764-B9F5-4CE6-A33E-886B13C45D5C}"/>
    <dgm:cxn modelId="{2EEE1060-09C8-48E6-ACD6-C793AA435D24}" srcId="{A5A8BE3A-9990-4232-8912-110E6E121807}" destId="{AA483315-E412-498F-B60E-0DFFBECDA905}" srcOrd="2" destOrd="0" parTransId="{265C025C-70C6-4FA8-99B2-955218BA8D42}" sibTransId="{1D3EF33A-9E18-4617-9552-E7C811B5A57C}"/>
    <dgm:cxn modelId="{A8A5FE41-1B36-42A1-9163-292086C7209C}" type="presOf" srcId="{1A32B718-F6E8-49ED-B712-04CBBA6EA4EA}" destId="{C28451D7-32EE-4871-A93E-B1ABC49EF3AC}" srcOrd="0" destOrd="0" presId="urn:microsoft.com/office/officeart/2005/8/layout/default"/>
    <dgm:cxn modelId="{D260EE67-43B0-4069-B30E-D616E6F4BB61}" srcId="{A5A8BE3A-9990-4232-8912-110E6E121807}" destId="{84B79948-5B19-4C78-9BA7-00828FCB7C0C}" srcOrd="1" destOrd="0" parTransId="{C650762C-5077-45D8-90A5-966139F10F0D}" sibTransId="{B0A30908-0AEB-414E-B9D4-8F235A79FC3D}"/>
    <dgm:cxn modelId="{2AA8FF67-87E1-4F77-B0DC-5C2C3AE99882}" type="presOf" srcId="{BA24A286-25D9-46BA-BE57-54676FA1E3DF}" destId="{1C95E413-6173-413A-912F-7DA1BB34D98F}" srcOrd="0" destOrd="0" presId="urn:microsoft.com/office/officeart/2005/8/layout/default"/>
    <dgm:cxn modelId="{2D9AFB4A-49B1-45C4-8213-5A31D88DB532}" srcId="{A5A8BE3A-9990-4232-8912-110E6E121807}" destId="{30B572C5-5221-4FD0-8E3E-DC053333C8C3}" srcOrd="0" destOrd="0" parTransId="{0486EE9A-3E6E-43FB-AD24-21CD026C9C41}" sibTransId="{C98A1F1B-A0C7-43B9-9E01-A003135CB10F}"/>
    <dgm:cxn modelId="{B7EE556E-349E-4257-8F8D-22D8502E04B7}" type="presOf" srcId="{F2479D3B-5491-487C-B349-8B92252484F4}" destId="{483AB9CE-7E99-4641-8A28-E74959ABA064}" srcOrd="0" destOrd="0" presId="urn:microsoft.com/office/officeart/2005/8/layout/default"/>
    <dgm:cxn modelId="{ABC88E55-1A0C-4C14-8170-9668705BDE3E}" type="presOf" srcId="{96179C8C-1DD2-46BA-9583-4CA22832C5E1}" destId="{00672C99-BC32-447E-BE26-36407AA2BDB2}" srcOrd="0" destOrd="0" presId="urn:microsoft.com/office/officeart/2005/8/layout/default"/>
    <dgm:cxn modelId="{A26BE783-53E2-419C-8139-C41CB0DE9E58}" srcId="{A5A8BE3A-9990-4232-8912-110E6E121807}" destId="{BA24A286-25D9-46BA-BE57-54676FA1E3DF}" srcOrd="5" destOrd="0" parTransId="{2B5865D3-CFDB-4A67-A55A-89F722393BB5}" sibTransId="{A34CF339-3BCF-4C8D-A48C-3B167F1D3083}"/>
    <dgm:cxn modelId="{533F5E96-79F6-4C0B-A0D6-CC119A99BF3A}" srcId="{A5A8BE3A-9990-4232-8912-110E6E121807}" destId="{8E97A603-FEBF-4B61-9C74-AEF3D1F4B7BC}" srcOrd="4" destOrd="0" parTransId="{71FB683F-DBE8-4F7D-BA4C-BDE8C98C24ED}" sibTransId="{8F0B935F-DBF3-4CCD-BF3C-D39AF35CD421}"/>
    <dgm:cxn modelId="{8B126A98-573C-4912-B8BB-BCBB097011ED}" type="presOf" srcId="{8F92365D-1570-436B-9D3F-98B02DFD5219}" destId="{EAD55615-8E89-44DC-83A8-7C3F87D1D88C}" srcOrd="0" destOrd="0" presId="urn:microsoft.com/office/officeart/2005/8/layout/default"/>
    <dgm:cxn modelId="{D64319A4-E16A-4D38-9B46-E58EB3FC8861}" type="presOf" srcId="{8E97A603-FEBF-4B61-9C74-AEF3D1F4B7BC}" destId="{B97059E4-569B-439D-ACCE-C703E8EBB9E0}" srcOrd="0" destOrd="0" presId="urn:microsoft.com/office/officeart/2005/8/layout/default"/>
    <dgm:cxn modelId="{146BCFA7-F5F5-4B76-996D-E9B5A5EE659B}" srcId="{A5A8BE3A-9990-4232-8912-110E6E121807}" destId="{6CCC8163-9C03-44DC-8CD0-BE8BB1ECA829}" srcOrd="8" destOrd="0" parTransId="{AC8A5AFF-175A-4F41-AF35-DBEC5235A8A5}" sibTransId="{C8FCAC15-A25E-40E0-A3EB-7826ADFD9AB3}"/>
    <dgm:cxn modelId="{E63146B0-DF72-4D36-AF75-DAF7AB0890C7}" type="presOf" srcId="{3A4AD095-B8AF-4668-916C-D465093EA655}" destId="{498343EC-04AC-4CAD-8B5E-ABC16ACC2F20}" srcOrd="0" destOrd="0" presId="urn:microsoft.com/office/officeart/2005/8/layout/default"/>
    <dgm:cxn modelId="{57244FB3-E970-4C55-ADA4-86903A863703}" srcId="{A5A8BE3A-9990-4232-8912-110E6E121807}" destId="{3A4AD095-B8AF-4668-916C-D465093EA655}" srcOrd="11" destOrd="0" parTransId="{CABA8938-F305-40CB-BC7C-E6D2B75C5E50}" sibTransId="{6DEF558F-1461-40A3-B660-305F6075B3AD}"/>
    <dgm:cxn modelId="{5F60CFB8-A1AA-4AAB-9C47-A758C82607C6}" type="presOf" srcId="{84B79948-5B19-4C78-9BA7-00828FCB7C0C}" destId="{314BF5E9-6D32-4139-B1EF-52F90BD3589D}" srcOrd="0" destOrd="0" presId="urn:microsoft.com/office/officeart/2005/8/layout/default"/>
    <dgm:cxn modelId="{459A06CD-AAAB-4B43-BDDD-F5F2C6AD447B}" type="presOf" srcId="{6CCC8163-9C03-44DC-8CD0-BE8BB1ECA829}" destId="{4CCD97D0-30AC-4C6D-BD06-F8D29050925E}" srcOrd="0" destOrd="0" presId="urn:microsoft.com/office/officeart/2005/8/layout/default"/>
    <dgm:cxn modelId="{6E0787D4-8534-428C-8B4F-9622AEC97C4E}" type="presOf" srcId="{30B572C5-5221-4FD0-8E3E-DC053333C8C3}" destId="{6956F062-E831-4C9D-8295-EBD859E85986}" srcOrd="0" destOrd="0" presId="urn:microsoft.com/office/officeart/2005/8/layout/default"/>
    <dgm:cxn modelId="{54FE62EB-A87A-4DA1-A8DE-351DEB61AEF9}" srcId="{A5A8BE3A-9990-4232-8912-110E6E121807}" destId="{96179C8C-1DD2-46BA-9583-4CA22832C5E1}" srcOrd="7" destOrd="0" parTransId="{D6F1117D-7524-408D-A5EE-39AD838EE339}" sibTransId="{5DC5A7CA-3518-405F-8121-71430A94FFBC}"/>
    <dgm:cxn modelId="{6AA0A4D9-D919-4B63-A713-C2EA49CFF56F}" type="presParOf" srcId="{15814E76-000F-4776-B97F-8B899AD44BAC}" destId="{6956F062-E831-4C9D-8295-EBD859E85986}" srcOrd="0" destOrd="0" presId="urn:microsoft.com/office/officeart/2005/8/layout/default"/>
    <dgm:cxn modelId="{F7D43BB8-3501-49C7-B4BB-7747C4567946}" type="presParOf" srcId="{15814E76-000F-4776-B97F-8B899AD44BAC}" destId="{83BE6824-ECE8-467C-8569-E2F8B857E995}" srcOrd="1" destOrd="0" presId="urn:microsoft.com/office/officeart/2005/8/layout/default"/>
    <dgm:cxn modelId="{D94E0495-2F2D-4296-98D5-FCD25B93D2F0}" type="presParOf" srcId="{15814E76-000F-4776-B97F-8B899AD44BAC}" destId="{314BF5E9-6D32-4139-B1EF-52F90BD3589D}" srcOrd="2" destOrd="0" presId="urn:microsoft.com/office/officeart/2005/8/layout/default"/>
    <dgm:cxn modelId="{B5DB2BB1-5552-40D0-8079-B7A1880C4A09}" type="presParOf" srcId="{15814E76-000F-4776-B97F-8B899AD44BAC}" destId="{4877B61D-64F6-4AE7-BC77-59AA8DC2C961}" srcOrd="3" destOrd="0" presId="urn:microsoft.com/office/officeart/2005/8/layout/default"/>
    <dgm:cxn modelId="{5BD4777C-3684-462A-989E-B344E010795B}" type="presParOf" srcId="{15814E76-000F-4776-B97F-8B899AD44BAC}" destId="{65B48DC4-277D-4510-87DB-C69F1B7D6DD3}" srcOrd="4" destOrd="0" presId="urn:microsoft.com/office/officeart/2005/8/layout/default"/>
    <dgm:cxn modelId="{0A17C85D-7E9B-402B-93C6-56D505E12A74}" type="presParOf" srcId="{15814E76-000F-4776-B97F-8B899AD44BAC}" destId="{783803F8-6E7F-4EEA-AAD0-483B213E43F0}" srcOrd="5" destOrd="0" presId="urn:microsoft.com/office/officeart/2005/8/layout/default"/>
    <dgm:cxn modelId="{FA33E57C-49EE-4B7A-B061-40DEC1EC48C1}" type="presParOf" srcId="{15814E76-000F-4776-B97F-8B899AD44BAC}" destId="{C28451D7-32EE-4871-A93E-B1ABC49EF3AC}" srcOrd="6" destOrd="0" presId="urn:microsoft.com/office/officeart/2005/8/layout/default"/>
    <dgm:cxn modelId="{A06F3A48-3252-46B5-8E02-3A52504236E6}" type="presParOf" srcId="{15814E76-000F-4776-B97F-8B899AD44BAC}" destId="{A43E9D34-925F-4655-AC4B-A55B519327B9}" srcOrd="7" destOrd="0" presId="urn:microsoft.com/office/officeart/2005/8/layout/default"/>
    <dgm:cxn modelId="{7C98E8A5-C6C9-4744-AE23-AFA1973EAFF6}" type="presParOf" srcId="{15814E76-000F-4776-B97F-8B899AD44BAC}" destId="{B97059E4-569B-439D-ACCE-C703E8EBB9E0}" srcOrd="8" destOrd="0" presId="urn:microsoft.com/office/officeart/2005/8/layout/default"/>
    <dgm:cxn modelId="{07D6838A-5CD1-411A-B4EB-BDBF062E01AA}" type="presParOf" srcId="{15814E76-000F-4776-B97F-8B899AD44BAC}" destId="{F6EE2DDB-A1DE-4893-B327-CFE95B44129A}" srcOrd="9" destOrd="0" presId="urn:microsoft.com/office/officeart/2005/8/layout/default"/>
    <dgm:cxn modelId="{6E6B9C2F-EAFD-47FD-B3EA-C5842CC5C11B}" type="presParOf" srcId="{15814E76-000F-4776-B97F-8B899AD44BAC}" destId="{1C95E413-6173-413A-912F-7DA1BB34D98F}" srcOrd="10" destOrd="0" presId="urn:microsoft.com/office/officeart/2005/8/layout/default"/>
    <dgm:cxn modelId="{EC0EA137-4F8A-4291-93C7-8188F634767F}" type="presParOf" srcId="{15814E76-000F-4776-B97F-8B899AD44BAC}" destId="{68AC4E92-8AE2-4175-AC30-74BB205C523D}" srcOrd="11" destOrd="0" presId="urn:microsoft.com/office/officeart/2005/8/layout/default"/>
    <dgm:cxn modelId="{A4AC42DE-1E06-4EEE-9EC9-EFCCC5B7049B}" type="presParOf" srcId="{15814E76-000F-4776-B97F-8B899AD44BAC}" destId="{A26D54B5-B4E7-40E8-9B74-824A0E4BCFBB}" srcOrd="12" destOrd="0" presId="urn:microsoft.com/office/officeart/2005/8/layout/default"/>
    <dgm:cxn modelId="{F597EBBE-39EE-4B60-BB51-C5B586B00DCA}" type="presParOf" srcId="{15814E76-000F-4776-B97F-8B899AD44BAC}" destId="{68EBFB17-CAB3-420D-837A-15718F4AFEC2}" srcOrd="13" destOrd="0" presId="urn:microsoft.com/office/officeart/2005/8/layout/default"/>
    <dgm:cxn modelId="{8D2004FC-48EC-45B8-90A9-49A1B2903A6E}" type="presParOf" srcId="{15814E76-000F-4776-B97F-8B899AD44BAC}" destId="{00672C99-BC32-447E-BE26-36407AA2BDB2}" srcOrd="14" destOrd="0" presId="urn:microsoft.com/office/officeart/2005/8/layout/default"/>
    <dgm:cxn modelId="{0A4747D3-25B5-4356-8D29-365BF0F2D48D}" type="presParOf" srcId="{15814E76-000F-4776-B97F-8B899AD44BAC}" destId="{04BA77DB-C2CB-4B5C-B33C-74BA13CCFBA4}" srcOrd="15" destOrd="0" presId="urn:microsoft.com/office/officeart/2005/8/layout/default"/>
    <dgm:cxn modelId="{58A97B70-283D-41A1-8DE6-11F027C80DF6}" type="presParOf" srcId="{15814E76-000F-4776-B97F-8B899AD44BAC}" destId="{4CCD97D0-30AC-4C6D-BD06-F8D29050925E}" srcOrd="16" destOrd="0" presId="urn:microsoft.com/office/officeart/2005/8/layout/default"/>
    <dgm:cxn modelId="{EA6EAD0C-4F8A-4836-A6F6-F385C7EED7C2}" type="presParOf" srcId="{15814E76-000F-4776-B97F-8B899AD44BAC}" destId="{F5570305-EA47-43E3-A112-D29B322D979B}" srcOrd="17" destOrd="0" presId="urn:microsoft.com/office/officeart/2005/8/layout/default"/>
    <dgm:cxn modelId="{DCBEADFB-595F-482C-B682-83826EA6046E}" type="presParOf" srcId="{15814E76-000F-4776-B97F-8B899AD44BAC}" destId="{483AB9CE-7E99-4641-8A28-E74959ABA064}" srcOrd="18" destOrd="0" presId="urn:microsoft.com/office/officeart/2005/8/layout/default"/>
    <dgm:cxn modelId="{B52C992A-80F7-460C-96AA-DF37F5EA0469}" type="presParOf" srcId="{15814E76-000F-4776-B97F-8B899AD44BAC}" destId="{3ED9C730-58CB-48F6-A44B-7F354F869F48}" srcOrd="19" destOrd="0" presId="urn:microsoft.com/office/officeart/2005/8/layout/default"/>
    <dgm:cxn modelId="{702399C1-2690-44B6-BF4E-17306E41AA39}" type="presParOf" srcId="{15814E76-000F-4776-B97F-8B899AD44BAC}" destId="{EAD55615-8E89-44DC-83A8-7C3F87D1D88C}" srcOrd="20" destOrd="0" presId="urn:microsoft.com/office/officeart/2005/8/layout/default"/>
    <dgm:cxn modelId="{EF8F672E-7A04-47BF-97A2-3752157F8140}" type="presParOf" srcId="{15814E76-000F-4776-B97F-8B899AD44BAC}" destId="{35A960D8-ECEB-4390-9F81-F1AAB2ECC6FC}" srcOrd="21" destOrd="0" presId="urn:microsoft.com/office/officeart/2005/8/layout/default"/>
    <dgm:cxn modelId="{57D3D7DC-D8C4-41B0-A156-D2CC84BFF8A5}" type="presParOf" srcId="{15814E76-000F-4776-B97F-8B899AD44BAC}" destId="{498343EC-04AC-4CAD-8B5E-ABC16ACC2F2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3CDF3A72-4E7D-44E7-9126-943CBEB76C3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CE90C112-028F-4005-BE5A-58F1022297C6}" type="parTrans" cxnId="{1AF1CC72-8D0C-4FC7-9EA7-D662F00182A5}">
      <dgm:prSet/>
      <dgm:spPr/>
      <dgm:t>
        <a:bodyPr/>
        <a:lstStyle/>
        <a:p>
          <a:endParaRPr lang="en-US"/>
        </a:p>
      </dgm:t>
    </dgm:pt>
    <dgm:pt modelId="{E709D1A9-032D-4046-915C-1A3C52F288E6}">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fr-CA" sz="2800" b="1" i="0" u="sng" strike="noStrike" cap="none" spc="0" baseline="0">
              <a:solidFill>
                <a:srgbClr val="FFFFFF"/>
              </a:solidFill>
              <a:effectLst/>
              <a:uFill>
                <a:solidFill>
                  <a:srgbClr val="FFFFFF"/>
                </a:solidFill>
              </a:uFill>
              <a:latin typeface="Calibri"/>
              <a:ea typeface="Calibri"/>
              <a:cs typeface="Calibri"/>
            </a:rPr>
            <a:t>Le harcèlement sexuel </a:t>
          </a:r>
          <a:r>
            <a:rPr lang="fr-CA" sz="2800" b="0" i="0" strike="noStrike" cap="none" spc="0" baseline="0">
              <a:solidFill>
                <a:srgbClr val="FFFFFF"/>
              </a:solidFill>
              <a:effectLst/>
              <a:latin typeface="Calibri"/>
              <a:ea typeface="Calibri"/>
              <a:cs typeface="Calibri"/>
            </a:rPr>
            <a:t>est une conduite verbale, non verbale ou physique non désirée de nature sexuelle qui viole la dignité d’une personne.</a:t>
          </a:r>
        </a:p>
        <a:p>
          <a:r>
            <a:rPr lang="fr-CA" sz="2800" b="0" i="0" strike="noStrike" cap="none" spc="0" baseline="0">
              <a:solidFill>
                <a:srgbClr val="FFFFFF"/>
              </a:solidFill>
              <a:effectLst/>
              <a:latin typeface="Calibri"/>
              <a:ea typeface="Calibri"/>
              <a:cs typeface="Calibri"/>
            </a:rPr>
            <a:t> Il existe deux types différents de harcèlement sexuel :</a:t>
          </a:r>
          <a:endParaRPr lang="en-US"/>
        </a:p>
      </dgm:t>
    </dgm:pt>
    <dgm:pt modelId="{D73A1FCF-5D89-4468-800A-D8F31CB13DD3}" type="parTrans" cxnId="{9BC7E2DB-9F9F-4370-8178-21A6CABFFE0B}">
      <dgm:prSet/>
      <dgm:spPr/>
      <dgm:t>
        <a:bodyPr/>
        <a:lstStyle/>
        <a:p>
          <a:endParaRPr lang="en-US"/>
        </a:p>
      </dgm:t>
    </dgm:pt>
    <dgm:pt modelId="{51D27A79-C8E2-42E1-AC9E-C97553C130EA}">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fr-CA" sz="1400" b="1" i="0" u="sng" strike="noStrike" cap="none" spc="0" baseline="0">
              <a:solidFill>
                <a:srgbClr val="FFFFFF"/>
              </a:solidFill>
              <a:effectLst/>
              <a:uFill>
                <a:solidFill>
                  <a:srgbClr val="FFFFFF"/>
                </a:solidFill>
              </a:uFill>
              <a:latin typeface="Calibri"/>
              <a:ea typeface="Calibri"/>
              <a:cs typeface="Calibri"/>
            </a:rPr>
            <a:t>Quid Pro Quo</a:t>
          </a:r>
          <a:endParaRPr lang="en-GB">
            <a:solidFill>
              <a:srgbClr val="FF0000"/>
            </a:solidFill>
          </a:endParaRPr>
        </a:p>
        <a:p>
          <a:r>
            <a:rPr lang="fr-CA" sz="1400" b="0" i="0" strike="noStrike" cap="none" spc="0" baseline="0">
              <a:solidFill>
                <a:srgbClr val="FFFFFF"/>
              </a:solidFill>
              <a:effectLst/>
              <a:latin typeface="Calibri"/>
              <a:ea typeface="Calibri"/>
              <a:cs typeface="Calibri"/>
            </a:rPr>
            <a:t>Quid Pro Quo est latin et signifie « cela pour cela » et signifie fonder les décisions de travail sur le fait que quelqu’un accepte ou rejette une conduite sexuelle importune.</a:t>
          </a:r>
        </a:p>
        <a:p>
          <a:r>
            <a:rPr lang="fr-CA" sz="1400" b="0" i="0" strike="noStrike" cap="none" spc="0" baseline="0">
              <a:solidFill>
                <a:srgbClr val="FFFFFF"/>
              </a:solidFill>
              <a:effectLst/>
              <a:latin typeface="Calibri"/>
              <a:ea typeface="Calibri"/>
              <a:cs typeface="Calibri"/>
            </a:rPr>
            <a:t> Il peut s’agir d’une conduite sexuelle, intime ou romantique.</a:t>
          </a:r>
        </a:p>
        <a:p>
          <a:r>
            <a:rPr lang="fr-CA" sz="1400" b="0" i="0" strike="noStrike" cap="none" spc="0" baseline="0">
              <a:solidFill>
                <a:srgbClr val="FFFFFF"/>
              </a:solidFill>
              <a:effectLst/>
              <a:latin typeface="Calibri"/>
              <a:ea typeface="Calibri"/>
              <a:cs typeface="Calibri"/>
            </a:rPr>
            <a:t> Elle implique toujours des gestionnaires ou d’autres personnes occupant des postes d’autorité. </a:t>
          </a:r>
          <a:endParaRPr lang="en-US"/>
        </a:p>
      </dgm:t>
    </dgm:pt>
    <dgm:pt modelId="{B9D1F81C-EB2C-4FF9-8BBE-58D3F5068E79}" type="sibTrans" cxnId="{9BC7E2DB-9F9F-4370-8178-21A6CABFFE0B}">
      <dgm:prSet/>
      <dgm:spPr/>
      <dgm:t>
        <a:bodyPr/>
        <a:lstStyle/>
        <a:p>
          <a:endParaRPr lang="en-US"/>
        </a:p>
      </dgm:t>
    </dgm:pt>
    <dgm:pt modelId="{72A70C7C-CE84-4C90-BD05-A83F54C37871}" type="parTrans" cxnId="{BBB54E37-33E9-4FAA-B60F-9316C033D1F6}">
      <dgm:prSet/>
      <dgm:spPr/>
      <dgm:t>
        <a:bodyPr/>
        <a:lstStyle/>
        <a:p>
          <a:endParaRPr lang="en-US"/>
        </a:p>
      </dgm:t>
    </dgm:pt>
    <dgm:pt modelId="{404D2D27-F06D-476A-9332-E8BF77820EE3}">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fr-CA" sz="1400" b="1" i="0" u="sng" strike="noStrike" cap="none" spc="0" baseline="0">
              <a:solidFill>
                <a:srgbClr val="FFFFFF"/>
              </a:solidFill>
              <a:effectLst/>
              <a:uFill>
                <a:solidFill>
                  <a:srgbClr val="FFFFFF"/>
                </a:solidFill>
              </a:uFill>
              <a:latin typeface="Calibri"/>
              <a:ea typeface="Calibri"/>
              <a:cs typeface="Calibri"/>
            </a:rPr>
            <a:t>Environnement de travail hostile</a:t>
          </a:r>
          <a:r>
            <a:rPr lang="fr-CA" sz="1400" b="0" i="0" strike="noStrike" cap="none" spc="0" baseline="0">
              <a:solidFill>
                <a:srgbClr val="FF0000"/>
              </a:solidFill>
              <a:effectLst/>
              <a:latin typeface="Calibri"/>
              <a:ea typeface="Calibri"/>
              <a:cs typeface="Calibri"/>
            </a:rPr>
            <a:t> </a:t>
          </a:r>
        </a:p>
        <a:p>
          <a:r>
            <a:rPr lang="fr-CA" sz="1400" b="0" i="0" strike="noStrike" cap="none" spc="0" baseline="0">
              <a:solidFill>
                <a:srgbClr val="FFFFFF"/>
              </a:solidFill>
              <a:effectLst/>
              <a:latin typeface="Calibri"/>
              <a:ea typeface="Calibri"/>
              <a:cs typeface="Calibri"/>
            </a:rPr>
            <a:t>Comportement importun qui crée un environnement de travail intimidant, hostile, dégradant, humiliant ou offensant. </a:t>
          </a:r>
        </a:p>
        <a:p>
          <a:r>
            <a:rPr lang="fr-CA" sz="1400" b="0" i="0" strike="noStrike" cap="none" spc="0" baseline="0">
              <a:solidFill>
                <a:srgbClr val="FFFFFF"/>
              </a:solidFill>
              <a:effectLst/>
              <a:latin typeface="Calibri"/>
              <a:ea typeface="Calibri"/>
              <a:cs typeface="Calibri"/>
            </a:rPr>
            <a:t>Peut être un comportement verbal, visuel, physique, numérique ou écrit. </a:t>
          </a:r>
        </a:p>
        <a:p>
          <a:r>
            <a:rPr lang="fr-CA" sz="1400" b="0" i="0" strike="noStrike" cap="none" spc="0" baseline="0">
              <a:solidFill>
                <a:srgbClr val="FFFFFF"/>
              </a:solidFill>
              <a:effectLst/>
              <a:latin typeface="Calibri"/>
              <a:ea typeface="Calibri"/>
              <a:cs typeface="Calibri"/>
            </a:rPr>
            <a:t>N’importe qui, pas seulement quelqu’un en position d’autorité, peut se livrer à ce type de conduite illégale. </a:t>
          </a:r>
          <a:endParaRPr lang="en-US"/>
        </a:p>
      </dgm:t>
    </dgm:pt>
    <dgm:pt modelId="{EED6236B-CB0B-475F-B61A-A7580C606347}" type="sibTrans" cxnId="{BBB54E37-33E9-4FAA-B60F-9316C033D1F6}">
      <dgm:prSet/>
      <dgm:spPr/>
      <dgm:t>
        <a:bodyPr/>
        <a:lstStyle/>
        <a:p>
          <a:endParaRPr lang="en-US"/>
        </a:p>
      </dgm:t>
    </dgm:pt>
    <dgm:pt modelId="{24DA7CF3-04CE-4B21-BB47-B688A733DCCB}" type="sibTrans" cxnId="{1AF1CC72-8D0C-4FC7-9EA7-D662F00182A5}">
      <dgm:prSet/>
      <dgm:spPr/>
      <dgm:t>
        <a:bodyPr/>
        <a:lstStyle/>
        <a:p>
          <a:endParaRPr lang="en-US"/>
        </a:p>
      </dgm:t>
    </dgm:pt>
    <dgm:pt modelId="{82C30EA1-251F-44D7-BE08-B40408335ACD}" type="pres">
      <dgm:prSet presAssocID="{3CDF3A72-4E7D-44E7-9126-943CBEB76C39}" presName="Name0" presStyleCnt="0">
        <dgm:presLayoutVars>
          <dgm:chPref val="1"/>
          <dgm:dir/>
          <dgm:animOne val="branch"/>
          <dgm:animLvl val="lvl"/>
          <dgm:resizeHandles/>
        </dgm:presLayoutVars>
      </dgm:prSet>
      <dgm:spPr/>
    </dgm:pt>
    <dgm:pt modelId="{ABB18B46-294A-49A7-B30A-B2315553F715}" type="pres">
      <dgm:prSet presAssocID="{E709D1A9-032D-4046-915C-1A3C52F288E6}" presName="vertOne" presStyleCnt="0"/>
      <dgm:spPr/>
    </dgm:pt>
    <dgm:pt modelId="{F0682F32-5C4B-42CE-AEF9-AB56A3FF7419}" type="pres">
      <dgm:prSet presAssocID="{E709D1A9-032D-4046-915C-1A3C52F288E6}" presName="txOne" presStyleLbl="node0" presStyleIdx="0" presStyleCnt="1">
        <dgm:presLayoutVars>
          <dgm:chPref val="3"/>
        </dgm:presLayoutVars>
      </dgm:prSet>
      <dgm:spPr/>
    </dgm:pt>
    <dgm:pt modelId="{47C39050-60A1-45EB-A1DD-8FA91BF0A74E}" type="pres">
      <dgm:prSet presAssocID="{E709D1A9-032D-4046-915C-1A3C52F288E6}" presName="parTransOne" presStyleCnt="0"/>
      <dgm:spPr/>
    </dgm:pt>
    <dgm:pt modelId="{ED6B47B3-E8E0-457E-AE81-9960865A6ADF}" type="pres">
      <dgm:prSet presAssocID="{E709D1A9-032D-4046-915C-1A3C52F288E6}" presName="horzOne" presStyleCnt="0"/>
      <dgm:spPr/>
    </dgm:pt>
    <dgm:pt modelId="{15624F3B-1895-4B52-823A-54BED7D68C96}" type="pres">
      <dgm:prSet presAssocID="{51D27A79-C8E2-42E1-AC9E-C97553C130EA}" presName="vertTwo" presStyleCnt="0"/>
      <dgm:spPr/>
    </dgm:pt>
    <dgm:pt modelId="{2BBD0B2E-4BE4-48AC-A125-1761F93E54D0}" type="pres">
      <dgm:prSet presAssocID="{51D27A79-C8E2-42E1-AC9E-C97553C130EA}" presName="txTwo" presStyleLbl="node2" presStyleIdx="0" presStyleCnt="2">
        <dgm:presLayoutVars>
          <dgm:chPref val="3"/>
        </dgm:presLayoutVars>
      </dgm:prSet>
      <dgm:spPr/>
    </dgm:pt>
    <dgm:pt modelId="{B6D935AB-6C09-464B-8F9B-2DF172217FA9}" type="pres">
      <dgm:prSet presAssocID="{51D27A79-C8E2-42E1-AC9E-C97553C130EA}" presName="horzTwo" presStyleCnt="0"/>
      <dgm:spPr/>
    </dgm:pt>
    <dgm:pt modelId="{B06879F3-AC6C-40F1-8DBB-CF135CEB9770}" type="pres">
      <dgm:prSet presAssocID="{B9D1F81C-EB2C-4FF9-8BBE-58D3F5068E79}" presName="sibSpaceTwo" presStyleCnt="0"/>
      <dgm:spPr/>
    </dgm:pt>
    <dgm:pt modelId="{0B186A5D-5DB3-4AF4-BCA8-CD369901CAD6}" type="pres">
      <dgm:prSet presAssocID="{404D2D27-F06D-476A-9332-E8BF77820EE3}" presName="vertTwo" presStyleCnt="0"/>
      <dgm:spPr/>
    </dgm:pt>
    <dgm:pt modelId="{88F1ABA4-3573-4291-80C5-CCCD060891F4}" type="pres">
      <dgm:prSet presAssocID="{404D2D27-F06D-476A-9332-E8BF77820EE3}" presName="txTwo" presStyleLbl="node2" presStyleIdx="1" presStyleCnt="2">
        <dgm:presLayoutVars>
          <dgm:chPref val="3"/>
        </dgm:presLayoutVars>
      </dgm:prSet>
      <dgm:spPr/>
    </dgm:pt>
    <dgm:pt modelId="{8B56421F-E0C0-4619-AA40-3517D4B3DB3B}" type="pres">
      <dgm:prSet presAssocID="{404D2D27-F06D-476A-9332-E8BF77820EE3}" presName="horzTwo" presStyleCnt="0"/>
      <dgm:spPr/>
    </dgm:pt>
  </dgm:ptLst>
  <dgm:cxnLst>
    <dgm:cxn modelId="{E8467434-F745-48D0-AE66-2FC7432756A2}" type="presOf" srcId="{51D27A79-C8E2-42E1-AC9E-C97553C130EA}" destId="{2BBD0B2E-4BE4-48AC-A125-1761F93E54D0}" srcOrd="0" destOrd="0" presId="urn:microsoft.com/office/officeart/2005/8/layout/hierarchy4"/>
    <dgm:cxn modelId="{BBB54E37-33E9-4FAA-B60F-9316C033D1F6}" srcId="{E709D1A9-032D-4046-915C-1A3C52F288E6}" destId="{404D2D27-F06D-476A-9332-E8BF77820EE3}" srcOrd="1" destOrd="0" parTransId="{72A70C7C-CE84-4C90-BD05-A83F54C37871}" sibTransId="{EED6236B-CB0B-475F-B61A-A7580C606347}"/>
    <dgm:cxn modelId="{1AF1CC72-8D0C-4FC7-9EA7-D662F00182A5}" srcId="{3CDF3A72-4E7D-44E7-9126-943CBEB76C39}" destId="{E709D1A9-032D-4046-915C-1A3C52F288E6}" srcOrd="0" destOrd="0" parTransId="{CE90C112-028F-4005-BE5A-58F1022297C6}" sibTransId="{24DA7CF3-04CE-4B21-BB47-B688A733DCCB}"/>
    <dgm:cxn modelId="{286B338D-4FFE-4537-B7A3-CF7842E8C05F}" type="presOf" srcId="{3CDF3A72-4E7D-44E7-9126-943CBEB76C39}" destId="{82C30EA1-251F-44D7-BE08-B40408335ACD}" srcOrd="0" destOrd="0" presId="urn:microsoft.com/office/officeart/2005/8/layout/hierarchy4"/>
    <dgm:cxn modelId="{81E243CF-5AEF-4144-BA2A-A6BE9A30C9B3}" type="presOf" srcId="{E709D1A9-032D-4046-915C-1A3C52F288E6}" destId="{F0682F32-5C4B-42CE-AEF9-AB56A3FF7419}" srcOrd="0" destOrd="0" presId="urn:microsoft.com/office/officeart/2005/8/layout/hierarchy4"/>
    <dgm:cxn modelId="{9BC7E2DB-9F9F-4370-8178-21A6CABFFE0B}" srcId="{E709D1A9-032D-4046-915C-1A3C52F288E6}" destId="{51D27A79-C8E2-42E1-AC9E-C97553C130EA}" srcOrd="0" destOrd="0" parTransId="{D73A1FCF-5D89-4468-800A-D8F31CB13DD3}" sibTransId="{B9D1F81C-EB2C-4FF9-8BBE-58D3F5068E79}"/>
    <dgm:cxn modelId="{3E7228E7-240A-414A-9803-67F9BCC82C4E}" type="presOf" srcId="{404D2D27-F06D-476A-9332-E8BF77820EE3}" destId="{88F1ABA4-3573-4291-80C5-CCCD060891F4}" srcOrd="0" destOrd="0" presId="urn:microsoft.com/office/officeart/2005/8/layout/hierarchy4"/>
    <dgm:cxn modelId="{0528C0AC-FB03-410A-AAAF-1747888B96C7}" type="presParOf" srcId="{82C30EA1-251F-44D7-BE08-B40408335ACD}" destId="{ABB18B46-294A-49A7-B30A-B2315553F715}" srcOrd="0" destOrd="0" presId="urn:microsoft.com/office/officeart/2005/8/layout/hierarchy4"/>
    <dgm:cxn modelId="{5FED9D74-0FBF-4BB4-B918-E2C0A442777A}" type="presParOf" srcId="{ABB18B46-294A-49A7-B30A-B2315553F715}" destId="{F0682F32-5C4B-42CE-AEF9-AB56A3FF7419}" srcOrd="0" destOrd="0" presId="urn:microsoft.com/office/officeart/2005/8/layout/hierarchy4"/>
    <dgm:cxn modelId="{17447798-0112-4FE5-A10D-50D052B12643}" type="presParOf" srcId="{ABB18B46-294A-49A7-B30A-B2315553F715}" destId="{47C39050-60A1-45EB-A1DD-8FA91BF0A74E}" srcOrd="1" destOrd="0" presId="urn:microsoft.com/office/officeart/2005/8/layout/hierarchy4"/>
    <dgm:cxn modelId="{DE8E745D-33F6-45E1-9DB4-46B22AA6F023}" type="presParOf" srcId="{ABB18B46-294A-49A7-B30A-B2315553F715}" destId="{ED6B47B3-E8E0-457E-AE81-9960865A6ADF}" srcOrd="2" destOrd="0" presId="urn:microsoft.com/office/officeart/2005/8/layout/hierarchy4"/>
    <dgm:cxn modelId="{E2B02BBF-2C79-45C9-B4B8-3CF878FF3904}" type="presParOf" srcId="{ED6B47B3-E8E0-457E-AE81-9960865A6ADF}" destId="{15624F3B-1895-4B52-823A-54BED7D68C96}" srcOrd="0" destOrd="0" presId="urn:microsoft.com/office/officeart/2005/8/layout/hierarchy4"/>
    <dgm:cxn modelId="{B99527A6-284F-4861-901F-1BB68649D833}" type="presParOf" srcId="{15624F3B-1895-4B52-823A-54BED7D68C96}" destId="{2BBD0B2E-4BE4-48AC-A125-1761F93E54D0}" srcOrd="0" destOrd="0" presId="urn:microsoft.com/office/officeart/2005/8/layout/hierarchy4"/>
    <dgm:cxn modelId="{52147CF1-6422-4B58-86ED-FD37E2C05333}" type="presParOf" srcId="{15624F3B-1895-4B52-823A-54BED7D68C96}" destId="{B6D935AB-6C09-464B-8F9B-2DF172217FA9}" srcOrd="1" destOrd="0" presId="urn:microsoft.com/office/officeart/2005/8/layout/hierarchy4"/>
    <dgm:cxn modelId="{485E0118-0132-4E79-B780-F4935C9DC00C}" type="presParOf" srcId="{ED6B47B3-E8E0-457E-AE81-9960865A6ADF}" destId="{B06879F3-AC6C-40F1-8DBB-CF135CEB9770}" srcOrd="1" destOrd="0" presId="urn:microsoft.com/office/officeart/2005/8/layout/hierarchy4"/>
    <dgm:cxn modelId="{118CD669-0211-4710-932E-06EE47A6D47A}" type="presParOf" srcId="{ED6B47B3-E8E0-457E-AE81-9960865A6ADF}" destId="{0B186A5D-5DB3-4AF4-BCA8-CD369901CAD6}" srcOrd="2" destOrd="0" presId="urn:microsoft.com/office/officeart/2005/8/layout/hierarchy4"/>
    <dgm:cxn modelId="{79E0F243-42E8-4A39-B990-56B2B9CF52FA}" type="presParOf" srcId="{0B186A5D-5DB3-4AF4-BCA8-CD369901CAD6}" destId="{88F1ABA4-3573-4291-80C5-CCCD060891F4}" srcOrd="0" destOrd="0" presId="urn:microsoft.com/office/officeart/2005/8/layout/hierarchy4"/>
    <dgm:cxn modelId="{12F1CE90-E62C-4EB9-A906-DB51EEED9D9F}" type="presParOf" srcId="{0B186A5D-5DB3-4AF4-BCA8-CD369901CAD6}" destId="{8B56421F-E0C0-4619-AA40-3517D4B3DB3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98179FEE-AD99-4ACA-935F-5EA7435036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EB55FE-D4C3-4C96-A765-B1B2DE801E09}" type="parTrans" cxnId="{4618FC24-6C6B-4963-BEE1-FB49160B50A8}">
      <dgm:prSet/>
      <dgm:spPr/>
      <dgm:t>
        <a:bodyPr/>
        <a:lstStyle/>
        <a:p>
          <a:endParaRPr lang="en-US"/>
        </a:p>
      </dgm:t>
    </dgm:pt>
    <dgm:pt modelId="{285BBEBE-0734-4A0A-AC7C-BCC18058FA1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2800" b="0" i="0" strike="noStrike" cap="none" spc="0" baseline="0" dirty="0">
              <a:solidFill>
                <a:srgbClr val="FFFFFF"/>
              </a:solidFill>
              <a:effectLst/>
              <a:latin typeface="Calibri"/>
              <a:ea typeface="Calibri"/>
              <a:cs typeface="Calibri"/>
            </a:rPr>
            <a:t>Un environnement de travail hostile peut comprendre :</a:t>
          </a:r>
          <a:endParaRPr lang="en-US" sz="2800" dirty="0"/>
        </a:p>
      </dgm:t>
    </dgm:pt>
    <dgm:pt modelId="{42D87832-43F4-4BBA-AC18-2696167CC65A}" type="parTrans" cxnId="{73183D7B-B827-4AED-BF93-F1D1B19C44A6}">
      <dgm:prSet/>
      <dgm:spPr/>
      <dgm:t>
        <a:bodyPr/>
        <a:lstStyle/>
        <a:p>
          <a:endParaRPr lang="en-US"/>
        </a:p>
      </dgm:t>
    </dgm:pt>
    <dgm:pt modelId="{30D3E5F8-452C-48F4-8796-2E567C55EECB}">
      <dgm:prSet custT="1"/>
      <dgm:spPr>
        <a:noFill/>
        <a:ln>
          <a:noFill/>
        </a:ln>
      </dgm:spPr>
      <dgm:t>
        <a:bodyPr/>
        <a:lstStyle/>
        <a:p>
          <a:r>
            <a:rPr lang="fr-CA" sz="2400" b="0" i="0" strike="noStrike" cap="none" spc="0" baseline="0" dirty="0">
              <a:solidFill>
                <a:srgbClr val="000000"/>
              </a:solidFill>
              <a:effectLst/>
              <a:latin typeface="Calibri"/>
              <a:ea typeface="Calibri"/>
              <a:cs typeface="Calibri"/>
            </a:rPr>
            <a:t>Un seul incident grave</a:t>
          </a:r>
          <a:endParaRPr lang="en-US" sz="2400" dirty="0"/>
        </a:p>
      </dgm:t>
    </dgm:pt>
    <dgm:pt modelId="{295691BB-E9F3-4CE3-9494-876350D324AA}" type="sibTrans" cxnId="{73183D7B-B827-4AED-BF93-F1D1B19C44A6}">
      <dgm:prSet/>
      <dgm:spPr/>
      <dgm:t>
        <a:bodyPr/>
        <a:lstStyle/>
        <a:p>
          <a:endParaRPr lang="en-US"/>
        </a:p>
      </dgm:t>
    </dgm:pt>
    <dgm:pt modelId="{579DADD7-F02E-4DDF-A6ED-B478DE045EC5}" type="parTrans" cxnId="{AA39C7FC-B989-4FBB-87D5-94FF7BCF5EA5}">
      <dgm:prSet/>
      <dgm:spPr/>
      <dgm:t>
        <a:bodyPr/>
        <a:lstStyle/>
        <a:p>
          <a:endParaRPr lang="en-US"/>
        </a:p>
      </dgm:t>
    </dgm:pt>
    <dgm:pt modelId="{5642C7EE-3FA5-48FC-90AC-17A317932B02}">
      <dgm:prSet custT="1"/>
      <dgm:spPr>
        <a:noFill/>
        <a:ln>
          <a:noFill/>
        </a:ln>
      </dgm:spPr>
      <dgm:t>
        <a:bodyPr/>
        <a:lstStyle/>
        <a:p>
          <a:r>
            <a:rPr lang="fr-CA" sz="2400" b="0" i="0" strike="noStrike" cap="none" spc="0" baseline="0" dirty="0">
              <a:solidFill>
                <a:srgbClr val="000000"/>
              </a:solidFill>
              <a:effectLst/>
              <a:latin typeface="Calibri"/>
              <a:ea typeface="Calibri"/>
              <a:cs typeface="Calibri"/>
            </a:rPr>
            <a:t>Un modèle d’incidents plus petits qui s’accumulent au fil du temps</a:t>
          </a:r>
          <a:endParaRPr lang="en-US" sz="2400" dirty="0"/>
        </a:p>
      </dgm:t>
    </dgm:pt>
    <dgm:pt modelId="{E3775CD1-D340-4E93-990E-06E64EF14947}" type="sibTrans" cxnId="{AA39C7FC-B989-4FBB-87D5-94FF7BCF5EA5}">
      <dgm:prSet/>
      <dgm:spPr/>
      <dgm:t>
        <a:bodyPr/>
        <a:lstStyle/>
        <a:p>
          <a:endParaRPr lang="en-US"/>
        </a:p>
      </dgm:t>
    </dgm:pt>
    <dgm:pt modelId="{CD81B35C-B2B0-4868-BBD5-6826E5EEF160}" type="sibTrans" cxnId="{4618FC24-6C6B-4963-BEE1-FB49160B50A8}">
      <dgm:prSet/>
      <dgm:spPr/>
      <dgm:t>
        <a:bodyPr/>
        <a:lstStyle/>
        <a:p>
          <a:endParaRPr lang="en-US"/>
        </a:p>
      </dgm:t>
    </dgm:pt>
    <dgm:pt modelId="{189A9E5F-C66B-4AAA-B987-7459E9AD8F08}" type="parTrans" cxnId="{204AB686-A070-4093-B8FF-ABC2826067A8}">
      <dgm:prSet/>
      <dgm:spPr/>
      <dgm:t>
        <a:bodyPr/>
        <a:lstStyle/>
        <a:p>
          <a:endParaRPr lang="en-US"/>
        </a:p>
      </dgm:t>
    </dgm:pt>
    <dgm:pt modelId="{BF4022B4-D80B-461E-98CB-999DC58D8A8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2800" b="0" i="0" strike="noStrike" cap="none" spc="0" baseline="0" dirty="0">
              <a:solidFill>
                <a:srgbClr val="FFFFFF"/>
              </a:solidFill>
              <a:effectLst/>
              <a:latin typeface="Calibri"/>
              <a:ea typeface="Calibri"/>
              <a:cs typeface="Calibri"/>
            </a:rPr>
            <a:t>Un modèle de conduite peut être invisible pour les autres </a:t>
          </a:r>
          <a:endParaRPr lang="en-US" sz="2800" dirty="0"/>
        </a:p>
      </dgm:t>
    </dgm:pt>
    <dgm:pt modelId="{B70CA4F2-DAD3-4114-9B42-94805D0B5735}" type="sibTrans" cxnId="{204AB686-A070-4093-B8FF-ABC2826067A8}">
      <dgm:prSet/>
      <dgm:spPr/>
      <dgm:t>
        <a:bodyPr/>
        <a:lstStyle/>
        <a:p>
          <a:endParaRPr lang="en-US"/>
        </a:p>
      </dgm:t>
    </dgm:pt>
    <dgm:pt modelId="{3BF44B03-DF2D-4D64-A3F2-5799B0E59223}" type="pres">
      <dgm:prSet presAssocID="{98179FEE-AD99-4ACA-935F-5EA74350364A}" presName="linear" presStyleCnt="0">
        <dgm:presLayoutVars>
          <dgm:animLvl val="lvl"/>
          <dgm:resizeHandles val="exact"/>
        </dgm:presLayoutVars>
      </dgm:prSet>
      <dgm:spPr/>
    </dgm:pt>
    <dgm:pt modelId="{9348B920-B1E0-4886-9BA5-B1554C666682}" type="pres">
      <dgm:prSet presAssocID="{285BBEBE-0734-4A0A-AC7C-BCC18058FA1C}" presName="parentText" presStyleLbl="node1" presStyleIdx="0" presStyleCnt="2">
        <dgm:presLayoutVars>
          <dgm:chMax val="0"/>
          <dgm:bulletEnabled val="1"/>
        </dgm:presLayoutVars>
      </dgm:prSet>
      <dgm:spPr/>
    </dgm:pt>
    <dgm:pt modelId="{7652FA92-FF02-4F9E-A627-EE14DD86AB00}" type="pres">
      <dgm:prSet presAssocID="{285BBEBE-0734-4A0A-AC7C-BCC18058FA1C}" presName="childText" presStyleLbl="revTx" presStyleIdx="0" presStyleCnt="1">
        <dgm:presLayoutVars>
          <dgm:bulletEnabled val="1"/>
        </dgm:presLayoutVars>
      </dgm:prSet>
      <dgm:spPr/>
    </dgm:pt>
    <dgm:pt modelId="{33BCEC26-C14D-4C1B-A0A8-57892C4646B9}" type="pres">
      <dgm:prSet presAssocID="{BF4022B4-D80B-461E-98CB-999DC58D8A83}" presName="parentText" presStyleLbl="node1" presStyleIdx="1" presStyleCnt="2">
        <dgm:presLayoutVars>
          <dgm:chMax val="0"/>
          <dgm:bulletEnabled val="1"/>
        </dgm:presLayoutVars>
      </dgm:prSet>
      <dgm:spPr/>
    </dgm:pt>
  </dgm:ptLst>
  <dgm:cxnLst>
    <dgm:cxn modelId="{4618FC24-6C6B-4963-BEE1-FB49160B50A8}" srcId="{98179FEE-AD99-4ACA-935F-5EA74350364A}" destId="{285BBEBE-0734-4A0A-AC7C-BCC18058FA1C}" srcOrd="0" destOrd="0" parTransId="{9CEB55FE-D4C3-4C96-A765-B1B2DE801E09}" sibTransId="{CD81B35C-B2B0-4868-BBD5-6826E5EEF160}"/>
    <dgm:cxn modelId="{5FDACB38-D9EE-469D-ACC0-087068514839}" type="presOf" srcId="{BF4022B4-D80B-461E-98CB-999DC58D8A83}" destId="{33BCEC26-C14D-4C1B-A0A8-57892C4646B9}" srcOrd="0" destOrd="0" presId="urn:microsoft.com/office/officeart/2005/8/layout/vList2"/>
    <dgm:cxn modelId="{73183D7B-B827-4AED-BF93-F1D1B19C44A6}" srcId="{285BBEBE-0734-4A0A-AC7C-BCC18058FA1C}" destId="{30D3E5F8-452C-48F4-8796-2E567C55EECB}" srcOrd="0" destOrd="0" parTransId="{42D87832-43F4-4BBA-AC18-2696167CC65A}" sibTransId="{295691BB-E9F3-4CE3-9494-876350D324AA}"/>
    <dgm:cxn modelId="{204AB686-A070-4093-B8FF-ABC2826067A8}" srcId="{98179FEE-AD99-4ACA-935F-5EA74350364A}" destId="{BF4022B4-D80B-461E-98CB-999DC58D8A83}" srcOrd="1" destOrd="0" parTransId="{189A9E5F-C66B-4AAA-B987-7459E9AD8F08}" sibTransId="{B70CA4F2-DAD3-4114-9B42-94805D0B5735}"/>
    <dgm:cxn modelId="{1531DA91-4B4C-4A7C-8A2D-E3E6EE90632B}" type="presOf" srcId="{5642C7EE-3FA5-48FC-90AC-17A317932B02}" destId="{7652FA92-FF02-4F9E-A627-EE14DD86AB00}" srcOrd="0" destOrd="1" presId="urn:microsoft.com/office/officeart/2005/8/layout/vList2"/>
    <dgm:cxn modelId="{0775D7A0-B3C6-43AD-90F8-44EE2F58DF7E}" type="presOf" srcId="{285BBEBE-0734-4A0A-AC7C-BCC18058FA1C}" destId="{9348B920-B1E0-4886-9BA5-B1554C666682}" srcOrd="0" destOrd="0" presId="urn:microsoft.com/office/officeart/2005/8/layout/vList2"/>
    <dgm:cxn modelId="{DA1BF6AE-A530-436F-8602-5B061EC3276E}" type="presOf" srcId="{30D3E5F8-452C-48F4-8796-2E567C55EECB}" destId="{7652FA92-FF02-4F9E-A627-EE14DD86AB00}" srcOrd="0" destOrd="0" presId="urn:microsoft.com/office/officeart/2005/8/layout/vList2"/>
    <dgm:cxn modelId="{271717E9-9A8F-4A95-B184-FA9314845193}" type="presOf" srcId="{98179FEE-AD99-4ACA-935F-5EA74350364A}" destId="{3BF44B03-DF2D-4D64-A3F2-5799B0E59223}" srcOrd="0" destOrd="0" presId="urn:microsoft.com/office/officeart/2005/8/layout/vList2"/>
    <dgm:cxn modelId="{AA39C7FC-B989-4FBB-87D5-94FF7BCF5EA5}" srcId="{285BBEBE-0734-4A0A-AC7C-BCC18058FA1C}" destId="{5642C7EE-3FA5-48FC-90AC-17A317932B02}" srcOrd="1" destOrd="0" parTransId="{579DADD7-F02E-4DDF-A6ED-B478DE045EC5}" sibTransId="{E3775CD1-D340-4E93-990E-06E64EF14947}"/>
    <dgm:cxn modelId="{D531DB5A-C185-4AC1-9867-FF9D5321F0E1}" type="presParOf" srcId="{3BF44B03-DF2D-4D64-A3F2-5799B0E59223}" destId="{9348B920-B1E0-4886-9BA5-B1554C666682}" srcOrd="0" destOrd="0" presId="urn:microsoft.com/office/officeart/2005/8/layout/vList2"/>
    <dgm:cxn modelId="{30326088-94E4-4A64-8395-F31A7B6CE99E}" type="presParOf" srcId="{3BF44B03-DF2D-4D64-A3F2-5799B0E59223}" destId="{7652FA92-FF02-4F9E-A627-EE14DD86AB00}" srcOrd="1" destOrd="0" presId="urn:microsoft.com/office/officeart/2005/8/layout/vList2"/>
    <dgm:cxn modelId="{BB351FB7-6A82-439B-A69E-BFD83CDE576A}" type="presParOf" srcId="{3BF44B03-DF2D-4D64-A3F2-5799B0E59223}" destId="{33BCEC26-C14D-4C1B-A0A8-57892C4646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58039EE-AE95-403B-AC13-37ADF24CD098}"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n-US"/>
        </a:p>
      </dgm:t>
    </dgm:pt>
    <dgm:pt modelId="{1A2282E7-E75F-4CBB-B6CA-E288DAE36888}" type="parTrans" cxnId="{6C3B530F-0CBC-47D6-91E1-CA4648BF9EB5}">
      <dgm:prSet/>
      <dgm:spPr/>
      <dgm:t>
        <a:bodyPr/>
        <a:lstStyle/>
        <a:p>
          <a:endParaRPr lang="en-US"/>
        </a:p>
      </dgm:t>
    </dgm:pt>
    <dgm:pt modelId="{4EC82B13-A762-48C6-B64B-E54C118DD79C}">
      <dgm:prSet custT="1"/>
      <dgm:spPr/>
      <dgm:t>
        <a:bodyPr/>
        <a:lstStyle/>
        <a:p>
          <a:r>
            <a:rPr lang="fr-CA" sz="2800" b="0" i="0" strike="noStrike" cap="none" spc="0" baseline="0" dirty="0">
              <a:solidFill>
                <a:srgbClr val="FFFFFF"/>
              </a:solidFill>
              <a:effectLst/>
              <a:latin typeface="Calibri"/>
              <a:ea typeface="Calibri"/>
              <a:cs typeface="Calibri"/>
            </a:rPr>
            <a:t>Les stéréotypes de genre sont des idées préconçues sur la façon dont une personne devrait être, agir ou se comporter en fonction de son sexe. </a:t>
          </a:r>
          <a:endParaRPr lang="en-US" sz="2800" dirty="0"/>
        </a:p>
      </dgm:t>
    </dgm:pt>
    <dgm:pt modelId="{CB7DC1B6-385A-4B8E-BF6A-03802530089F}" type="sibTrans" cxnId="{6C3B530F-0CBC-47D6-91E1-CA4648BF9EB5}">
      <dgm:prSet/>
      <dgm:spPr/>
      <dgm:t>
        <a:bodyPr/>
        <a:lstStyle/>
        <a:p>
          <a:endParaRPr lang="en-US"/>
        </a:p>
      </dgm:t>
    </dgm:pt>
    <dgm:pt modelId="{988ADC6B-3C2E-4E0C-89A0-794AD8D901E9}" type="parTrans" cxnId="{A7D5B3EF-DC5D-44EC-AB4E-714021026493}">
      <dgm:prSet/>
      <dgm:spPr/>
      <dgm:t>
        <a:bodyPr/>
        <a:lstStyle/>
        <a:p>
          <a:endParaRPr lang="en-US"/>
        </a:p>
      </dgm:t>
    </dgm:pt>
    <dgm:pt modelId="{C0B314DE-8C9A-4622-9124-4EAC4C631C63}">
      <dgm:prSet custT="1"/>
      <dgm:spPr/>
      <dgm:t>
        <a:bodyPr/>
        <a:lstStyle/>
        <a:p>
          <a:r>
            <a:rPr lang="fr-CA" sz="2800" b="0" i="0" strike="noStrike" cap="none" spc="0" baseline="0">
              <a:solidFill>
                <a:srgbClr val="FFFFFF"/>
              </a:solidFill>
              <a:effectLst/>
              <a:latin typeface="Calibri"/>
              <a:ea typeface="Calibri"/>
              <a:cs typeface="Calibri"/>
            </a:rPr>
            <a:t>Par exemple : Vous demandez </a:t>
          </a:r>
          <a:r>
            <a:rPr lang="fr-CA" sz="2800" b="0" i="0" u="sng" strike="noStrike" cap="none" spc="0" baseline="0">
              <a:solidFill>
                <a:srgbClr val="FFFFFF"/>
              </a:solidFill>
              <a:effectLst/>
              <a:uFill>
                <a:solidFill>
                  <a:srgbClr val="FFFFFF"/>
                </a:solidFill>
              </a:uFill>
              <a:latin typeface="Calibri"/>
              <a:ea typeface="Calibri"/>
              <a:cs typeface="Calibri"/>
            </a:rPr>
            <a:t>uniquement</a:t>
          </a:r>
          <a:r>
            <a:rPr lang="fr-CA" sz="2800" b="0" i="0" strike="noStrike" cap="none" spc="0" baseline="0">
              <a:solidFill>
                <a:srgbClr val="FFFFFF"/>
              </a:solidFill>
              <a:effectLst/>
              <a:latin typeface="Calibri"/>
              <a:ea typeface="Calibri"/>
              <a:cs typeface="Calibri"/>
            </a:rPr>
            <a:t> aux employées de prendre du café et des collations pour la salle de conférence pour la réunion à venir.</a:t>
          </a:r>
          <a:endParaRPr lang="en-US" sz="2800"/>
        </a:p>
      </dgm:t>
    </dgm:pt>
    <dgm:pt modelId="{A52C1081-60BD-40F3-8777-F01D735B8ADD}" type="sibTrans" cxnId="{A7D5B3EF-DC5D-44EC-AB4E-714021026493}">
      <dgm:prSet/>
      <dgm:spPr/>
      <dgm:t>
        <a:bodyPr/>
        <a:lstStyle/>
        <a:p>
          <a:endParaRPr lang="en-US"/>
        </a:p>
      </dgm:t>
    </dgm:pt>
    <dgm:pt modelId="{D897512D-1C5A-425D-A4CA-5FD67064C449}" type="pres">
      <dgm:prSet presAssocID="{F58039EE-AE95-403B-AC13-37ADF24CD098}" presName="hierChild1" presStyleCnt="0">
        <dgm:presLayoutVars>
          <dgm:orgChart val="1"/>
          <dgm:chPref val="1"/>
          <dgm:dir/>
          <dgm:animOne val="branch"/>
          <dgm:animLvl val="lvl"/>
          <dgm:resizeHandles/>
        </dgm:presLayoutVars>
      </dgm:prSet>
      <dgm:spPr/>
    </dgm:pt>
    <dgm:pt modelId="{2A15FFC2-0A3D-49A0-A616-0230EDFF10F9}" type="pres">
      <dgm:prSet presAssocID="{4EC82B13-A762-48C6-B64B-E54C118DD79C}" presName="hierRoot1" presStyleCnt="0">
        <dgm:presLayoutVars>
          <dgm:hierBranch val="init"/>
        </dgm:presLayoutVars>
      </dgm:prSet>
      <dgm:spPr/>
    </dgm:pt>
    <dgm:pt modelId="{19D8EA44-4891-4876-A3FD-75C069271127}" type="pres">
      <dgm:prSet presAssocID="{4EC82B13-A762-48C6-B64B-E54C118DD79C}" presName="rootComposite1" presStyleCnt="0"/>
      <dgm:spPr/>
    </dgm:pt>
    <dgm:pt modelId="{4EDE4789-F2C4-48F7-AD1A-1BC4182425B9}" type="pres">
      <dgm:prSet presAssocID="{4EC82B13-A762-48C6-B64B-E54C118DD79C}" presName="rootText1" presStyleLbl="node0" presStyleIdx="0" presStyleCnt="2">
        <dgm:presLayoutVars>
          <dgm:chPref val="3"/>
        </dgm:presLayoutVars>
      </dgm:prSet>
      <dgm:spPr/>
    </dgm:pt>
    <dgm:pt modelId="{5C8871E6-F55F-4AAC-9444-953BDC8BFF40}" type="pres">
      <dgm:prSet presAssocID="{4EC82B13-A762-48C6-B64B-E54C118DD79C}" presName="rootConnector1" presStyleLbl="node1" presStyleIdx="0" presStyleCnt="0"/>
      <dgm:spPr/>
    </dgm:pt>
    <dgm:pt modelId="{21E6A1A2-09CA-4457-8704-98B51B2825B1}" type="pres">
      <dgm:prSet presAssocID="{4EC82B13-A762-48C6-B64B-E54C118DD79C}" presName="hierChild2" presStyleCnt="0"/>
      <dgm:spPr/>
    </dgm:pt>
    <dgm:pt modelId="{08E6EC52-31E3-4246-B7D1-AE148E6A9594}" type="pres">
      <dgm:prSet presAssocID="{4EC82B13-A762-48C6-B64B-E54C118DD79C}" presName="hierChild3" presStyleCnt="0"/>
      <dgm:spPr/>
    </dgm:pt>
    <dgm:pt modelId="{641A1FB8-31EA-4400-89B2-B84BF9876F04}" type="pres">
      <dgm:prSet presAssocID="{C0B314DE-8C9A-4622-9124-4EAC4C631C63}" presName="hierRoot1" presStyleCnt="0">
        <dgm:presLayoutVars>
          <dgm:hierBranch val="init"/>
        </dgm:presLayoutVars>
      </dgm:prSet>
      <dgm:spPr/>
    </dgm:pt>
    <dgm:pt modelId="{2215DDD9-40C1-42ED-8100-DA0EF97500ED}" type="pres">
      <dgm:prSet presAssocID="{C0B314DE-8C9A-4622-9124-4EAC4C631C63}" presName="rootComposite1" presStyleCnt="0"/>
      <dgm:spPr/>
    </dgm:pt>
    <dgm:pt modelId="{C106FE37-78FC-4B91-AB63-2959EC40C132}" type="pres">
      <dgm:prSet presAssocID="{C0B314DE-8C9A-4622-9124-4EAC4C631C63}" presName="rootText1" presStyleLbl="node0" presStyleIdx="1" presStyleCnt="2">
        <dgm:presLayoutVars>
          <dgm:chPref val="3"/>
        </dgm:presLayoutVars>
      </dgm:prSet>
      <dgm:spPr/>
    </dgm:pt>
    <dgm:pt modelId="{860FFD42-6009-4881-8CA6-B334DA9A8178}" type="pres">
      <dgm:prSet presAssocID="{C0B314DE-8C9A-4622-9124-4EAC4C631C63}" presName="rootConnector1" presStyleLbl="node1" presStyleIdx="0" presStyleCnt="0"/>
      <dgm:spPr/>
    </dgm:pt>
    <dgm:pt modelId="{5CBC7A73-AC05-40F3-8431-9DC6AC782F09}" type="pres">
      <dgm:prSet presAssocID="{C0B314DE-8C9A-4622-9124-4EAC4C631C63}" presName="hierChild2" presStyleCnt="0"/>
      <dgm:spPr/>
    </dgm:pt>
    <dgm:pt modelId="{BCE2ECC5-6A04-4163-8498-00F0736A2636}" type="pres">
      <dgm:prSet presAssocID="{C0B314DE-8C9A-4622-9124-4EAC4C631C63}" presName="hierChild3" presStyleCnt="0"/>
      <dgm:spPr/>
    </dgm:pt>
  </dgm:ptLst>
  <dgm:cxnLst>
    <dgm:cxn modelId="{6C3B530F-0CBC-47D6-91E1-CA4648BF9EB5}" srcId="{F58039EE-AE95-403B-AC13-37ADF24CD098}" destId="{4EC82B13-A762-48C6-B64B-E54C118DD79C}" srcOrd="0" destOrd="0" parTransId="{1A2282E7-E75F-4CBB-B6CA-E288DAE36888}" sibTransId="{CB7DC1B6-385A-4B8E-BF6A-03802530089F}"/>
    <dgm:cxn modelId="{CB654B3D-2E08-4E74-B763-26F1A6B72388}" type="presOf" srcId="{C0B314DE-8C9A-4622-9124-4EAC4C631C63}" destId="{860FFD42-6009-4881-8CA6-B334DA9A8178}" srcOrd="1" destOrd="0" presId="urn:microsoft.com/office/officeart/2009/3/layout/HorizontalOrganizationChart"/>
    <dgm:cxn modelId="{19A45D44-612F-4EE8-BDDC-A534E5EBD81A}" type="presOf" srcId="{4EC82B13-A762-48C6-B64B-E54C118DD79C}" destId="{4EDE4789-F2C4-48F7-AD1A-1BC4182425B9}" srcOrd="0" destOrd="0" presId="urn:microsoft.com/office/officeart/2009/3/layout/HorizontalOrganizationChart"/>
    <dgm:cxn modelId="{2A076F71-F027-4CAE-A613-F3C5F2B2D766}" type="presOf" srcId="{4EC82B13-A762-48C6-B64B-E54C118DD79C}" destId="{5C8871E6-F55F-4AAC-9444-953BDC8BFF40}" srcOrd="1" destOrd="0" presId="urn:microsoft.com/office/officeart/2009/3/layout/HorizontalOrganizationChart"/>
    <dgm:cxn modelId="{A3693EC2-B319-4DE5-A781-3B5C1B3C8165}" type="presOf" srcId="{F58039EE-AE95-403B-AC13-37ADF24CD098}" destId="{D897512D-1C5A-425D-A4CA-5FD67064C449}" srcOrd="0" destOrd="0" presId="urn:microsoft.com/office/officeart/2009/3/layout/HorizontalOrganizationChart"/>
    <dgm:cxn modelId="{129A42E5-27D8-4235-8656-B1BBF4E346B9}" type="presOf" srcId="{C0B314DE-8C9A-4622-9124-4EAC4C631C63}" destId="{C106FE37-78FC-4B91-AB63-2959EC40C132}" srcOrd="0" destOrd="0" presId="urn:microsoft.com/office/officeart/2009/3/layout/HorizontalOrganizationChart"/>
    <dgm:cxn modelId="{A7D5B3EF-DC5D-44EC-AB4E-714021026493}" srcId="{F58039EE-AE95-403B-AC13-37ADF24CD098}" destId="{C0B314DE-8C9A-4622-9124-4EAC4C631C63}" srcOrd="1" destOrd="0" parTransId="{988ADC6B-3C2E-4E0C-89A0-794AD8D901E9}" sibTransId="{A52C1081-60BD-40F3-8777-F01D735B8ADD}"/>
    <dgm:cxn modelId="{38F4D05C-0EEE-4790-9F59-21D25EAAADCF}" type="presParOf" srcId="{D897512D-1C5A-425D-A4CA-5FD67064C449}" destId="{2A15FFC2-0A3D-49A0-A616-0230EDFF10F9}" srcOrd="0" destOrd="0" presId="urn:microsoft.com/office/officeart/2009/3/layout/HorizontalOrganizationChart"/>
    <dgm:cxn modelId="{4D7A2D85-E79A-4067-AE1E-8DEB176EDEB0}" type="presParOf" srcId="{2A15FFC2-0A3D-49A0-A616-0230EDFF10F9}" destId="{19D8EA44-4891-4876-A3FD-75C069271127}" srcOrd="0" destOrd="0" presId="urn:microsoft.com/office/officeart/2009/3/layout/HorizontalOrganizationChart"/>
    <dgm:cxn modelId="{5B938381-CF94-494A-87D1-1AEFBD9F9405}" type="presParOf" srcId="{19D8EA44-4891-4876-A3FD-75C069271127}" destId="{4EDE4789-F2C4-48F7-AD1A-1BC4182425B9}" srcOrd="0" destOrd="0" presId="urn:microsoft.com/office/officeart/2009/3/layout/HorizontalOrganizationChart"/>
    <dgm:cxn modelId="{89707A1A-5A71-43DD-B585-55B87E870091}" type="presParOf" srcId="{19D8EA44-4891-4876-A3FD-75C069271127}" destId="{5C8871E6-F55F-4AAC-9444-953BDC8BFF40}" srcOrd="1" destOrd="0" presId="urn:microsoft.com/office/officeart/2009/3/layout/HorizontalOrganizationChart"/>
    <dgm:cxn modelId="{0B424D4F-79F9-49A5-851C-1589AAF64C7F}" type="presParOf" srcId="{2A15FFC2-0A3D-49A0-A616-0230EDFF10F9}" destId="{21E6A1A2-09CA-4457-8704-98B51B2825B1}" srcOrd="1" destOrd="0" presId="urn:microsoft.com/office/officeart/2009/3/layout/HorizontalOrganizationChart"/>
    <dgm:cxn modelId="{E3758489-E73E-4CF8-A936-6C5B6CA94688}" type="presParOf" srcId="{2A15FFC2-0A3D-49A0-A616-0230EDFF10F9}" destId="{08E6EC52-31E3-4246-B7D1-AE148E6A9594}" srcOrd="2" destOrd="0" presId="urn:microsoft.com/office/officeart/2009/3/layout/HorizontalOrganizationChart"/>
    <dgm:cxn modelId="{643436C0-9D6F-4E37-94AC-331D5629EC75}" type="presParOf" srcId="{D897512D-1C5A-425D-A4CA-5FD67064C449}" destId="{641A1FB8-31EA-4400-89B2-B84BF9876F04}" srcOrd="1" destOrd="0" presId="urn:microsoft.com/office/officeart/2009/3/layout/HorizontalOrganizationChart"/>
    <dgm:cxn modelId="{E21130FE-C9E0-4562-84BA-B47F4F5477F9}" type="presParOf" srcId="{641A1FB8-31EA-4400-89B2-B84BF9876F04}" destId="{2215DDD9-40C1-42ED-8100-DA0EF97500ED}" srcOrd="0" destOrd="0" presId="urn:microsoft.com/office/officeart/2009/3/layout/HorizontalOrganizationChart"/>
    <dgm:cxn modelId="{678FA8FE-6C72-479D-88C1-40F52C585A70}" type="presParOf" srcId="{2215DDD9-40C1-42ED-8100-DA0EF97500ED}" destId="{C106FE37-78FC-4B91-AB63-2959EC40C132}" srcOrd="0" destOrd="0" presId="urn:microsoft.com/office/officeart/2009/3/layout/HorizontalOrganizationChart"/>
    <dgm:cxn modelId="{79B2D162-19C0-4252-A090-1EF5D15DDCEE}" type="presParOf" srcId="{2215DDD9-40C1-42ED-8100-DA0EF97500ED}" destId="{860FFD42-6009-4881-8CA6-B334DA9A8178}" srcOrd="1" destOrd="0" presId="urn:microsoft.com/office/officeart/2009/3/layout/HorizontalOrganizationChart"/>
    <dgm:cxn modelId="{B287882D-F7D7-4E36-9636-04162B367F57}" type="presParOf" srcId="{641A1FB8-31EA-4400-89B2-B84BF9876F04}" destId="{5CBC7A73-AC05-40F3-8431-9DC6AC782F09}" srcOrd="1" destOrd="0" presId="urn:microsoft.com/office/officeart/2009/3/layout/HorizontalOrganizationChart"/>
    <dgm:cxn modelId="{86837D73-D01E-4F01-905C-D2E2F0A994AB}" type="presParOf" srcId="{641A1FB8-31EA-4400-89B2-B84BF9876F04}" destId="{BCE2ECC5-6A04-4163-8498-00F0736A263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E718AF86-2E83-4750-9E5F-A0B0CA96829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ED36DBC-8D88-4B75-BECA-EC9BFD87DE2B}" type="parTrans" cxnId="{27BC3B55-075E-4B94-AE52-CC8B6D9FFCB8}">
      <dgm:prSet/>
      <dgm:spPr/>
      <dgm:t>
        <a:bodyPr/>
        <a:lstStyle/>
        <a:p>
          <a:endParaRPr lang="en-US"/>
        </a:p>
      </dgm:t>
    </dgm:pt>
    <dgm:pt modelId="{75D565E3-8336-48C4-90E3-0C9DA6803E1C}">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3000" b="0" i="0" strike="noStrike" cap="none" spc="0" baseline="0" dirty="0">
              <a:solidFill>
                <a:srgbClr val="FFFFFF"/>
              </a:solidFill>
              <a:effectLst/>
              <a:latin typeface="Calibri"/>
              <a:ea typeface="Calibri"/>
              <a:cs typeface="Calibri"/>
            </a:rPr>
            <a:t>Superviseurs</a:t>
          </a:r>
          <a:endParaRPr lang="en-US" sz="3000" dirty="0"/>
        </a:p>
      </dgm:t>
    </dgm:pt>
    <dgm:pt modelId="{7336C954-45A6-45C0-A688-FBC0481332A0}" type="sibTrans" cxnId="{27BC3B55-075E-4B94-AE52-CC8B6D9FFCB8}">
      <dgm:prSet/>
      <dgm:spPr/>
      <dgm:t>
        <a:bodyPr/>
        <a:lstStyle/>
        <a:p>
          <a:endParaRPr lang="en-US"/>
        </a:p>
      </dgm:t>
    </dgm:pt>
    <dgm:pt modelId="{D6E3759B-9562-418F-A884-F46CCF2E4539}" type="parTrans" cxnId="{036C4FC4-476D-4308-A4BE-044EE41F5705}">
      <dgm:prSet/>
      <dgm:spPr/>
      <dgm:t>
        <a:bodyPr/>
        <a:lstStyle/>
        <a:p>
          <a:endParaRPr lang="en-US"/>
        </a:p>
      </dgm:t>
    </dgm:pt>
    <dgm:pt modelId="{1B8D85C5-F2D0-42D0-A7C7-595DDFBB0B94}">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3000" b="0" i="0" strike="noStrike" cap="none" spc="0" baseline="0">
              <a:solidFill>
                <a:srgbClr val="FFFFFF"/>
              </a:solidFill>
              <a:effectLst/>
              <a:latin typeface="Calibri"/>
              <a:ea typeface="Calibri"/>
              <a:cs typeface="Calibri"/>
            </a:rPr>
            <a:t>Gestionnaires</a:t>
          </a:r>
          <a:endParaRPr lang="en-US" sz="3000"/>
        </a:p>
      </dgm:t>
    </dgm:pt>
    <dgm:pt modelId="{B41704BC-3399-4B98-8CBB-1C82DC8134AC}" type="sibTrans" cxnId="{036C4FC4-476D-4308-A4BE-044EE41F5705}">
      <dgm:prSet/>
      <dgm:spPr/>
      <dgm:t>
        <a:bodyPr/>
        <a:lstStyle/>
        <a:p>
          <a:endParaRPr lang="en-US"/>
        </a:p>
      </dgm:t>
    </dgm:pt>
    <dgm:pt modelId="{03350E07-5B48-4E7C-B3A5-440AC1FB5680}" type="parTrans" cxnId="{D4603426-0E98-4877-A440-015B6119A0BC}">
      <dgm:prSet/>
      <dgm:spPr/>
      <dgm:t>
        <a:bodyPr/>
        <a:lstStyle/>
        <a:p>
          <a:endParaRPr lang="en-US"/>
        </a:p>
      </dgm:t>
    </dgm:pt>
    <dgm:pt modelId="{877A83AA-B99B-4BD8-8DEC-185197AADBB9}">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3600" b="0" i="0" strike="noStrike" cap="none" spc="0" baseline="0" dirty="0">
              <a:solidFill>
                <a:srgbClr val="FFFFFF"/>
              </a:solidFill>
              <a:effectLst/>
              <a:latin typeface="Calibri"/>
              <a:ea typeface="Calibri"/>
              <a:cs typeface="Calibri"/>
            </a:rPr>
            <a:t>Collègues</a:t>
          </a:r>
          <a:endParaRPr lang="en-US" dirty="0"/>
        </a:p>
      </dgm:t>
    </dgm:pt>
    <dgm:pt modelId="{50A5F10B-C1FB-4521-826D-3C55CB839AE2}" type="sibTrans" cxnId="{D4603426-0E98-4877-A440-015B6119A0BC}">
      <dgm:prSet/>
      <dgm:spPr/>
      <dgm:t>
        <a:bodyPr/>
        <a:lstStyle/>
        <a:p>
          <a:endParaRPr lang="en-US"/>
        </a:p>
      </dgm:t>
    </dgm:pt>
    <dgm:pt modelId="{5F02574E-EF70-4789-8A4E-C11738F6861A}" type="parTrans" cxnId="{4609B435-75AA-4AC2-A536-8766014C5B83}">
      <dgm:prSet/>
      <dgm:spPr/>
      <dgm:t>
        <a:bodyPr/>
        <a:lstStyle/>
        <a:p>
          <a:endParaRPr lang="en-US"/>
        </a:p>
      </dgm:t>
    </dgm:pt>
    <dgm:pt modelId="{2E3CAA22-643F-4AB0-A1DA-20BE5D846CFB}">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3000" b="0" i="0" strike="noStrike" cap="none" spc="0" baseline="0">
              <a:solidFill>
                <a:srgbClr val="FFFFFF"/>
              </a:solidFill>
              <a:effectLst/>
              <a:latin typeface="Calibri"/>
              <a:ea typeface="Calibri"/>
              <a:cs typeface="Calibri"/>
            </a:rPr>
            <a:t>Fournisseurs</a:t>
          </a:r>
          <a:endParaRPr lang="en-US" sz="3000"/>
        </a:p>
      </dgm:t>
    </dgm:pt>
    <dgm:pt modelId="{7225BED6-EFE7-401D-8A32-EBCC85760333}" type="sibTrans" cxnId="{4609B435-75AA-4AC2-A536-8766014C5B83}">
      <dgm:prSet/>
      <dgm:spPr/>
      <dgm:t>
        <a:bodyPr/>
        <a:lstStyle/>
        <a:p>
          <a:endParaRPr lang="en-US"/>
        </a:p>
      </dgm:t>
    </dgm:pt>
    <dgm:pt modelId="{48AC272F-9CFB-4033-B69D-73E2EE0B7EC5}" type="parTrans" cxnId="{B429E929-4A4D-4241-A009-89482C8F8C6F}">
      <dgm:prSet/>
      <dgm:spPr/>
      <dgm:t>
        <a:bodyPr/>
        <a:lstStyle/>
        <a:p>
          <a:endParaRPr lang="en-US"/>
        </a:p>
      </dgm:t>
    </dgm:pt>
    <dgm:pt modelId="{C7781311-E474-47F5-902B-0A2B3D8FF44A}">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3600" b="0" i="0" strike="noStrike" cap="none" spc="0" baseline="0">
              <a:solidFill>
                <a:srgbClr val="FFFFFF"/>
              </a:solidFill>
              <a:effectLst/>
              <a:latin typeface="Calibri"/>
              <a:ea typeface="Calibri"/>
              <a:cs typeface="Calibri"/>
            </a:rPr>
            <a:t>Clients</a:t>
          </a:r>
          <a:endParaRPr lang="en-US"/>
        </a:p>
      </dgm:t>
    </dgm:pt>
    <dgm:pt modelId="{D871D23F-569C-4FD5-AFBA-DD194F9C33FF}" type="sibTrans" cxnId="{B429E929-4A4D-4241-A009-89482C8F8C6F}">
      <dgm:prSet/>
      <dgm:spPr/>
      <dgm:t>
        <a:bodyPr/>
        <a:lstStyle/>
        <a:p>
          <a:endParaRPr lang="en-US"/>
        </a:p>
      </dgm:t>
    </dgm:pt>
    <dgm:pt modelId="{56D5179D-1EFA-4854-87D9-1B62387F6DC6}" type="parTrans" cxnId="{19C92615-7781-4DD6-8CFC-5552D37CB7EA}">
      <dgm:prSet/>
      <dgm:spPr/>
      <dgm:t>
        <a:bodyPr/>
        <a:lstStyle/>
        <a:p>
          <a:endParaRPr lang="en-US"/>
        </a:p>
      </dgm:t>
    </dgm:pt>
    <dgm:pt modelId="{4FB763E3-8A34-4199-805A-904204A5B9E8}">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3000" b="0" i="0" strike="noStrike" cap="none" spc="0" baseline="0">
              <a:solidFill>
                <a:srgbClr val="FFFFFF"/>
              </a:solidFill>
              <a:effectLst/>
              <a:latin typeface="Calibri"/>
              <a:ea typeface="Calibri"/>
              <a:cs typeface="Calibri"/>
            </a:rPr>
            <a:t>Entrepreneurs</a:t>
          </a:r>
          <a:endParaRPr lang="en-US" sz="3000"/>
        </a:p>
      </dgm:t>
    </dgm:pt>
    <dgm:pt modelId="{5D5D3307-FD81-45B6-A978-0B64D363C3ED}" type="sibTrans" cxnId="{19C92615-7781-4DD6-8CFC-5552D37CB7EA}">
      <dgm:prSet/>
      <dgm:spPr/>
      <dgm:t>
        <a:bodyPr/>
        <a:lstStyle/>
        <a:p>
          <a:endParaRPr lang="en-US"/>
        </a:p>
      </dgm:t>
    </dgm:pt>
    <dgm:pt modelId="{7B6D35E6-14FC-460A-BFCD-18027F77E34D}" type="pres">
      <dgm:prSet presAssocID="{E718AF86-2E83-4750-9E5F-A0B0CA96829B}" presName="diagram" presStyleCnt="0">
        <dgm:presLayoutVars>
          <dgm:dir/>
          <dgm:resizeHandles val="exact"/>
        </dgm:presLayoutVars>
      </dgm:prSet>
      <dgm:spPr/>
    </dgm:pt>
    <dgm:pt modelId="{BF61FA31-D264-43EA-875B-A2B7B8E7012B}" type="pres">
      <dgm:prSet presAssocID="{75D565E3-8336-48C4-90E3-0C9DA6803E1C}" presName="node" presStyleLbl="node1" presStyleIdx="0" presStyleCnt="6">
        <dgm:presLayoutVars>
          <dgm:bulletEnabled val="1"/>
        </dgm:presLayoutVars>
      </dgm:prSet>
      <dgm:spPr/>
    </dgm:pt>
    <dgm:pt modelId="{3A618FCC-9271-4F94-9C7F-8E0070B1CDA1}" type="pres">
      <dgm:prSet presAssocID="{7336C954-45A6-45C0-A688-FBC0481332A0}" presName="sibTrans" presStyleCnt="0"/>
      <dgm:spPr/>
    </dgm:pt>
    <dgm:pt modelId="{4573CE03-A660-44F7-B0C8-0BF6532B8A05}" type="pres">
      <dgm:prSet presAssocID="{1B8D85C5-F2D0-42D0-A7C7-595DDFBB0B94}" presName="node" presStyleLbl="node1" presStyleIdx="1" presStyleCnt="6">
        <dgm:presLayoutVars>
          <dgm:bulletEnabled val="1"/>
        </dgm:presLayoutVars>
      </dgm:prSet>
      <dgm:spPr/>
    </dgm:pt>
    <dgm:pt modelId="{C2F10033-87C7-49C0-930D-446DCB2C20C3}" type="pres">
      <dgm:prSet presAssocID="{B41704BC-3399-4B98-8CBB-1C82DC8134AC}" presName="sibTrans" presStyleCnt="0"/>
      <dgm:spPr/>
    </dgm:pt>
    <dgm:pt modelId="{7D292785-63DD-40E5-BF38-3BDE0B2D1FB7}" type="pres">
      <dgm:prSet presAssocID="{877A83AA-B99B-4BD8-8DEC-185197AADBB9}" presName="node" presStyleLbl="node1" presStyleIdx="2" presStyleCnt="6">
        <dgm:presLayoutVars>
          <dgm:bulletEnabled val="1"/>
        </dgm:presLayoutVars>
      </dgm:prSet>
      <dgm:spPr/>
    </dgm:pt>
    <dgm:pt modelId="{9833DF5B-68D5-41F6-A523-9A5678394E58}" type="pres">
      <dgm:prSet presAssocID="{50A5F10B-C1FB-4521-826D-3C55CB839AE2}" presName="sibTrans" presStyleCnt="0"/>
      <dgm:spPr/>
    </dgm:pt>
    <dgm:pt modelId="{8E5F5894-71D7-4AD0-AB3F-825397E67428}" type="pres">
      <dgm:prSet presAssocID="{2E3CAA22-643F-4AB0-A1DA-20BE5D846CFB}" presName="node" presStyleLbl="node1" presStyleIdx="3" presStyleCnt="6">
        <dgm:presLayoutVars>
          <dgm:bulletEnabled val="1"/>
        </dgm:presLayoutVars>
      </dgm:prSet>
      <dgm:spPr/>
    </dgm:pt>
    <dgm:pt modelId="{8ABC1043-C70B-4802-972F-E92D28931A33}" type="pres">
      <dgm:prSet presAssocID="{7225BED6-EFE7-401D-8A32-EBCC85760333}" presName="sibTrans" presStyleCnt="0"/>
      <dgm:spPr/>
    </dgm:pt>
    <dgm:pt modelId="{41438514-9CE3-4267-8433-2A509C733917}" type="pres">
      <dgm:prSet presAssocID="{C7781311-E474-47F5-902B-0A2B3D8FF44A}" presName="node" presStyleLbl="node1" presStyleIdx="4" presStyleCnt="6">
        <dgm:presLayoutVars>
          <dgm:bulletEnabled val="1"/>
        </dgm:presLayoutVars>
      </dgm:prSet>
      <dgm:spPr/>
    </dgm:pt>
    <dgm:pt modelId="{64659242-38B6-43C3-988D-CA767345F9FA}" type="pres">
      <dgm:prSet presAssocID="{D871D23F-569C-4FD5-AFBA-DD194F9C33FF}" presName="sibTrans" presStyleCnt="0"/>
      <dgm:spPr/>
    </dgm:pt>
    <dgm:pt modelId="{CD7FF0B3-454C-4F5A-9542-9E88E96578B7}" type="pres">
      <dgm:prSet presAssocID="{4FB763E3-8A34-4199-805A-904204A5B9E8}" presName="node" presStyleLbl="node1" presStyleIdx="5" presStyleCnt="6">
        <dgm:presLayoutVars>
          <dgm:bulletEnabled val="1"/>
        </dgm:presLayoutVars>
      </dgm:prSet>
      <dgm:spPr/>
    </dgm:pt>
  </dgm:ptLst>
  <dgm:cxnLst>
    <dgm:cxn modelId="{F8EE1606-018A-497B-B87C-16551170BE26}" type="presOf" srcId="{1B8D85C5-F2D0-42D0-A7C7-595DDFBB0B94}" destId="{4573CE03-A660-44F7-B0C8-0BF6532B8A05}" srcOrd="0" destOrd="0" presId="urn:microsoft.com/office/officeart/2005/8/layout/default"/>
    <dgm:cxn modelId="{19C92615-7781-4DD6-8CFC-5552D37CB7EA}" srcId="{E718AF86-2E83-4750-9E5F-A0B0CA96829B}" destId="{4FB763E3-8A34-4199-805A-904204A5B9E8}" srcOrd="5" destOrd="0" parTransId="{56D5179D-1EFA-4854-87D9-1B62387F6DC6}" sibTransId="{5D5D3307-FD81-45B6-A978-0B64D363C3ED}"/>
    <dgm:cxn modelId="{D4603426-0E98-4877-A440-015B6119A0BC}" srcId="{E718AF86-2E83-4750-9E5F-A0B0CA96829B}" destId="{877A83AA-B99B-4BD8-8DEC-185197AADBB9}" srcOrd="2" destOrd="0" parTransId="{03350E07-5B48-4E7C-B3A5-440AC1FB5680}" sibTransId="{50A5F10B-C1FB-4521-826D-3C55CB839AE2}"/>
    <dgm:cxn modelId="{B429E929-4A4D-4241-A009-89482C8F8C6F}" srcId="{E718AF86-2E83-4750-9E5F-A0B0CA96829B}" destId="{C7781311-E474-47F5-902B-0A2B3D8FF44A}" srcOrd="4" destOrd="0" parTransId="{48AC272F-9CFB-4033-B69D-73E2EE0B7EC5}" sibTransId="{D871D23F-569C-4FD5-AFBA-DD194F9C33FF}"/>
    <dgm:cxn modelId="{4609B435-75AA-4AC2-A536-8766014C5B83}" srcId="{E718AF86-2E83-4750-9E5F-A0B0CA96829B}" destId="{2E3CAA22-643F-4AB0-A1DA-20BE5D846CFB}" srcOrd="3" destOrd="0" parTransId="{5F02574E-EF70-4789-8A4E-C11738F6861A}" sibTransId="{7225BED6-EFE7-401D-8A32-EBCC85760333}"/>
    <dgm:cxn modelId="{27BC3B55-075E-4B94-AE52-CC8B6D9FFCB8}" srcId="{E718AF86-2E83-4750-9E5F-A0B0CA96829B}" destId="{75D565E3-8336-48C4-90E3-0C9DA6803E1C}" srcOrd="0" destOrd="0" parTransId="{FED36DBC-8D88-4B75-BECA-EC9BFD87DE2B}" sibTransId="{7336C954-45A6-45C0-A688-FBC0481332A0}"/>
    <dgm:cxn modelId="{A72371A9-383E-4B76-BAA4-4715F3A447EA}" type="presOf" srcId="{E718AF86-2E83-4750-9E5F-A0B0CA96829B}" destId="{7B6D35E6-14FC-460A-BFCD-18027F77E34D}" srcOrd="0" destOrd="0" presId="urn:microsoft.com/office/officeart/2005/8/layout/default"/>
    <dgm:cxn modelId="{829B86A9-2E79-4C63-A6E0-C9CC124C6EEF}" type="presOf" srcId="{C7781311-E474-47F5-902B-0A2B3D8FF44A}" destId="{41438514-9CE3-4267-8433-2A509C733917}" srcOrd="0" destOrd="0" presId="urn:microsoft.com/office/officeart/2005/8/layout/default"/>
    <dgm:cxn modelId="{1895BDBD-3A4B-40D8-91BE-0E85730468CF}" type="presOf" srcId="{877A83AA-B99B-4BD8-8DEC-185197AADBB9}" destId="{7D292785-63DD-40E5-BF38-3BDE0B2D1FB7}" srcOrd="0" destOrd="0" presId="urn:microsoft.com/office/officeart/2005/8/layout/default"/>
    <dgm:cxn modelId="{7B6B6CC2-F921-4F66-865D-AB3452AFD305}" type="presOf" srcId="{75D565E3-8336-48C4-90E3-0C9DA6803E1C}" destId="{BF61FA31-D264-43EA-875B-A2B7B8E7012B}" srcOrd="0" destOrd="0" presId="urn:microsoft.com/office/officeart/2005/8/layout/default"/>
    <dgm:cxn modelId="{036C4FC4-476D-4308-A4BE-044EE41F5705}" srcId="{E718AF86-2E83-4750-9E5F-A0B0CA96829B}" destId="{1B8D85C5-F2D0-42D0-A7C7-595DDFBB0B94}" srcOrd="1" destOrd="0" parTransId="{D6E3759B-9562-418F-A884-F46CCF2E4539}" sibTransId="{B41704BC-3399-4B98-8CBB-1C82DC8134AC}"/>
    <dgm:cxn modelId="{6933B5D8-0B7C-4E14-B563-0D48D070BB65}" type="presOf" srcId="{2E3CAA22-643F-4AB0-A1DA-20BE5D846CFB}" destId="{8E5F5894-71D7-4AD0-AB3F-825397E67428}" srcOrd="0" destOrd="0" presId="urn:microsoft.com/office/officeart/2005/8/layout/default"/>
    <dgm:cxn modelId="{44EC37E2-A64C-459E-AC78-158615B85122}" type="presOf" srcId="{4FB763E3-8A34-4199-805A-904204A5B9E8}" destId="{CD7FF0B3-454C-4F5A-9542-9E88E96578B7}" srcOrd="0" destOrd="0" presId="urn:microsoft.com/office/officeart/2005/8/layout/default"/>
    <dgm:cxn modelId="{6E941495-8BC2-4386-937F-FD84E77BDD78}" type="presParOf" srcId="{7B6D35E6-14FC-460A-BFCD-18027F77E34D}" destId="{BF61FA31-D264-43EA-875B-A2B7B8E7012B}" srcOrd="0" destOrd="0" presId="urn:microsoft.com/office/officeart/2005/8/layout/default"/>
    <dgm:cxn modelId="{4C1D2B28-D0B6-4750-8AEB-A8469163EC9C}" type="presParOf" srcId="{7B6D35E6-14FC-460A-BFCD-18027F77E34D}" destId="{3A618FCC-9271-4F94-9C7F-8E0070B1CDA1}" srcOrd="1" destOrd="0" presId="urn:microsoft.com/office/officeart/2005/8/layout/default"/>
    <dgm:cxn modelId="{FF39193B-8BB3-4949-8319-B76DBB9A29D6}" type="presParOf" srcId="{7B6D35E6-14FC-460A-BFCD-18027F77E34D}" destId="{4573CE03-A660-44F7-B0C8-0BF6532B8A05}" srcOrd="2" destOrd="0" presId="urn:microsoft.com/office/officeart/2005/8/layout/default"/>
    <dgm:cxn modelId="{FA32C67A-AA29-4DB6-95F1-6E4DDC278E96}" type="presParOf" srcId="{7B6D35E6-14FC-460A-BFCD-18027F77E34D}" destId="{C2F10033-87C7-49C0-930D-446DCB2C20C3}" srcOrd="3" destOrd="0" presId="urn:microsoft.com/office/officeart/2005/8/layout/default"/>
    <dgm:cxn modelId="{77E3A5A7-F732-4F4B-9BC1-E74308477347}" type="presParOf" srcId="{7B6D35E6-14FC-460A-BFCD-18027F77E34D}" destId="{7D292785-63DD-40E5-BF38-3BDE0B2D1FB7}" srcOrd="4" destOrd="0" presId="urn:microsoft.com/office/officeart/2005/8/layout/default"/>
    <dgm:cxn modelId="{BB5A864B-CE2B-467E-83C1-A889967B855B}" type="presParOf" srcId="{7B6D35E6-14FC-460A-BFCD-18027F77E34D}" destId="{9833DF5B-68D5-41F6-A523-9A5678394E58}" srcOrd="5" destOrd="0" presId="urn:microsoft.com/office/officeart/2005/8/layout/default"/>
    <dgm:cxn modelId="{B3120397-9B78-4869-AC38-AAFA757BBEE4}" type="presParOf" srcId="{7B6D35E6-14FC-460A-BFCD-18027F77E34D}" destId="{8E5F5894-71D7-4AD0-AB3F-825397E67428}" srcOrd="6" destOrd="0" presId="urn:microsoft.com/office/officeart/2005/8/layout/default"/>
    <dgm:cxn modelId="{A52AF52D-FB56-4B88-B248-E1079D77B05C}" type="presParOf" srcId="{7B6D35E6-14FC-460A-BFCD-18027F77E34D}" destId="{8ABC1043-C70B-4802-972F-E92D28931A33}" srcOrd="7" destOrd="0" presId="urn:microsoft.com/office/officeart/2005/8/layout/default"/>
    <dgm:cxn modelId="{B3DF3682-FCBE-452E-A1AA-7F5ABB813104}" type="presParOf" srcId="{7B6D35E6-14FC-460A-BFCD-18027F77E34D}" destId="{41438514-9CE3-4267-8433-2A509C733917}" srcOrd="8" destOrd="0" presId="urn:microsoft.com/office/officeart/2005/8/layout/default"/>
    <dgm:cxn modelId="{F4B2CB95-19FE-4DA2-91AA-55B6E72C1097}" type="presParOf" srcId="{7B6D35E6-14FC-460A-BFCD-18027F77E34D}" destId="{64659242-38B6-43C3-988D-CA767345F9FA}" srcOrd="9" destOrd="0" presId="urn:microsoft.com/office/officeart/2005/8/layout/default"/>
    <dgm:cxn modelId="{3AD543FF-D662-4265-867F-18921039ECD3}" type="presParOf" srcId="{7B6D35E6-14FC-460A-BFCD-18027F77E34D}" destId="{CD7FF0B3-454C-4F5A-9542-9E88E96578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0C05A7D9-4B26-493B-AD17-CF6F474D26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53147A8-9B94-4655-872A-C321ED63F359}" type="parTrans" cxnId="{1A1419A7-6DE0-4547-9A7F-A05F3D6E20BD}">
      <dgm:prSet/>
      <dgm:spPr/>
      <dgm:t>
        <a:bodyPr/>
        <a:lstStyle/>
        <a:p>
          <a:endParaRPr lang="en-US"/>
        </a:p>
      </dgm:t>
    </dgm:pt>
    <dgm:pt modelId="{D1140553-0F2C-4E08-A6D7-E9695769881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Conduite visuelle </a:t>
          </a:r>
        </a:p>
      </dgm:t>
    </dgm:pt>
    <dgm:pt modelId="{6EE0849C-BC16-44AE-B4F4-4E3885699EAF}" type="parTrans" cxnId="{86F1EF94-C27A-4EBB-8A3E-A4BCC3E627B6}">
      <dgm:prSet/>
      <dgm:spPr/>
      <dgm:t>
        <a:bodyPr/>
        <a:lstStyle/>
        <a:p>
          <a:endParaRPr lang="en-US"/>
        </a:p>
      </dgm:t>
    </dgm:pt>
    <dgm:pt modelId="{7AD47BAE-9CB4-432C-9257-ACCCDE15C00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Encourager, faire des gestes sexuels</a:t>
          </a:r>
        </a:p>
      </dgm:t>
    </dgm:pt>
    <dgm:pt modelId="{B2C67109-4C19-4CF1-A362-DDEA36B3260E}" type="sibTrans" cxnId="{86F1EF94-C27A-4EBB-8A3E-A4BCC3E627B6}">
      <dgm:prSet/>
      <dgm:spPr/>
      <dgm:t>
        <a:bodyPr/>
        <a:lstStyle/>
        <a:p>
          <a:endParaRPr lang="en-US"/>
        </a:p>
      </dgm:t>
    </dgm:pt>
    <dgm:pt modelId="{B0B1209E-36A1-4E04-98E3-7E1EE65124D5}" type="parTrans" cxnId="{84735FE3-B9C6-4347-85DD-2269BE313205}">
      <dgm:prSet/>
      <dgm:spPr/>
      <dgm:t>
        <a:bodyPr/>
        <a:lstStyle/>
        <a:p>
          <a:endParaRPr lang="en-US"/>
        </a:p>
      </dgm:t>
    </dgm:pt>
    <dgm:pt modelId="{424F1DCF-E6C8-484E-BBFE-3FD4CF2C4D50}">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dirty="0">
              <a:solidFill>
                <a:srgbClr val="FFFFFF"/>
              </a:solidFill>
              <a:effectLst/>
              <a:latin typeface="Calibri"/>
              <a:ea typeface="Calibri"/>
              <a:cs typeface="Calibri"/>
            </a:rPr>
            <a:t>Affichage d’objets, d’images, de dessins animés ou d’affiches suggestifs sous forme imprimée ou numérique</a:t>
          </a:r>
        </a:p>
      </dgm:t>
    </dgm:pt>
    <dgm:pt modelId="{5519A9E2-41C9-4E39-8BED-4C67155F3D79}" type="sibTrans" cxnId="{84735FE3-B9C6-4347-85DD-2269BE313205}">
      <dgm:prSet/>
      <dgm:spPr/>
      <dgm:t>
        <a:bodyPr/>
        <a:lstStyle/>
        <a:p>
          <a:endParaRPr lang="en-US"/>
        </a:p>
      </dgm:t>
    </dgm:pt>
    <dgm:pt modelId="{7317062B-F1CA-45AF-ACEC-CF8A4966C4E7}" type="sibTrans" cxnId="{1A1419A7-6DE0-4547-9A7F-A05F3D6E20BD}">
      <dgm:prSet/>
      <dgm:spPr/>
      <dgm:t>
        <a:bodyPr/>
        <a:lstStyle/>
        <a:p>
          <a:endParaRPr lang="en-US"/>
        </a:p>
      </dgm:t>
    </dgm:pt>
    <dgm:pt modelId="{01509BDB-23A7-4E1A-8EE1-9B1BA783FFD5}" type="parTrans" cxnId="{146526A4-DA68-47B8-993B-C939C6F5118E}">
      <dgm:prSet/>
      <dgm:spPr/>
      <dgm:t>
        <a:bodyPr/>
        <a:lstStyle/>
        <a:p>
          <a:endParaRPr lang="en-US"/>
        </a:p>
      </dgm:t>
    </dgm:pt>
    <dgm:pt modelId="{03ADAECB-047A-46F4-9200-A29E2B53805A}">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Conduite physique</a:t>
          </a:r>
        </a:p>
      </dgm:t>
    </dgm:pt>
    <dgm:pt modelId="{7D4D8014-F1DB-411D-A99F-000FBF67510A}" type="parTrans" cxnId="{3D44FBCE-719C-4E38-9D14-79D86B90AE5A}">
      <dgm:prSet/>
      <dgm:spPr/>
      <dgm:t>
        <a:bodyPr/>
        <a:lstStyle/>
        <a:p>
          <a:endParaRPr lang="en-US"/>
        </a:p>
      </dgm:t>
    </dgm:pt>
    <dgm:pt modelId="{700502CC-08DF-4A38-B06C-7BAE4529CD0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Toucher, étreindre ou masser</a:t>
          </a:r>
        </a:p>
      </dgm:t>
    </dgm:pt>
    <dgm:pt modelId="{3AA66E2B-C7F4-4738-B0C6-89117339686D}" type="sibTrans" cxnId="{3D44FBCE-719C-4E38-9D14-79D86B90AE5A}">
      <dgm:prSet/>
      <dgm:spPr/>
      <dgm:t>
        <a:bodyPr/>
        <a:lstStyle/>
        <a:p>
          <a:endParaRPr lang="en-US"/>
        </a:p>
      </dgm:t>
    </dgm:pt>
    <dgm:pt modelId="{9B816D66-BCA5-4EB0-97D2-6A6E68BCB7D8}" type="parTrans" cxnId="{003341B0-2573-45BF-8769-62AF9E74BC57}">
      <dgm:prSet/>
      <dgm:spPr/>
      <dgm:t>
        <a:bodyPr/>
        <a:lstStyle/>
        <a:p>
          <a:endParaRPr lang="en-US"/>
        </a:p>
      </dgm:t>
    </dgm:pt>
    <dgm:pt modelId="{AAABA161-B816-48FE-9FF6-403447916EF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Agression</a:t>
          </a:r>
        </a:p>
      </dgm:t>
    </dgm:pt>
    <dgm:pt modelId="{CAF8154D-B656-4A60-911E-7D35FB8AFDAF}" type="sibTrans" cxnId="{003341B0-2573-45BF-8769-62AF9E74BC57}">
      <dgm:prSet/>
      <dgm:spPr/>
      <dgm:t>
        <a:bodyPr/>
        <a:lstStyle/>
        <a:p>
          <a:endParaRPr lang="en-US"/>
        </a:p>
      </dgm:t>
    </dgm:pt>
    <dgm:pt modelId="{7136BF63-0206-4684-85AB-24B66306CC42}" type="parTrans" cxnId="{249459D0-52DE-47AC-8305-F5DAB0102D43}">
      <dgm:prSet/>
      <dgm:spPr/>
      <dgm:t>
        <a:bodyPr/>
        <a:lstStyle/>
        <a:p>
          <a:endParaRPr lang="en-US"/>
        </a:p>
      </dgm:t>
    </dgm:pt>
    <dgm:pt modelId="{6145CC65-493A-459B-864E-BE0291E3B59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Empêcher ou bloquer les mouvements </a:t>
          </a:r>
        </a:p>
      </dgm:t>
    </dgm:pt>
    <dgm:pt modelId="{72680BB3-04FA-41D0-987B-EFEBFE9E86BA}" type="sibTrans" cxnId="{249459D0-52DE-47AC-8305-F5DAB0102D43}">
      <dgm:prSet/>
      <dgm:spPr/>
      <dgm:t>
        <a:bodyPr/>
        <a:lstStyle/>
        <a:p>
          <a:endParaRPr lang="en-US"/>
        </a:p>
      </dgm:t>
    </dgm:pt>
    <dgm:pt modelId="{CDCDB1D1-BFA5-4418-9B98-B885AF47B3A5}" type="sibTrans" cxnId="{146526A4-DA68-47B8-993B-C939C6F5118E}">
      <dgm:prSet/>
      <dgm:spPr/>
      <dgm:t>
        <a:bodyPr/>
        <a:lstStyle/>
        <a:p>
          <a:endParaRPr lang="en-US"/>
        </a:p>
      </dgm:t>
    </dgm:pt>
    <dgm:pt modelId="{998E800D-ECE1-4951-9960-7BDD393DF063}" type="parTrans" cxnId="{13BFAA81-4AC7-4FC3-94A1-BEAD2CF5432B}">
      <dgm:prSet/>
      <dgm:spPr/>
      <dgm:t>
        <a:bodyPr/>
        <a:lstStyle/>
        <a:p>
          <a:endParaRPr lang="en-US"/>
        </a:p>
      </dgm:t>
    </dgm:pt>
    <dgm:pt modelId="{E826FA2F-8DF9-4F84-A929-4F0DA138E06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Conduite verbale </a:t>
          </a:r>
        </a:p>
      </dgm:t>
    </dgm:pt>
    <dgm:pt modelId="{E1A01D08-2A2A-4288-9A6B-4683DB5B102E}" type="parTrans" cxnId="{48D4433D-98EC-4B95-B187-C6008CA6BA4A}">
      <dgm:prSet/>
      <dgm:spPr/>
      <dgm:t>
        <a:bodyPr/>
        <a:lstStyle/>
        <a:p>
          <a:endParaRPr lang="en-US"/>
        </a:p>
      </dgm:t>
    </dgm:pt>
    <dgm:pt modelId="{9BBEF1E3-0CAD-46F1-A1A7-FDD1D2E9A001}">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Faire ou utiliser des commentaires, insultes ou blagues désobligeants en personne ou par message texte, courriel ou message</a:t>
          </a:r>
        </a:p>
      </dgm:t>
    </dgm:pt>
    <dgm:pt modelId="{2F4CA838-9D64-4D04-B928-E4E177D2EFFC}" type="sibTrans" cxnId="{48D4433D-98EC-4B95-B187-C6008CA6BA4A}">
      <dgm:prSet/>
      <dgm:spPr/>
      <dgm:t>
        <a:bodyPr/>
        <a:lstStyle/>
        <a:p>
          <a:endParaRPr lang="en-US"/>
        </a:p>
      </dgm:t>
    </dgm:pt>
    <dgm:pt modelId="{8014555A-0CB7-4C34-ACAE-613E5E6AC076}" type="parTrans" cxnId="{5785380C-B4C9-404C-BF2B-F46CA48CD461}">
      <dgm:prSet/>
      <dgm:spPr/>
      <dgm:t>
        <a:bodyPr/>
        <a:lstStyle/>
        <a:p>
          <a:endParaRPr lang="en-US"/>
        </a:p>
      </dgm:t>
    </dgm:pt>
    <dgm:pt modelId="{D83BCC78-D56C-40B2-A4E9-119D217BB84C}">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Avances ou propositions sexuelles verbales</a:t>
          </a:r>
        </a:p>
      </dgm:t>
    </dgm:pt>
    <dgm:pt modelId="{42890CFE-C418-459F-93F0-D743808833AF}" type="sibTrans" cxnId="{5785380C-B4C9-404C-BF2B-F46CA48CD461}">
      <dgm:prSet/>
      <dgm:spPr/>
      <dgm:t>
        <a:bodyPr/>
        <a:lstStyle/>
        <a:p>
          <a:endParaRPr lang="en-US"/>
        </a:p>
      </dgm:t>
    </dgm:pt>
    <dgm:pt modelId="{D17DCF28-A149-41C4-8F81-35A18B015B57}" type="parTrans" cxnId="{647268B4-6B7E-4795-B66A-66D49FE9AB0C}">
      <dgm:prSet/>
      <dgm:spPr/>
      <dgm:t>
        <a:bodyPr/>
        <a:lstStyle/>
        <a:p>
          <a:endParaRPr lang="en-US"/>
        </a:p>
      </dgm:t>
    </dgm:pt>
    <dgm:pt modelId="{C15B46CF-86A6-42D1-A495-80BDE3CACF5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Abus verbal de nature sexuelle</a:t>
          </a:r>
        </a:p>
      </dgm:t>
    </dgm:pt>
    <dgm:pt modelId="{04EE481C-7495-40CE-950B-C4EB510C5DC1}" type="sibTrans" cxnId="{647268B4-6B7E-4795-B66A-66D49FE9AB0C}">
      <dgm:prSet/>
      <dgm:spPr/>
      <dgm:t>
        <a:bodyPr/>
        <a:lstStyle/>
        <a:p>
          <a:endParaRPr lang="en-US"/>
        </a:p>
      </dgm:t>
    </dgm:pt>
    <dgm:pt modelId="{1C4B42A5-C5B7-4CE0-B56D-8D3A89CD9A8B}" type="parTrans" cxnId="{0C8D72CC-FD2E-40D0-A2E4-3B43ADCC471F}">
      <dgm:prSet/>
      <dgm:spPr/>
      <dgm:t>
        <a:bodyPr/>
        <a:lstStyle/>
        <a:p>
          <a:endParaRPr lang="en-US"/>
        </a:p>
      </dgm:t>
    </dgm:pt>
    <dgm:pt modelId="{9318EE55-3B8D-40BB-B3DD-40119884117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Commentaires verbaux graphiques sur le corps d’une personne</a:t>
          </a:r>
        </a:p>
      </dgm:t>
    </dgm:pt>
    <dgm:pt modelId="{56FEB4AC-12D6-48A4-92FD-11F459ACEE29}" type="sibTrans" cxnId="{0C8D72CC-FD2E-40D0-A2E4-3B43ADCC471F}">
      <dgm:prSet/>
      <dgm:spPr/>
      <dgm:t>
        <a:bodyPr/>
        <a:lstStyle/>
        <a:p>
          <a:endParaRPr lang="en-US"/>
        </a:p>
      </dgm:t>
    </dgm:pt>
    <dgm:pt modelId="{544ED2F1-447B-4D28-B908-B8AA40785393}" type="parTrans" cxnId="{8958198B-C668-44C5-B165-14F286A24A69}">
      <dgm:prSet/>
      <dgm:spPr/>
      <dgm:t>
        <a:bodyPr/>
        <a:lstStyle/>
        <a:p>
          <a:endParaRPr lang="en-US"/>
        </a:p>
      </dgm:t>
    </dgm:pt>
    <dgm:pt modelId="{70B2DF44-34FC-4788-9FB5-6B334345058D}">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fr-CA" sz="1600" b="0" i="0" strike="noStrike" cap="none" spc="0" baseline="0">
              <a:solidFill>
                <a:srgbClr val="FFFFFF"/>
              </a:solidFill>
              <a:effectLst/>
              <a:latin typeface="Calibri"/>
              <a:ea typeface="Calibri"/>
              <a:cs typeface="Calibri"/>
            </a:rPr>
            <a:t>Des mots sexuellement dégradants utilisés pour décrire une personne, des lettres, des notes ou des invitations suggestives ou obscènes</a:t>
          </a:r>
        </a:p>
      </dgm:t>
    </dgm:pt>
    <dgm:pt modelId="{FBB0510E-F978-4063-8359-F3B0AA0F5613}" type="sibTrans" cxnId="{8958198B-C668-44C5-B165-14F286A24A69}">
      <dgm:prSet/>
      <dgm:spPr/>
      <dgm:t>
        <a:bodyPr/>
        <a:lstStyle/>
        <a:p>
          <a:endParaRPr lang="en-US"/>
        </a:p>
      </dgm:t>
    </dgm:pt>
    <dgm:pt modelId="{ADE3DF73-07D5-4C55-842D-35766D1190D0}" type="sibTrans" cxnId="{13BFAA81-4AC7-4FC3-94A1-BEAD2CF5432B}">
      <dgm:prSet/>
      <dgm:spPr/>
      <dgm:t>
        <a:bodyPr/>
        <a:lstStyle/>
        <a:p>
          <a:endParaRPr lang="en-US"/>
        </a:p>
      </dgm:t>
    </dgm:pt>
    <dgm:pt modelId="{4C92CBA6-378A-4AC4-8B81-EBCFC25998B5}" type="pres">
      <dgm:prSet presAssocID="{0C05A7D9-4B26-493B-AD17-CF6F474D2605}" presName="diagram" presStyleCnt="0">
        <dgm:presLayoutVars>
          <dgm:dir/>
          <dgm:resizeHandles val="exact"/>
        </dgm:presLayoutVars>
      </dgm:prSet>
      <dgm:spPr/>
    </dgm:pt>
    <dgm:pt modelId="{EA286E4F-7206-4C05-AD55-DC212A1A5DC4}" type="pres">
      <dgm:prSet presAssocID="{D1140553-0F2C-4E08-A6D7-E96957698816}" presName="node" presStyleLbl="node1" presStyleIdx="0" presStyleCnt="3" custScaleY="76964">
        <dgm:presLayoutVars>
          <dgm:bulletEnabled val="1"/>
        </dgm:presLayoutVars>
      </dgm:prSet>
      <dgm:spPr/>
    </dgm:pt>
    <dgm:pt modelId="{F80C4730-0173-4C1A-9B71-4C9F48B5C63F}" type="pres">
      <dgm:prSet presAssocID="{7317062B-F1CA-45AF-ACEC-CF8A4966C4E7}" presName="sibTrans" presStyleCnt="0"/>
      <dgm:spPr/>
    </dgm:pt>
    <dgm:pt modelId="{988B99C9-8C3B-43DD-B195-DE7699CD3887}" type="pres">
      <dgm:prSet presAssocID="{03ADAECB-047A-46F4-9200-A29E2B53805A}" presName="node" presStyleLbl="node1" presStyleIdx="1" presStyleCnt="3" custScaleY="72244">
        <dgm:presLayoutVars>
          <dgm:bulletEnabled val="1"/>
        </dgm:presLayoutVars>
      </dgm:prSet>
      <dgm:spPr/>
    </dgm:pt>
    <dgm:pt modelId="{8757694E-B58D-42BB-9481-BBB0585FB9A2}" type="pres">
      <dgm:prSet presAssocID="{CDCDB1D1-BFA5-4418-9B98-B885AF47B3A5}" presName="sibTrans" presStyleCnt="0"/>
      <dgm:spPr/>
    </dgm:pt>
    <dgm:pt modelId="{66092D74-200C-439C-BC45-FB0319721481}" type="pres">
      <dgm:prSet presAssocID="{E826FA2F-8DF9-4F84-A929-4F0DA138E063}" presName="node" presStyleLbl="node1" presStyleIdx="2" presStyleCnt="3" custScaleX="181097" custScaleY="106337">
        <dgm:presLayoutVars>
          <dgm:bulletEnabled val="1"/>
        </dgm:presLayoutVars>
      </dgm:prSet>
      <dgm:spPr/>
    </dgm:pt>
  </dgm:ptLst>
  <dgm:cxnLst>
    <dgm:cxn modelId="{5785380C-B4C9-404C-BF2B-F46CA48CD461}" srcId="{E826FA2F-8DF9-4F84-A929-4F0DA138E063}" destId="{D83BCC78-D56C-40B2-A4E9-119D217BB84C}" srcOrd="1" destOrd="0" parTransId="{8014555A-0CB7-4C34-ACAE-613E5E6AC076}" sibTransId="{42890CFE-C418-459F-93F0-D743808833AF}"/>
    <dgm:cxn modelId="{48D4433D-98EC-4B95-B187-C6008CA6BA4A}" srcId="{E826FA2F-8DF9-4F84-A929-4F0DA138E063}" destId="{9BBEF1E3-0CAD-46F1-A1A7-FDD1D2E9A001}" srcOrd="0" destOrd="0" parTransId="{E1A01D08-2A2A-4288-9A6B-4683DB5B102E}" sibTransId="{2F4CA838-9D64-4D04-B928-E4E177D2EFFC}"/>
    <dgm:cxn modelId="{6C9AF75C-8447-43B8-BE3C-4C31F7936BC4}" type="presOf" srcId="{700502CC-08DF-4A38-B06C-7BAE4529CD04}" destId="{988B99C9-8C3B-43DD-B195-DE7699CD3887}" srcOrd="0" destOrd="1" presId="urn:microsoft.com/office/officeart/2005/8/layout/default"/>
    <dgm:cxn modelId="{AC4C6D46-A3A4-4820-9B77-10D8318D5DF5}" type="presOf" srcId="{9318EE55-3B8D-40BB-B3DD-40119884117B}" destId="{66092D74-200C-439C-BC45-FB0319721481}" srcOrd="0" destOrd="4" presId="urn:microsoft.com/office/officeart/2005/8/layout/default"/>
    <dgm:cxn modelId="{C269D148-8C76-410C-A331-5746C72D0611}" type="presOf" srcId="{C15B46CF-86A6-42D1-A495-80BDE3CACF54}" destId="{66092D74-200C-439C-BC45-FB0319721481}" srcOrd="0" destOrd="3" presId="urn:microsoft.com/office/officeart/2005/8/layout/default"/>
    <dgm:cxn modelId="{EB17DE4B-3FF2-4D3A-BBDD-2DC08AC27F68}" type="presOf" srcId="{0C05A7D9-4B26-493B-AD17-CF6F474D2605}" destId="{4C92CBA6-378A-4AC4-8B81-EBCFC25998B5}" srcOrd="0" destOrd="0" presId="urn:microsoft.com/office/officeart/2005/8/layout/default"/>
    <dgm:cxn modelId="{C285F258-FF3A-4081-B43F-946CE599683E}" type="presOf" srcId="{9BBEF1E3-0CAD-46F1-A1A7-FDD1D2E9A001}" destId="{66092D74-200C-439C-BC45-FB0319721481}" srcOrd="0" destOrd="1" presId="urn:microsoft.com/office/officeart/2005/8/layout/default"/>
    <dgm:cxn modelId="{5257A579-F765-4F29-9DE9-80C325D7DF91}" type="presOf" srcId="{AAABA161-B816-48FE-9FF6-403447916EF6}" destId="{988B99C9-8C3B-43DD-B195-DE7699CD3887}" srcOrd="0" destOrd="2" presId="urn:microsoft.com/office/officeart/2005/8/layout/default"/>
    <dgm:cxn modelId="{9705277F-3FF0-473C-9197-78F567FA0D41}" type="presOf" srcId="{03ADAECB-047A-46F4-9200-A29E2B53805A}" destId="{988B99C9-8C3B-43DD-B195-DE7699CD3887}" srcOrd="0" destOrd="0" presId="urn:microsoft.com/office/officeart/2005/8/layout/default"/>
    <dgm:cxn modelId="{13BFAA81-4AC7-4FC3-94A1-BEAD2CF5432B}" srcId="{0C05A7D9-4B26-493B-AD17-CF6F474D2605}" destId="{E826FA2F-8DF9-4F84-A929-4F0DA138E063}" srcOrd="2" destOrd="0" parTransId="{998E800D-ECE1-4951-9960-7BDD393DF063}" sibTransId="{ADE3DF73-07D5-4C55-842D-35766D1190D0}"/>
    <dgm:cxn modelId="{E39D9483-8C47-407F-ABB7-62BAA705E3B8}" type="presOf" srcId="{E826FA2F-8DF9-4F84-A929-4F0DA138E063}" destId="{66092D74-200C-439C-BC45-FB0319721481}" srcOrd="0" destOrd="0" presId="urn:microsoft.com/office/officeart/2005/8/layout/default"/>
    <dgm:cxn modelId="{90BDD183-43A3-4BFF-8752-754A42C17275}" type="presOf" srcId="{7AD47BAE-9CB4-432C-9257-ACCCDE15C002}" destId="{EA286E4F-7206-4C05-AD55-DC212A1A5DC4}" srcOrd="0" destOrd="1" presId="urn:microsoft.com/office/officeart/2005/8/layout/default"/>
    <dgm:cxn modelId="{1618E484-2AA0-473D-9BBB-32819776A979}" type="presOf" srcId="{D1140553-0F2C-4E08-A6D7-E96957698816}" destId="{EA286E4F-7206-4C05-AD55-DC212A1A5DC4}" srcOrd="0" destOrd="0" presId="urn:microsoft.com/office/officeart/2005/8/layout/default"/>
    <dgm:cxn modelId="{8958198B-C668-44C5-B165-14F286A24A69}" srcId="{E826FA2F-8DF9-4F84-A929-4F0DA138E063}" destId="{70B2DF44-34FC-4788-9FB5-6B334345058D}" srcOrd="4" destOrd="0" parTransId="{544ED2F1-447B-4D28-B908-B8AA40785393}" sibTransId="{FBB0510E-F978-4063-8359-F3B0AA0F5613}"/>
    <dgm:cxn modelId="{86F1EF94-C27A-4EBB-8A3E-A4BCC3E627B6}" srcId="{D1140553-0F2C-4E08-A6D7-E96957698816}" destId="{7AD47BAE-9CB4-432C-9257-ACCCDE15C002}" srcOrd="0" destOrd="0" parTransId="{6EE0849C-BC16-44AE-B4F4-4E3885699EAF}" sibTransId="{B2C67109-4C19-4CF1-A362-DDEA36B3260E}"/>
    <dgm:cxn modelId="{146526A4-DA68-47B8-993B-C939C6F5118E}" srcId="{0C05A7D9-4B26-493B-AD17-CF6F474D2605}" destId="{03ADAECB-047A-46F4-9200-A29E2B53805A}" srcOrd="1" destOrd="0" parTransId="{01509BDB-23A7-4E1A-8EE1-9B1BA783FFD5}" sibTransId="{CDCDB1D1-BFA5-4418-9B98-B885AF47B3A5}"/>
    <dgm:cxn modelId="{F2E52BA6-1828-41F3-84E6-2FEBCCEF3567}" type="presOf" srcId="{D83BCC78-D56C-40B2-A4E9-119D217BB84C}" destId="{66092D74-200C-439C-BC45-FB0319721481}" srcOrd="0" destOrd="2" presId="urn:microsoft.com/office/officeart/2005/8/layout/default"/>
    <dgm:cxn modelId="{1A1419A7-6DE0-4547-9A7F-A05F3D6E20BD}" srcId="{0C05A7D9-4B26-493B-AD17-CF6F474D2605}" destId="{D1140553-0F2C-4E08-A6D7-E96957698816}" srcOrd="0" destOrd="0" parTransId="{953147A8-9B94-4655-872A-C321ED63F359}" sibTransId="{7317062B-F1CA-45AF-ACEC-CF8A4966C4E7}"/>
    <dgm:cxn modelId="{6B9B06A9-590D-4CF8-8028-8B00E8E8FC9A}" type="presOf" srcId="{424F1DCF-E6C8-484E-BBFE-3FD4CF2C4D50}" destId="{EA286E4F-7206-4C05-AD55-DC212A1A5DC4}" srcOrd="0" destOrd="2" presId="urn:microsoft.com/office/officeart/2005/8/layout/default"/>
    <dgm:cxn modelId="{0B1B11AE-1925-4EAA-938C-64808B69560F}" type="presOf" srcId="{6145CC65-493A-459B-864E-BE0291E3B59B}" destId="{988B99C9-8C3B-43DD-B195-DE7699CD3887}" srcOrd="0" destOrd="3" presId="urn:microsoft.com/office/officeart/2005/8/layout/default"/>
    <dgm:cxn modelId="{003341B0-2573-45BF-8769-62AF9E74BC57}" srcId="{03ADAECB-047A-46F4-9200-A29E2B53805A}" destId="{AAABA161-B816-48FE-9FF6-403447916EF6}" srcOrd="1" destOrd="0" parTransId="{9B816D66-BCA5-4EB0-97D2-6A6E68BCB7D8}" sibTransId="{CAF8154D-B656-4A60-911E-7D35FB8AFDAF}"/>
    <dgm:cxn modelId="{647268B4-6B7E-4795-B66A-66D49FE9AB0C}" srcId="{E826FA2F-8DF9-4F84-A929-4F0DA138E063}" destId="{C15B46CF-86A6-42D1-A495-80BDE3CACF54}" srcOrd="2" destOrd="0" parTransId="{D17DCF28-A149-41C4-8F81-35A18B015B57}" sibTransId="{04EE481C-7495-40CE-950B-C4EB510C5DC1}"/>
    <dgm:cxn modelId="{0C8D72CC-FD2E-40D0-A2E4-3B43ADCC471F}" srcId="{E826FA2F-8DF9-4F84-A929-4F0DA138E063}" destId="{9318EE55-3B8D-40BB-B3DD-40119884117B}" srcOrd="3" destOrd="0" parTransId="{1C4B42A5-C5B7-4CE0-B56D-8D3A89CD9A8B}" sibTransId="{56FEB4AC-12D6-48A4-92FD-11F459ACEE29}"/>
    <dgm:cxn modelId="{3D44FBCE-719C-4E38-9D14-79D86B90AE5A}" srcId="{03ADAECB-047A-46F4-9200-A29E2B53805A}" destId="{700502CC-08DF-4A38-B06C-7BAE4529CD04}" srcOrd="0" destOrd="0" parTransId="{7D4D8014-F1DB-411D-A99F-000FBF67510A}" sibTransId="{3AA66E2B-C7F4-4738-B0C6-89117339686D}"/>
    <dgm:cxn modelId="{249459D0-52DE-47AC-8305-F5DAB0102D43}" srcId="{03ADAECB-047A-46F4-9200-A29E2B53805A}" destId="{6145CC65-493A-459B-864E-BE0291E3B59B}" srcOrd="2" destOrd="0" parTransId="{7136BF63-0206-4684-85AB-24B66306CC42}" sibTransId="{72680BB3-04FA-41D0-987B-EFEBFE9E86BA}"/>
    <dgm:cxn modelId="{84735FE3-B9C6-4347-85DD-2269BE313205}" srcId="{D1140553-0F2C-4E08-A6D7-E96957698816}" destId="{424F1DCF-E6C8-484E-BBFE-3FD4CF2C4D50}" srcOrd="1" destOrd="0" parTransId="{B0B1209E-36A1-4E04-98E3-7E1EE65124D5}" sibTransId="{5519A9E2-41C9-4E39-8BED-4C67155F3D79}"/>
    <dgm:cxn modelId="{F70DBBFF-88F9-4759-A9C9-92EE055AD520}" type="presOf" srcId="{70B2DF44-34FC-4788-9FB5-6B334345058D}" destId="{66092D74-200C-439C-BC45-FB0319721481}" srcOrd="0" destOrd="5" presId="urn:microsoft.com/office/officeart/2005/8/layout/default"/>
    <dgm:cxn modelId="{A2EE1B81-3B4C-4538-8B7A-89C9C9C9704F}" type="presParOf" srcId="{4C92CBA6-378A-4AC4-8B81-EBCFC25998B5}" destId="{EA286E4F-7206-4C05-AD55-DC212A1A5DC4}" srcOrd="0" destOrd="0" presId="urn:microsoft.com/office/officeart/2005/8/layout/default"/>
    <dgm:cxn modelId="{87FD956B-F125-4FB2-9AEC-D6FE41AA4920}" type="presParOf" srcId="{4C92CBA6-378A-4AC4-8B81-EBCFC25998B5}" destId="{F80C4730-0173-4C1A-9B71-4C9F48B5C63F}" srcOrd="1" destOrd="0" presId="urn:microsoft.com/office/officeart/2005/8/layout/default"/>
    <dgm:cxn modelId="{AB97EC8B-D711-4D2A-A457-AFF1E528CD6F}" type="presParOf" srcId="{4C92CBA6-378A-4AC4-8B81-EBCFC25998B5}" destId="{988B99C9-8C3B-43DD-B195-DE7699CD3887}" srcOrd="2" destOrd="0" presId="urn:microsoft.com/office/officeart/2005/8/layout/default"/>
    <dgm:cxn modelId="{6320C173-9F3B-4104-B264-E323AEE5BC8B}" type="presParOf" srcId="{4C92CBA6-378A-4AC4-8B81-EBCFC25998B5}" destId="{8757694E-B58D-42BB-9481-BBB0585FB9A2}" srcOrd="3" destOrd="0" presId="urn:microsoft.com/office/officeart/2005/8/layout/default"/>
    <dgm:cxn modelId="{CD1E7E12-3CE0-466A-987E-C63A7C1CD613}" type="presParOf" srcId="{4C92CBA6-378A-4AC4-8B81-EBCFC25998B5}" destId="{66092D74-200C-439C-BC45-FB03197214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3F388ED1-67EA-4C52-A4EF-B33800D3CCF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4C96D5D-A300-45E1-8162-B0468AA37BF6}" type="parTrans" cxnId="{74D501EF-378E-4B1A-B1FC-B50AC677E692}">
      <dgm:prSet/>
      <dgm:spPr/>
      <dgm:t>
        <a:bodyPr/>
        <a:lstStyle/>
        <a:p>
          <a:endParaRPr lang="en-US"/>
        </a:p>
      </dgm:t>
    </dgm:pt>
    <dgm:pt modelId="{6765D87C-7CC0-41A0-B409-35F7C6713B98}">
      <dgm:prSet custT="1"/>
      <dgm:spPr>
        <a:noFill/>
        <a:ln>
          <a:noFill/>
        </a:ln>
      </dgm:spPr>
      <dgm:t>
        <a:bodyPr/>
        <a:lstStyle/>
        <a:p>
          <a:pPr>
            <a:lnSpc>
              <a:spcPct val="100000"/>
            </a:lnSpc>
          </a:pPr>
          <a:r>
            <a:rPr lang="fr-CA" sz="1700" b="0" i="0" strike="noStrike" cap="none" spc="0" baseline="0">
              <a:solidFill>
                <a:srgbClr val="000000"/>
              </a:solidFill>
              <a:effectLst/>
              <a:latin typeface="Calibri"/>
              <a:ea typeface="Calibri"/>
              <a:cs typeface="Calibri"/>
            </a:rPr>
            <a:t>Interactions virtuelles</a:t>
          </a:r>
          <a:endParaRPr lang="en-US"/>
        </a:p>
      </dgm:t>
    </dgm:pt>
    <dgm:pt modelId="{4C6C75F7-926F-45DD-9F25-3A9FC1E581A0}" type="sibTrans" cxnId="{74D501EF-378E-4B1A-B1FC-B50AC677E692}">
      <dgm:prSet/>
      <dgm:spPr/>
      <dgm:t>
        <a:bodyPr/>
        <a:lstStyle/>
        <a:p>
          <a:endParaRPr lang="en-US"/>
        </a:p>
      </dgm:t>
    </dgm:pt>
    <dgm:pt modelId="{40235C9D-7692-4244-97C2-DBBB4D4D2FF7}" type="parTrans" cxnId="{9D5F5D29-369A-4D45-B42C-F64AC8FB514A}">
      <dgm:prSet/>
      <dgm:spPr/>
      <dgm:t>
        <a:bodyPr/>
        <a:lstStyle/>
        <a:p>
          <a:endParaRPr lang="en-US"/>
        </a:p>
      </dgm:t>
    </dgm:pt>
    <dgm:pt modelId="{6231BEAF-70FD-4AEB-A281-E1C3F7CDE657}">
      <dgm:prSet custT="1"/>
      <dgm:spPr>
        <a:noFill/>
        <a:ln>
          <a:noFill/>
        </a:ln>
      </dgm:spPr>
      <dgm:t>
        <a:bodyPr/>
        <a:lstStyle/>
        <a:p>
          <a:pPr>
            <a:lnSpc>
              <a:spcPct val="100000"/>
            </a:lnSpc>
          </a:pPr>
          <a:r>
            <a:rPr lang="fr-CA" sz="1700" b="0" i="0" strike="noStrike" cap="none" spc="0" baseline="0">
              <a:solidFill>
                <a:srgbClr val="000000"/>
              </a:solidFill>
              <a:effectLst/>
              <a:latin typeface="Calibri"/>
              <a:ea typeface="Calibri"/>
              <a:cs typeface="Calibri"/>
            </a:rPr>
            <a:t>Fêtes de fin d’année</a:t>
          </a:r>
          <a:endParaRPr lang="en-US"/>
        </a:p>
      </dgm:t>
    </dgm:pt>
    <dgm:pt modelId="{D81DA91B-005B-4E14-AFDF-C8B3B3160C6B}" type="sibTrans" cxnId="{9D5F5D29-369A-4D45-B42C-F64AC8FB514A}">
      <dgm:prSet/>
      <dgm:spPr/>
      <dgm:t>
        <a:bodyPr/>
        <a:lstStyle/>
        <a:p>
          <a:endParaRPr lang="en-US"/>
        </a:p>
      </dgm:t>
    </dgm:pt>
    <dgm:pt modelId="{D5730169-979E-469C-ABDC-5BB87EC4A7D0}" type="parTrans" cxnId="{D378EA02-70BC-4010-A2AC-1327A5FDA065}">
      <dgm:prSet/>
      <dgm:spPr/>
      <dgm:t>
        <a:bodyPr/>
        <a:lstStyle/>
        <a:p>
          <a:endParaRPr lang="en-US"/>
        </a:p>
      </dgm:t>
    </dgm:pt>
    <dgm:pt modelId="{27B0C93C-65AD-44AE-BD1D-79565B1AB665}">
      <dgm:prSet custT="1"/>
      <dgm:spPr>
        <a:noFill/>
        <a:ln>
          <a:noFill/>
        </a:ln>
      </dgm:spPr>
      <dgm:t>
        <a:bodyPr/>
        <a:lstStyle/>
        <a:p>
          <a:pPr>
            <a:lnSpc>
              <a:spcPct val="100000"/>
            </a:lnSpc>
          </a:pPr>
          <a:r>
            <a:rPr lang="fr-CA" sz="1700" b="0" i="0" strike="noStrike" cap="none" spc="0" baseline="0">
              <a:solidFill>
                <a:srgbClr val="000000"/>
              </a:solidFill>
              <a:effectLst/>
              <a:latin typeface="Calibri"/>
              <a:ea typeface="Calibri"/>
              <a:cs typeface="Calibri"/>
            </a:rPr>
            <a:t>Repas</a:t>
          </a:r>
          <a:endParaRPr lang="en-US"/>
        </a:p>
      </dgm:t>
    </dgm:pt>
    <dgm:pt modelId="{FFF4DE70-A941-428D-AD23-FDC4AC01E7E7}" type="sibTrans" cxnId="{D378EA02-70BC-4010-A2AC-1327A5FDA065}">
      <dgm:prSet/>
      <dgm:spPr/>
      <dgm:t>
        <a:bodyPr/>
        <a:lstStyle/>
        <a:p>
          <a:endParaRPr lang="en-US"/>
        </a:p>
      </dgm:t>
    </dgm:pt>
    <dgm:pt modelId="{6BBA676C-6505-47E3-B24D-7F015100F287}" type="parTrans" cxnId="{AD18F6FF-20A2-4361-BC88-FDB4D267F096}">
      <dgm:prSet/>
      <dgm:spPr/>
      <dgm:t>
        <a:bodyPr/>
        <a:lstStyle/>
        <a:p>
          <a:endParaRPr lang="en-US"/>
        </a:p>
      </dgm:t>
    </dgm:pt>
    <dgm:pt modelId="{97980F97-FD8E-4850-8583-B12FD0A71EDD}">
      <dgm:prSet custT="1"/>
      <dgm:spPr>
        <a:noFill/>
        <a:ln>
          <a:noFill/>
        </a:ln>
      </dgm:spPr>
      <dgm:t>
        <a:bodyPr/>
        <a:lstStyle/>
        <a:p>
          <a:pPr>
            <a:lnSpc>
              <a:spcPct val="100000"/>
            </a:lnSpc>
          </a:pPr>
          <a:r>
            <a:rPr lang="fr-CA" sz="1700" b="0" i="0" strike="noStrike" cap="none" spc="0" baseline="0">
              <a:solidFill>
                <a:srgbClr val="000000"/>
              </a:solidFill>
              <a:effectLst/>
              <a:latin typeface="Calibri"/>
              <a:ea typeface="Calibri"/>
              <a:cs typeface="Calibri"/>
            </a:rPr>
            <a:t>Conférences et salons professionnels</a:t>
          </a:r>
          <a:endParaRPr lang="en-US"/>
        </a:p>
      </dgm:t>
    </dgm:pt>
    <dgm:pt modelId="{07441A10-64D9-4416-B8F3-0938FE902A71}" type="sibTrans" cxnId="{AD18F6FF-20A2-4361-BC88-FDB4D267F096}">
      <dgm:prSet/>
      <dgm:spPr/>
      <dgm:t>
        <a:bodyPr/>
        <a:lstStyle/>
        <a:p>
          <a:endParaRPr lang="en-US"/>
        </a:p>
      </dgm:t>
    </dgm:pt>
    <dgm:pt modelId="{DFC14506-07D7-4BAC-AF9E-C1E3B04DA640}" type="parTrans" cxnId="{1ABED2B3-966C-437B-94C9-4C59C04F6B33}">
      <dgm:prSet/>
      <dgm:spPr/>
      <dgm:t>
        <a:bodyPr/>
        <a:lstStyle/>
        <a:p>
          <a:endParaRPr lang="en-US"/>
        </a:p>
      </dgm:t>
    </dgm:pt>
    <dgm:pt modelId="{349FD996-44AE-4207-8571-5AD7FE467F82}">
      <dgm:prSet custT="1"/>
      <dgm:spPr>
        <a:noFill/>
        <a:ln>
          <a:noFill/>
        </a:ln>
      </dgm:spPr>
      <dgm:t>
        <a:bodyPr/>
        <a:lstStyle/>
        <a:p>
          <a:pPr>
            <a:lnSpc>
              <a:spcPct val="100000"/>
            </a:lnSpc>
          </a:pPr>
          <a:r>
            <a:rPr lang="fr-CA" sz="1700" b="0" i="0" strike="noStrike" cap="none" spc="0" baseline="0">
              <a:solidFill>
                <a:srgbClr val="000000"/>
              </a:solidFill>
              <a:effectLst/>
              <a:latin typeface="Calibri"/>
              <a:ea typeface="Calibri"/>
              <a:cs typeface="Calibri"/>
            </a:rPr>
            <a:t>Voyages d’affaires</a:t>
          </a:r>
          <a:endParaRPr lang="en-US"/>
        </a:p>
      </dgm:t>
    </dgm:pt>
    <dgm:pt modelId="{429D8192-9264-4781-9A0B-4D8DF4D0516E}" type="sibTrans" cxnId="{1ABED2B3-966C-437B-94C9-4C59C04F6B33}">
      <dgm:prSet/>
      <dgm:spPr/>
      <dgm:t>
        <a:bodyPr/>
        <a:lstStyle/>
        <a:p>
          <a:endParaRPr lang="en-US"/>
        </a:p>
      </dgm:t>
    </dgm:pt>
    <dgm:pt modelId="{5955E5F5-4EA7-43CB-959C-41431C3D878F}" type="parTrans" cxnId="{2C6600B3-1E63-464C-9486-9C0F86B8D0F4}">
      <dgm:prSet/>
      <dgm:spPr/>
      <dgm:t>
        <a:bodyPr/>
        <a:lstStyle/>
        <a:p>
          <a:endParaRPr lang="en-US"/>
        </a:p>
      </dgm:t>
    </dgm:pt>
    <dgm:pt modelId="{253C37E7-9A9E-4D16-802A-A24456CEAAE1}">
      <dgm:prSet custT="1"/>
      <dgm:spPr>
        <a:noFill/>
        <a:ln>
          <a:noFill/>
        </a:ln>
      </dgm:spPr>
      <dgm:t>
        <a:bodyPr/>
        <a:lstStyle/>
        <a:p>
          <a:pPr>
            <a:lnSpc>
              <a:spcPct val="100000"/>
            </a:lnSpc>
          </a:pPr>
          <a:r>
            <a:rPr lang="fr-CA" sz="1700" b="0" i="0" strike="noStrike" cap="none" spc="0" baseline="0">
              <a:solidFill>
                <a:srgbClr val="000000"/>
              </a:solidFill>
              <a:effectLst/>
              <a:latin typeface="Calibri"/>
              <a:ea typeface="Calibri"/>
              <a:cs typeface="Calibri"/>
            </a:rPr>
            <a:t>Travailleurs à distance et à domicile</a:t>
          </a:r>
          <a:endParaRPr lang="en-US"/>
        </a:p>
      </dgm:t>
    </dgm:pt>
    <dgm:pt modelId="{FE96DB33-C5B7-4DEB-82B2-0B1CE90A4D2B}" type="sibTrans" cxnId="{2C6600B3-1E63-464C-9486-9C0F86B8D0F4}">
      <dgm:prSet/>
      <dgm:spPr/>
      <dgm:t>
        <a:bodyPr/>
        <a:lstStyle/>
        <a:p>
          <a:endParaRPr lang="en-US"/>
        </a:p>
      </dgm:t>
    </dgm:pt>
    <dgm:pt modelId="{C3088A38-995F-4EC6-9F78-BAFAEAF4162C}" type="pres">
      <dgm:prSet presAssocID="{3F388ED1-67EA-4C52-A4EF-B33800D3CCFC}" presName="root" presStyleCnt="0">
        <dgm:presLayoutVars>
          <dgm:dir/>
          <dgm:resizeHandles val="exact"/>
        </dgm:presLayoutVars>
      </dgm:prSet>
      <dgm:spPr/>
    </dgm:pt>
    <dgm:pt modelId="{D05E4E73-9587-4A56-B8AA-2D6161B9C368}" type="pres">
      <dgm:prSet presAssocID="{6765D87C-7CC0-41A0-B409-35F7C6713B98}" presName="compNode" presStyleCnt="0"/>
      <dgm:spPr/>
    </dgm:pt>
    <dgm:pt modelId="{D99A27DE-1A9D-4CFC-BE2E-D6325D4C73B2}" type="pres">
      <dgm:prSet presAssocID="{6765D87C-7CC0-41A0-B409-35F7C6713B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8667B507-D177-4EC0-A407-1521B796D904}" type="pres">
      <dgm:prSet presAssocID="{6765D87C-7CC0-41A0-B409-35F7C6713B98}" presName="spaceRect" presStyleCnt="0"/>
      <dgm:spPr/>
    </dgm:pt>
    <dgm:pt modelId="{79FCE879-EDA8-4A56-B9E8-3934B4682EB9}" type="pres">
      <dgm:prSet presAssocID="{6765D87C-7CC0-41A0-B409-35F7C6713B98}" presName="textRect" presStyleLbl="revTx" presStyleIdx="0" presStyleCnt="6">
        <dgm:presLayoutVars>
          <dgm:chMax val="1"/>
          <dgm:chPref val="1"/>
        </dgm:presLayoutVars>
      </dgm:prSet>
      <dgm:spPr/>
    </dgm:pt>
    <dgm:pt modelId="{6E752127-53E6-4E86-8330-1CDB423EB111}" type="pres">
      <dgm:prSet presAssocID="{4C6C75F7-926F-45DD-9F25-3A9FC1E581A0}" presName="sibTrans" presStyleCnt="0"/>
      <dgm:spPr/>
    </dgm:pt>
    <dgm:pt modelId="{4425BB72-67F0-47AF-9B82-CA0521543AF0}" type="pres">
      <dgm:prSet presAssocID="{6231BEAF-70FD-4AEB-A281-E1C3F7CDE657}" presName="compNode" presStyleCnt="0"/>
      <dgm:spPr/>
    </dgm:pt>
    <dgm:pt modelId="{B02E9D7E-F6E6-43AD-AAC9-B8DAE5007E4C}" type="pres">
      <dgm:prSet presAssocID="{6231BEAF-70FD-4AEB-A281-E1C3F7CDE65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47A43DDC-EDCF-451A-BC7A-3BA7127C9D9D}" type="pres">
      <dgm:prSet presAssocID="{6231BEAF-70FD-4AEB-A281-E1C3F7CDE657}" presName="spaceRect" presStyleCnt="0"/>
      <dgm:spPr/>
    </dgm:pt>
    <dgm:pt modelId="{C645D0FB-691D-4DD1-A770-EFD951B22D94}" type="pres">
      <dgm:prSet presAssocID="{6231BEAF-70FD-4AEB-A281-E1C3F7CDE657}" presName="textRect" presStyleLbl="revTx" presStyleIdx="1" presStyleCnt="6">
        <dgm:presLayoutVars>
          <dgm:chMax val="1"/>
          <dgm:chPref val="1"/>
        </dgm:presLayoutVars>
      </dgm:prSet>
      <dgm:spPr/>
    </dgm:pt>
    <dgm:pt modelId="{81722C06-5ED7-488E-B671-DA04CF4D005E}" type="pres">
      <dgm:prSet presAssocID="{D81DA91B-005B-4E14-AFDF-C8B3B3160C6B}" presName="sibTrans" presStyleCnt="0"/>
      <dgm:spPr/>
    </dgm:pt>
    <dgm:pt modelId="{492226F2-ECB5-4A9A-83B3-1D3658F8ECC7}" type="pres">
      <dgm:prSet presAssocID="{27B0C93C-65AD-44AE-BD1D-79565B1AB665}" presName="compNode" presStyleCnt="0"/>
      <dgm:spPr/>
    </dgm:pt>
    <dgm:pt modelId="{4E3EF8FC-D81C-4C6A-806C-EA4743F4BA77}" type="pres">
      <dgm:prSet presAssocID="{27B0C93C-65AD-44AE-BD1D-79565B1AB66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28B72FB2-153D-41A2-BD5A-3D59DFAA907C}" type="pres">
      <dgm:prSet presAssocID="{27B0C93C-65AD-44AE-BD1D-79565B1AB665}" presName="spaceRect" presStyleCnt="0"/>
      <dgm:spPr/>
    </dgm:pt>
    <dgm:pt modelId="{055E8662-2533-42D8-B4B8-521917D7DEAC}" type="pres">
      <dgm:prSet presAssocID="{27B0C93C-65AD-44AE-BD1D-79565B1AB665}" presName="textRect" presStyleLbl="revTx" presStyleIdx="2" presStyleCnt="6">
        <dgm:presLayoutVars>
          <dgm:chMax val="1"/>
          <dgm:chPref val="1"/>
        </dgm:presLayoutVars>
      </dgm:prSet>
      <dgm:spPr/>
    </dgm:pt>
    <dgm:pt modelId="{F24FB88B-8951-44CD-B4BE-2C3E45E0842B}" type="pres">
      <dgm:prSet presAssocID="{FFF4DE70-A941-428D-AD23-FDC4AC01E7E7}" presName="sibTrans" presStyleCnt="0"/>
      <dgm:spPr/>
    </dgm:pt>
    <dgm:pt modelId="{01DDB054-2946-4508-A072-B38236E42C83}" type="pres">
      <dgm:prSet presAssocID="{97980F97-FD8E-4850-8583-B12FD0A71EDD}" presName="compNode" presStyleCnt="0"/>
      <dgm:spPr/>
    </dgm:pt>
    <dgm:pt modelId="{57CC4C62-BD4B-45BD-83D8-0A29B71FFADD}" type="pres">
      <dgm:prSet presAssocID="{97980F97-FD8E-4850-8583-B12FD0A71EDD}" presName="iconRect" presStyleLbl="node1" presStyleIdx="3" presStyleCnt="6" custLinFactNeighborX="9279" custLinFactNeighborY="113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6E0AAC4-6666-4366-86EF-3252C8C6CA8F}" type="pres">
      <dgm:prSet presAssocID="{97980F97-FD8E-4850-8583-B12FD0A71EDD}" presName="spaceRect" presStyleCnt="0"/>
      <dgm:spPr/>
    </dgm:pt>
    <dgm:pt modelId="{C247C313-91DA-4206-839D-B34E91EFC201}" type="pres">
      <dgm:prSet presAssocID="{97980F97-FD8E-4850-8583-B12FD0A71EDD}" presName="textRect" presStyleLbl="revTx" presStyleIdx="3" presStyleCnt="6" custLinFactNeighborX="3574" custLinFactNeighborY="-6017">
        <dgm:presLayoutVars>
          <dgm:chMax val="1"/>
          <dgm:chPref val="1"/>
        </dgm:presLayoutVars>
      </dgm:prSet>
      <dgm:spPr/>
    </dgm:pt>
    <dgm:pt modelId="{C71F7B83-B8BC-43D9-B497-AE47E4C88717}" type="pres">
      <dgm:prSet presAssocID="{07441A10-64D9-4416-B8F3-0938FE902A71}" presName="sibTrans" presStyleCnt="0"/>
      <dgm:spPr/>
    </dgm:pt>
    <dgm:pt modelId="{5695538A-F7DD-43EC-A3B0-2C1F8C3AF035}" type="pres">
      <dgm:prSet presAssocID="{349FD996-44AE-4207-8571-5AD7FE467F82}" presName="compNode" presStyleCnt="0"/>
      <dgm:spPr/>
    </dgm:pt>
    <dgm:pt modelId="{E86A0C04-E9B4-4015-A6A8-3FB1046B29CE}" type="pres">
      <dgm:prSet presAssocID="{349FD996-44AE-4207-8571-5AD7FE467F8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D2D79CFB-0CF4-4C0C-BEB0-EA6D92F581EA}" type="pres">
      <dgm:prSet presAssocID="{349FD996-44AE-4207-8571-5AD7FE467F82}" presName="spaceRect" presStyleCnt="0"/>
      <dgm:spPr/>
    </dgm:pt>
    <dgm:pt modelId="{4218699A-9F44-43C4-BACD-AFA07472911A}" type="pres">
      <dgm:prSet presAssocID="{349FD996-44AE-4207-8571-5AD7FE467F82}" presName="textRect" presStyleLbl="revTx" presStyleIdx="4" presStyleCnt="6">
        <dgm:presLayoutVars>
          <dgm:chMax val="1"/>
          <dgm:chPref val="1"/>
        </dgm:presLayoutVars>
      </dgm:prSet>
      <dgm:spPr/>
    </dgm:pt>
    <dgm:pt modelId="{0054ECED-2F46-4FA7-AC87-F6DA2C7F139B}" type="pres">
      <dgm:prSet presAssocID="{429D8192-9264-4781-9A0B-4D8DF4D0516E}" presName="sibTrans" presStyleCnt="0"/>
      <dgm:spPr/>
    </dgm:pt>
    <dgm:pt modelId="{07CB86F6-7387-449F-BCEA-84E42CC7E22F}" type="pres">
      <dgm:prSet presAssocID="{253C37E7-9A9E-4D16-802A-A24456CEAAE1}" presName="compNode" presStyleCnt="0"/>
      <dgm:spPr/>
    </dgm:pt>
    <dgm:pt modelId="{5421B5D6-8F0B-4CBE-B7B3-DBCDD202F370}" type="pres">
      <dgm:prSet presAssocID="{253C37E7-9A9E-4D16-802A-A24456CEAA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itor"/>
        </a:ext>
      </dgm:extLst>
    </dgm:pt>
    <dgm:pt modelId="{EBBF4D40-2EF1-4012-ABEC-74915D189F7E}" type="pres">
      <dgm:prSet presAssocID="{253C37E7-9A9E-4D16-802A-A24456CEAAE1}" presName="spaceRect" presStyleCnt="0"/>
      <dgm:spPr/>
    </dgm:pt>
    <dgm:pt modelId="{F8CD23AD-0F84-4328-BCA7-961CDC0F9CC6}" type="pres">
      <dgm:prSet presAssocID="{253C37E7-9A9E-4D16-802A-A24456CEAAE1}" presName="textRect" presStyleLbl="revTx" presStyleIdx="5" presStyleCnt="6">
        <dgm:presLayoutVars>
          <dgm:chMax val="1"/>
          <dgm:chPref val="1"/>
        </dgm:presLayoutVars>
      </dgm:prSet>
      <dgm:spPr/>
    </dgm:pt>
  </dgm:ptLst>
  <dgm:cxnLst>
    <dgm:cxn modelId="{D378EA02-70BC-4010-A2AC-1327A5FDA065}" srcId="{3F388ED1-67EA-4C52-A4EF-B33800D3CCFC}" destId="{27B0C93C-65AD-44AE-BD1D-79565B1AB665}" srcOrd="2" destOrd="0" parTransId="{D5730169-979E-469C-ABDC-5BB87EC4A7D0}" sibTransId="{FFF4DE70-A941-428D-AD23-FDC4AC01E7E7}"/>
    <dgm:cxn modelId="{9D5F5D29-369A-4D45-B42C-F64AC8FB514A}" srcId="{3F388ED1-67EA-4C52-A4EF-B33800D3CCFC}" destId="{6231BEAF-70FD-4AEB-A281-E1C3F7CDE657}" srcOrd="1" destOrd="0" parTransId="{40235C9D-7692-4244-97C2-DBBB4D4D2FF7}" sibTransId="{D81DA91B-005B-4E14-AFDF-C8B3B3160C6B}"/>
    <dgm:cxn modelId="{181D577D-C7B2-4F2B-8323-D06F1EBDEDFB}" type="presOf" srcId="{3F388ED1-67EA-4C52-A4EF-B33800D3CCFC}" destId="{C3088A38-995F-4EC6-9F78-BAFAEAF4162C}" srcOrd="0" destOrd="0" presId="urn:microsoft.com/office/officeart/2018/2/layout/IconLabelList"/>
    <dgm:cxn modelId="{62EE8893-D643-4F01-97D4-C766EC697338}" type="presOf" srcId="{97980F97-FD8E-4850-8583-B12FD0A71EDD}" destId="{C247C313-91DA-4206-839D-B34E91EFC201}" srcOrd="0" destOrd="0" presId="urn:microsoft.com/office/officeart/2018/2/layout/IconLabelList"/>
    <dgm:cxn modelId="{DDDD2C9D-71D8-4828-ACD4-91E78DE86D08}" type="presOf" srcId="{6765D87C-7CC0-41A0-B409-35F7C6713B98}" destId="{79FCE879-EDA8-4A56-B9E8-3934B4682EB9}" srcOrd="0" destOrd="0" presId="urn:microsoft.com/office/officeart/2018/2/layout/IconLabelList"/>
    <dgm:cxn modelId="{986BAEAB-230B-40AE-87C6-482CD25F3942}" type="presOf" srcId="{253C37E7-9A9E-4D16-802A-A24456CEAAE1}" destId="{F8CD23AD-0F84-4328-BCA7-961CDC0F9CC6}" srcOrd="0" destOrd="0" presId="urn:microsoft.com/office/officeart/2018/2/layout/IconLabelList"/>
    <dgm:cxn modelId="{2C6600B3-1E63-464C-9486-9C0F86B8D0F4}" srcId="{3F388ED1-67EA-4C52-A4EF-B33800D3CCFC}" destId="{253C37E7-9A9E-4D16-802A-A24456CEAAE1}" srcOrd="5" destOrd="0" parTransId="{5955E5F5-4EA7-43CB-959C-41431C3D878F}" sibTransId="{FE96DB33-C5B7-4DEB-82B2-0B1CE90A4D2B}"/>
    <dgm:cxn modelId="{1ABED2B3-966C-437B-94C9-4C59C04F6B33}" srcId="{3F388ED1-67EA-4C52-A4EF-B33800D3CCFC}" destId="{349FD996-44AE-4207-8571-5AD7FE467F82}" srcOrd="4" destOrd="0" parTransId="{DFC14506-07D7-4BAC-AF9E-C1E3B04DA640}" sibTransId="{429D8192-9264-4781-9A0B-4D8DF4D0516E}"/>
    <dgm:cxn modelId="{F8161CC5-63C5-43A4-AC8C-7AED7D83EDA3}" type="presOf" srcId="{349FD996-44AE-4207-8571-5AD7FE467F82}" destId="{4218699A-9F44-43C4-BACD-AFA07472911A}" srcOrd="0" destOrd="0" presId="urn:microsoft.com/office/officeart/2018/2/layout/IconLabelList"/>
    <dgm:cxn modelId="{111A3AC8-7F87-4748-8361-F49E16B7C811}" type="presOf" srcId="{6231BEAF-70FD-4AEB-A281-E1C3F7CDE657}" destId="{C645D0FB-691D-4DD1-A770-EFD951B22D94}" srcOrd="0" destOrd="0" presId="urn:microsoft.com/office/officeart/2018/2/layout/IconLabelList"/>
    <dgm:cxn modelId="{10748DE0-003E-4BA7-B34A-89FE5E1079D3}" type="presOf" srcId="{27B0C93C-65AD-44AE-BD1D-79565B1AB665}" destId="{055E8662-2533-42D8-B4B8-521917D7DEAC}" srcOrd="0" destOrd="0" presId="urn:microsoft.com/office/officeart/2018/2/layout/IconLabelList"/>
    <dgm:cxn modelId="{74D501EF-378E-4B1A-B1FC-B50AC677E692}" srcId="{3F388ED1-67EA-4C52-A4EF-B33800D3CCFC}" destId="{6765D87C-7CC0-41A0-B409-35F7C6713B98}" srcOrd="0" destOrd="0" parTransId="{24C96D5D-A300-45E1-8162-B0468AA37BF6}" sibTransId="{4C6C75F7-926F-45DD-9F25-3A9FC1E581A0}"/>
    <dgm:cxn modelId="{AD18F6FF-20A2-4361-BC88-FDB4D267F096}" srcId="{3F388ED1-67EA-4C52-A4EF-B33800D3CCFC}" destId="{97980F97-FD8E-4850-8583-B12FD0A71EDD}" srcOrd="3" destOrd="0" parTransId="{6BBA676C-6505-47E3-B24D-7F015100F287}" sibTransId="{07441A10-64D9-4416-B8F3-0938FE902A71}"/>
    <dgm:cxn modelId="{7FDCE99F-CA9F-4AC3-ACFA-C37992732119}" type="presParOf" srcId="{C3088A38-995F-4EC6-9F78-BAFAEAF4162C}" destId="{D05E4E73-9587-4A56-B8AA-2D6161B9C368}" srcOrd="0" destOrd="0" presId="urn:microsoft.com/office/officeart/2018/2/layout/IconLabelList"/>
    <dgm:cxn modelId="{7322B201-D21F-4359-ADFE-C813EC2EB57E}" type="presParOf" srcId="{D05E4E73-9587-4A56-B8AA-2D6161B9C368}" destId="{D99A27DE-1A9D-4CFC-BE2E-D6325D4C73B2}" srcOrd="0" destOrd="0" presId="urn:microsoft.com/office/officeart/2018/2/layout/IconLabelList"/>
    <dgm:cxn modelId="{982E4B1B-2BF2-4C41-8EFA-9D869E281EB4}" type="presParOf" srcId="{D05E4E73-9587-4A56-B8AA-2D6161B9C368}" destId="{8667B507-D177-4EC0-A407-1521B796D904}" srcOrd="1" destOrd="0" presId="urn:microsoft.com/office/officeart/2018/2/layout/IconLabelList"/>
    <dgm:cxn modelId="{6A5C284B-FF1E-4EE3-8809-CB50575A365E}" type="presParOf" srcId="{D05E4E73-9587-4A56-B8AA-2D6161B9C368}" destId="{79FCE879-EDA8-4A56-B9E8-3934B4682EB9}" srcOrd="2" destOrd="0" presId="urn:microsoft.com/office/officeart/2018/2/layout/IconLabelList"/>
    <dgm:cxn modelId="{D93018D9-3551-4DD1-8237-34BF91504050}" type="presParOf" srcId="{C3088A38-995F-4EC6-9F78-BAFAEAF4162C}" destId="{6E752127-53E6-4E86-8330-1CDB423EB111}" srcOrd="1" destOrd="0" presId="urn:microsoft.com/office/officeart/2018/2/layout/IconLabelList"/>
    <dgm:cxn modelId="{5BE3A28A-F3D0-4577-A5BE-237BA883BDB5}" type="presParOf" srcId="{C3088A38-995F-4EC6-9F78-BAFAEAF4162C}" destId="{4425BB72-67F0-47AF-9B82-CA0521543AF0}" srcOrd="2" destOrd="0" presId="urn:microsoft.com/office/officeart/2018/2/layout/IconLabelList"/>
    <dgm:cxn modelId="{97C99A35-1FA3-4D76-B7F2-F3DDF0F853F4}" type="presParOf" srcId="{4425BB72-67F0-47AF-9B82-CA0521543AF0}" destId="{B02E9D7E-F6E6-43AD-AAC9-B8DAE5007E4C}" srcOrd="0" destOrd="0" presId="urn:microsoft.com/office/officeart/2018/2/layout/IconLabelList"/>
    <dgm:cxn modelId="{575E3572-F49A-4145-AD63-463BEA859EED}" type="presParOf" srcId="{4425BB72-67F0-47AF-9B82-CA0521543AF0}" destId="{47A43DDC-EDCF-451A-BC7A-3BA7127C9D9D}" srcOrd="1" destOrd="0" presId="urn:microsoft.com/office/officeart/2018/2/layout/IconLabelList"/>
    <dgm:cxn modelId="{F076BC84-66F0-453A-B418-E7519D51D15B}" type="presParOf" srcId="{4425BB72-67F0-47AF-9B82-CA0521543AF0}" destId="{C645D0FB-691D-4DD1-A770-EFD951B22D94}" srcOrd="2" destOrd="0" presId="urn:microsoft.com/office/officeart/2018/2/layout/IconLabelList"/>
    <dgm:cxn modelId="{C3E504E3-3852-4AF9-881B-1723C678980C}" type="presParOf" srcId="{C3088A38-995F-4EC6-9F78-BAFAEAF4162C}" destId="{81722C06-5ED7-488E-B671-DA04CF4D005E}" srcOrd="3" destOrd="0" presId="urn:microsoft.com/office/officeart/2018/2/layout/IconLabelList"/>
    <dgm:cxn modelId="{8E38B170-9E22-479D-A0D6-92717C86D49B}" type="presParOf" srcId="{C3088A38-995F-4EC6-9F78-BAFAEAF4162C}" destId="{492226F2-ECB5-4A9A-83B3-1D3658F8ECC7}" srcOrd="4" destOrd="0" presId="urn:microsoft.com/office/officeart/2018/2/layout/IconLabelList"/>
    <dgm:cxn modelId="{48C29E31-292D-482B-9D16-AA6388F5ED00}" type="presParOf" srcId="{492226F2-ECB5-4A9A-83B3-1D3658F8ECC7}" destId="{4E3EF8FC-D81C-4C6A-806C-EA4743F4BA77}" srcOrd="0" destOrd="0" presId="urn:microsoft.com/office/officeart/2018/2/layout/IconLabelList"/>
    <dgm:cxn modelId="{BD909E28-0392-4352-9F64-BC0EDB2F5948}" type="presParOf" srcId="{492226F2-ECB5-4A9A-83B3-1D3658F8ECC7}" destId="{28B72FB2-153D-41A2-BD5A-3D59DFAA907C}" srcOrd="1" destOrd="0" presId="urn:microsoft.com/office/officeart/2018/2/layout/IconLabelList"/>
    <dgm:cxn modelId="{5D289253-BDDD-4FDC-A2FB-F1D5453CB08C}" type="presParOf" srcId="{492226F2-ECB5-4A9A-83B3-1D3658F8ECC7}" destId="{055E8662-2533-42D8-B4B8-521917D7DEAC}" srcOrd="2" destOrd="0" presId="urn:microsoft.com/office/officeart/2018/2/layout/IconLabelList"/>
    <dgm:cxn modelId="{7A142B93-A60E-499C-9CFA-9D189A819400}" type="presParOf" srcId="{C3088A38-995F-4EC6-9F78-BAFAEAF4162C}" destId="{F24FB88B-8951-44CD-B4BE-2C3E45E0842B}" srcOrd="5" destOrd="0" presId="urn:microsoft.com/office/officeart/2018/2/layout/IconLabelList"/>
    <dgm:cxn modelId="{20163A68-75F5-44F6-9927-09DCCE388A92}" type="presParOf" srcId="{C3088A38-995F-4EC6-9F78-BAFAEAF4162C}" destId="{01DDB054-2946-4508-A072-B38236E42C83}" srcOrd="6" destOrd="0" presId="urn:microsoft.com/office/officeart/2018/2/layout/IconLabelList"/>
    <dgm:cxn modelId="{09CE9323-EAA4-4B82-9F0D-F359CCDA8B6A}" type="presParOf" srcId="{01DDB054-2946-4508-A072-B38236E42C83}" destId="{57CC4C62-BD4B-45BD-83D8-0A29B71FFADD}" srcOrd="0" destOrd="0" presId="urn:microsoft.com/office/officeart/2018/2/layout/IconLabelList"/>
    <dgm:cxn modelId="{00E6A52B-7785-44B0-9E81-5E535B36D9C2}" type="presParOf" srcId="{01DDB054-2946-4508-A072-B38236E42C83}" destId="{86E0AAC4-6666-4366-86EF-3252C8C6CA8F}" srcOrd="1" destOrd="0" presId="urn:microsoft.com/office/officeart/2018/2/layout/IconLabelList"/>
    <dgm:cxn modelId="{1AC9DBE9-0C51-4503-853A-8C4861CAF6F0}" type="presParOf" srcId="{01DDB054-2946-4508-A072-B38236E42C83}" destId="{C247C313-91DA-4206-839D-B34E91EFC201}" srcOrd="2" destOrd="0" presId="urn:microsoft.com/office/officeart/2018/2/layout/IconLabelList"/>
    <dgm:cxn modelId="{C8F9B698-9826-4724-A42C-55F49E6BF186}" type="presParOf" srcId="{C3088A38-995F-4EC6-9F78-BAFAEAF4162C}" destId="{C71F7B83-B8BC-43D9-B497-AE47E4C88717}" srcOrd="7" destOrd="0" presId="urn:microsoft.com/office/officeart/2018/2/layout/IconLabelList"/>
    <dgm:cxn modelId="{DAD38633-DBED-4F24-BA6B-25A5CEB33A90}" type="presParOf" srcId="{C3088A38-995F-4EC6-9F78-BAFAEAF4162C}" destId="{5695538A-F7DD-43EC-A3B0-2C1F8C3AF035}" srcOrd="8" destOrd="0" presId="urn:microsoft.com/office/officeart/2018/2/layout/IconLabelList"/>
    <dgm:cxn modelId="{1869F36E-73FF-4754-B409-9104D6A98DBE}" type="presParOf" srcId="{5695538A-F7DD-43EC-A3B0-2C1F8C3AF035}" destId="{E86A0C04-E9B4-4015-A6A8-3FB1046B29CE}" srcOrd="0" destOrd="0" presId="urn:microsoft.com/office/officeart/2018/2/layout/IconLabelList"/>
    <dgm:cxn modelId="{54B8F459-9671-407B-B84D-A7FFEBB60860}" type="presParOf" srcId="{5695538A-F7DD-43EC-A3B0-2C1F8C3AF035}" destId="{D2D79CFB-0CF4-4C0C-BEB0-EA6D92F581EA}" srcOrd="1" destOrd="0" presId="urn:microsoft.com/office/officeart/2018/2/layout/IconLabelList"/>
    <dgm:cxn modelId="{51C536F9-1FA0-44CE-9D1E-FD740B440BAF}" type="presParOf" srcId="{5695538A-F7DD-43EC-A3B0-2C1F8C3AF035}" destId="{4218699A-9F44-43C4-BACD-AFA07472911A}" srcOrd="2" destOrd="0" presId="urn:microsoft.com/office/officeart/2018/2/layout/IconLabelList"/>
    <dgm:cxn modelId="{CBD8E173-8FF2-4147-A452-CB5902F74766}" type="presParOf" srcId="{C3088A38-995F-4EC6-9F78-BAFAEAF4162C}" destId="{0054ECED-2F46-4FA7-AC87-F6DA2C7F139B}" srcOrd="9" destOrd="0" presId="urn:microsoft.com/office/officeart/2018/2/layout/IconLabelList"/>
    <dgm:cxn modelId="{B3AEBC78-F1D7-4B6B-9A07-9CD4B198318A}" type="presParOf" srcId="{C3088A38-995F-4EC6-9F78-BAFAEAF4162C}" destId="{07CB86F6-7387-449F-BCEA-84E42CC7E22F}" srcOrd="10" destOrd="0" presId="urn:microsoft.com/office/officeart/2018/2/layout/IconLabelList"/>
    <dgm:cxn modelId="{7017E9A6-263D-4B42-9D6F-F02771954F87}" type="presParOf" srcId="{07CB86F6-7387-449F-BCEA-84E42CC7E22F}" destId="{5421B5D6-8F0B-4CBE-B7B3-DBCDD202F370}" srcOrd="0" destOrd="0" presId="urn:microsoft.com/office/officeart/2018/2/layout/IconLabelList"/>
    <dgm:cxn modelId="{9FCAD470-9165-4DA1-AE87-FD2EBE7658E2}" type="presParOf" srcId="{07CB86F6-7387-449F-BCEA-84E42CC7E22F}" destId="{EBBF4D40-2EF1-4012-ABEC-74915D189F7E}" srcOrd="1" destOrd="0" presId="urn:microsoft.com/office/officeart/2018/2/layout/IconLabelList"/>
    <dgm:cxn modelId="{6D2E5301-001D-4A69-BEC3-5A5EC2C873EC}" type="presParOf" srcId="{07CB86F6-7387-449F-BCEA-84E42CC7E22F}" destId="{F8CD23AD-0F84-4328-BCA7-961CDC0F9C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A4F3-8F30-418C-9B3B-9FAE6FBB2AFD}">
      <dsp:nvSpPr>
        <dsp:cNvPr id="0" name=""/>
        <dsp:cNvSpPr/>
      </dsp:nvSpPr>
      <dsp:spPr>
        <a:xfrm>
          <a:off x="0" y="2009"/>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DE14D-271D-4E48-A734-F66D4AA6B04D}">
      <dsp:nvSpPr>
        <dsp:cNvPr id="0" name=""/>
        <dsp:cNvSpPr/>
      </dsp:nvSpPr>
      <dsp:spPr>
        <a:xfrm>
          <a:off x="308107" y="231180"/>
          <a:ext cx="560195" cy="56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BE8A2-D7D4-4676-91C2-0669EA92AE50}">
      <dsp:nvSpPr>
        <dsp:cNvPr id="0" name=""/>
        <dsp:cNvSpPr/>
      </dsp:nvSpPr>
      <dsp:spPr>
        <a:xfrm>
          <a:off x="1176411" y="2009"/>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fr-CA" sz="1900" b="0" i="0" strike="noStrike" kern="1200" cap="none" spc="0" baseline="0">
              <a:solidFill>
                <a:srgbClr val="000000"/>
              </a:solidFill>
              <a:effectLst/>
              <a:latin typeface="Calibri"/>
              <a:ea typeface="Calibri"/>
              <a:cs typeface="Calibri"/>
            </a:rPr>
            <a:t>Tout le monde veut faire partie d’une équipe respectueuse et prospère</a:t>
          </a:r>
          <a:endParaRPr lang="en-US" kern="1200"/>
        </a:p>
      </dsp:txBody>
      <dsp:txXfrm>
        <a:off x="1176411" y="2009"/>
        <a:ext cx="6898424" cy="1018537"/>
      </dsp:txXfrm>
    </dsp:sp>
    <dsp:sp modelId="{62399D1D-6A37-4655-9B96-57525ECC5F52}">
      <dsp:nvSpPr>
        <dsp:cNvPr id="0" name=""/>
        <dsp:cNvSpPr/>
      </dsp:nvSpPr>
      <dsp:spPr>
        <a:xfrm>
          <a:off x="0" y="1275181"/>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AAD55-36A6-40B9-B55F-EEF840079F1A}">
      <dsp:nvSpPr>
        <dsp:cNvPr id="0" name=""/>
        <dsp:cNvSpPr/>
      </dsp:nvSpPr>
      <dsp:spPr>
        <a:xfrm>
          <a:off x="308107" y="1504352"/>
          <a:ext cx="560195" cy="56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238B2-9DB9-4BD7-8219-1D04AF10EADE}">
      <dsp:nvSpPr>
        <dsp:cNvPr id="0" name=""/>
        <dsp:cNvSpPr/>
      </dsp:nvSpPr>
      <dsp:spPr>
        <a:xfrm>
          <a:off x="1176411" y="1275181"/>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fr-CA" sz="1900" b="0" i="0" strike="noStrike" kern="1200" cap="none" spc="0" baseline="0">
              <a:solidFill>
                <a:srgbClr val="000000"/>
              </a:solidFill>
              <a:effectLst/>
              <a:latin typeface="Calibri"/>
              <a:ea typeface="Calibri"/>
              <a:cs typeface="Calibri"/>
            </a:rPr>
            <a:t>La V&amp;E de 168 respecte les principes de prévention de la discrimination et du harcèlement, qui nécessitent l’engagement de tous</a:t>
          </a:r>
          <a:endParaRPr lang="en-US" kern="1200"/>
        </a:p>
      </dsp:txBody>
      <dsp:txXfrm>
        <a:off x="1176411" y="1275181"/>
        <a:ext cx="6898424" cy="1018537"/>
      </dsp:txXfrm>
    </dsp:sp>
    <dsp:sp modelId="{2194DC87-0EB3-47A9-A710-50B67ABE9595}">
      <dsp:nvSpPr>
        <dsp:cNvPr id="0" name=""/>
        <dsp:cNvSpPr/>
      </dsp:nvSpPr>
      <dsp:spPr>
        <a:xfrm>
          <a:off x="0" y="2548354"/>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43F58-D2C7-4873-8DE7-E85D1568F29E}">
      <dsp:nvSpPr>
        <dsp:cNvPr id="0" name=""/>
        <dsp:cNvSpPr/>
      </dsp:nvSpPr>
      <dsp:spPr>
        <a:xfrm>
          <a:off x="308107" y="2777525"/>
          <a:ext cx="560195" cy="56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693E8-D0B4-4833-BD20-F0400943806F}">
      <dsp:nvSpPr>
        <dsp:cNvPr id="0" name=""/>
        <dsp:cNvSpPr/>
      </dsp:nvSpPr>
      <dsp:spPr>
        <a:xfrm>
          <a:off x="1176411" y="2548354"/>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fr-CA" sz="1900" b="0" i="0" strike="noStrike" kern="1200" cap="none" spc="0" baseline="0">
              <a:solidFill>
                <a:srgbClr val="000000"/>
              </a:solidFill>
              <a:effectLst/>
              <a:latin typeface="Calibri"/>
              <a:ea typeface="Calibri"/>
              <a:cs typeface="Calibri"/>
            </a:rPr>
            <a:t>RPM ne tolère pas le manque de respect, le harcèlement ou la discrimination sous quelque forme que ce soit</a:t>
          </a:r>
          <a:endParaRPr lang="en-US" kern="1200"/>
        </a:p>
      </dsp:txBody>
      <dsp:txXfrm>
        <a:off x="1176411" y="2548354"/>
        <a:ext cx="6898424" cy="1018537"/>
      </dsp:txXfrm>
    </dsp:sp>
    <dsp:sp modelId="{AEF938DC-0277-4425-B5AA-B6E145ABDF3E}">
      <dsp:nvSpPr>
        <dsp:cNvPr id="0" name=""/>
        <dsp:cNvSpPr/>
      </dsp:nvSpPr>
      <dsp:spPr>
        <a:xfrm>
          <a:off x="0" y="3821526"/>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DF815-E4EC-4C8B-89A3-02381B28C402}">
      <dsp:nvSpPr>
        <dsp:cNvPr id="0" name=""/>
        <dsp:cNvSpPr/>
      </dsp:nvSpPr>
      <dsp:spPr>
        <a:xfrm>
          <a:off x="308107" y="4050697"/>
          <a:ext cx="560195" cy="560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31F5D-5E16-4A87-A9D2-51F34F2AEE47}">
      <dsp:nvSpPr>
        <dsp:cNvPr id="0" name=""/>
        <dsp:cNvSpPr/>
      </dsp:nvSpPr>
      <dsp:spPr>
        <a:xfrm>
          <a:off x="1176411" y="3821526"/>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fr-CA" sz="1900" b="0" i="0" strike="noStrike" kern="1200" cap="none" spc="0" baseline="0">
              <a:solidFill>
                <a:srgbClr val="000000"/>
              </a:solidFill>
              <a:effectLst/>
              <a:latin typeface="Calibri"/>
              <a:ea typeface="Calibri"/>
              <a:cs typeface="Calibri"/>
            </a:rPr>
            <a:t>Nous devons tous nous assurer que notre conduite reflète les valeurs de RPM, et nous devons prendre des mesures si nous constatons une conduite inappropriée</a:t>
          </a:r>
          <a:endParaRPr lang="en-US" kern="1200"/>
        </a:p>
      </dsp:txBody>
      <dsp:txXfrm>
        <a:off x="1176411" y="3821526"/>
        <a:ext cx="6898424" cy="1018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FA57-199B-4FDE-9C3F-99E925313025}">
      <dsp:nvSpPr>
        <dsp:cNvPr id="0" name=""/>
        <dsp:cNvSpPr/>
      </dsp:nvSpPr>
      <dsp:spPr>
        <a:xfrm>
          <a:off x="129323"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b="0" i="0" strike="noStrike" kern="1200" cap="none" spc="0" baseline="0">
              <a:solidFill>
                <a:srgbClr val="FFFFFF"/>
              </a:solidFill>
              <a:effectLst/>
              <a:latin typeface="Calibri"/>
              <a:ea typeface="Calibri"/>
              <a:cs typeface="Calibri"/>
            </a:rPr>
            <a:t>Votre comportement rend-il les gens mal à l’aise ou crée-t-il des conflits inutiles?</a:t>
          </a:r>
          <a:endParaRPr lang="en-US" kern="1200"/>
        </a:p>
      </dsp:txBody>
      <dsp:txXfrm>
        <a:off x="129323" y="1740"/>
        <a:ext cx="3721994" cy="2233196"/>
      </dsp:txXfrm>
    </dsp:sp>
    <dsp:sp modelId="{8E972E1B-CF68-4A49-915B-097B6B17B149}">
      <dsp:nvSpPr>
        <dsp:cNvPr id="0" name=""/>
        <dsp:cNvSpPr/>
      </dsp:nvSpPr>
      <dsp:spPr>
        <a:xfrm>
          <a:off x="4223517"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b="0" i="0" strike="noStrike" kern="1200" cap="none" spc="0" baseline="0">
              <a:solidFill>
                <a:srgbClr val="FFFFFF"/>
              </a:solidFill>
              <a:effectLst/>
              <a:latin typeface="Calibri"/>
              <a:ea typeface="Calibri"/>
              <a:cs typeface="Calibri"/>
            </a:rPr>
            <a:t>Seriez-vous gêné si vos amis, votre famille ou vos leaders communautaires apprenaient votre comportement?</a:t>
          </a:r>
          <a:endParaRPr lang="en-US" kern="1200"/>
        </a:p>
      </dsp:txBody>
      <dsp:txXfrm>
        <a:off x="4223517" y="1740"/>
        <a:ext cx="3721994" cy="2233196"/>
      </dsp:txXfrm>
    </dsp:sp>
    <dsp:sp modelId="{243CC102-BC16-4CF6-99B1-D3653BCF54DD}">
      <dsp:nvSpPr>
        <dsp:cNvPr id="0" name=""/>
        <dsp:cNvSpPr/>
      </dsp:nvSpPr>
      <dsp:spPr>
        <a:xfrm>
          <a:off x="129323"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b="0" i="0" strike="noStrike" kern="1200" cap="none" spc="0" baseline="0">
              <a:solidFill>
                <a:srgbClr val="FFFFFF"/>
              </a:solidFill>
              <a:effectLst/>
              <a:latin typeface="Calibri"/>
              <a:ea typeface="Calibri"/>
              <a:cs typeface="Calibri"/>
            </a:rPr>
            <a:t>Votre comportement est-il pertinent ou nécessaire à votre travail ou à votre rendement?</a:t>
          </a:r>
          <a:endParaRPr lang="en-US" kern="1200"/>
        </a:p>
      </dsp:txBody>
      <dsp:txXfrm>
        <a:off x="129323" y="2607136"/>
        <a:ext cx="3721994" cy="2233196"/>
      </dsp:txXfrm>
    </dsp:sp>
    <dsp:sp modelId="{3345AED3-E8AE-40AD-B56E-281783EF31F5}">
      <dsp:nvSpPr>
        <dsp:cNvPr id="0" name=""/>
        <dsp:cNvSpPr/>
      </dsp:nvSpPr>
      <dsp:spPr>
        <a:xfrm>
          <a:off x="4223517"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b="0" i="0" strike="noStrike" kern="1200" cap="none" spc="0" baseline="0">
              <a:solidFill>
                <a:srgbClr val="FFFFFF"/>
              </a:solidFill>
              <a:effectLst/>
              <a:latin typeface="Calibri"/>
              <a:ea typeface="Calibri"/>
              <a:cs typeface="Calibri"/>
            </a:rPr>
            <a:t>Si vous répondez oui à l’une de ces questions, demandez-vous si ce que vous faites ou dites est approprié.</a:t>
          </a:r>
          <a:endParaRPr lang="en-US" kern="1200"/>
        </a:p>
      </dsp:txBody>
      <dsp:txXfrm>
        <a:off x="4223517" y="2607136"/>
        <a:ext cx="3721994" cy="2233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51E0D-D045-4E2B-AB0C-4F2EC15C2742}">
      <dsp:nvSpPr>
        <dsp:cNvPr id="0" name=""/>
        <dsp:cNvSpPr/>
      </dsp:nvSpPr>
      <dsp:spPr>
        <a:xfrm>
          <a:off x="0" y="600"/>
          <a:ext cx="1524000" cy="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fr-CA" sz="1800" b="0" i="0" strike="noStrike" kern="1200" cap="none" spc="0" baseline="0">
              <a:solidFill>
                <a:srgbClr val="000000"/>
              </a:solidFill>
              <a:effectLst/>
              <a:latin typeface="Calibri"/>
              <a:ea typeface="Calibri"/>
              <a:cs typeface="Calibri"/>
            </a:rPr>
            <a:t>Contact avec les yeux</a:t>
          </a:r>
        </a:p>
      </dsp:txBody>
      <dsp:txXfrm>
        <a:off x="0" y="600"/>
        <a:ext cx="1524000" cy="567896"/>
      </dsp:txXfrm>
    </dsp:sp>
    <dsp:sp modelId="{FC80247D-E118-4105-90BF-F29AB52D411B}">
      <dsp:nvSpPr>
        <dsp:cNvPr id="0" name=""/>
        <dsp:cNvSpPr/>
      </dsp:nvSpPr>
      <dsp:spPr>
        <a:xfrm>
          <a:off x="1523999" y="600"/>
          <a:ext cx="304800" cy="56789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29079-7C2E-4F45-A6B9-1B7792F83AEF}">
      <dsp:nvSpPr>
        <dsp:cNvPr id="0" name=""/>
        <dsp:cNvSpPr/>
      </dsp:nvSpPr>
      <dsp:spPr>
        <a:xfrm>
          <a:off x="1950719" y="600"/>
          <a:ext cx="4145280" cy="5678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La personne établit-elle un contact visuel? Ou l’évitent-ils?</a:t>
          </a:r>
        </a:p>
      </dsp:txBody>
      <dsp:txXfrm>
        <a:off x="1950719" y="600"/>
        <a:ext cx="4145280" cy="567896"/>
      </dsp:txXfrm>
    </dsp:sp>
    <dsp:sp modelId="{33D9AD84-C2DD-43AA-B8C0-6E15771BE78B}">
      <dsp:nvSpPr>
        <dsp:cNvPr id="0" name=""/>
        <dsp:cNvSpPr/>
      </dsp:nvSpPr>
      <dsp:spPr>
        <a:xfrm>
          <a:off x="0" y="683313"/>
          <a:ext cx="1524000" cy="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fr-CA" sz="1800" b="0" i="0" strike="noStrike" kern="1200" cap="none" spc="0" baseline="0">
              <a:solidFill>
                <a:srgbClr val="000000"/>
              </a:solidFill>
              <a:effectLst/>
              <a:latin typeface="Calibri"/>
              <a:ea typeface="Calibri"/>
              <a:cs typeface="Calibri"/>
            </a:rPr>
            <a:t>Expressions faciales</a:t>
          </a:r>
        </a:p>
      </dsp:txBody>
      <dsp:txXfrm>
        <a:off x="0" y="683313"/>
        <a:ext cx="1524000" cy="567896"/>
      </dsp:txXfrm>
    </dsp:sp>
    <dsp:sp modelId="{9117B35D-C06B-428F-8A45-50C11E8FFA23}">
      <dsp:nvSpPr>
        <dsp:cNvPr id="0" name=""/>
        <dsp:cNvSpPr/>
      </dsp:nvSpPr>
      <dsp:spPr>
        <a:xfrm>
          <a:off x="1524000" y="585705"/>
          <a:ext cx="304800" cy="76311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5CFAF-7A5E-4128-8997-A5651A906319}">
      <dsp:nvSpPr>
        <dsp:cNvPr id="0" name=""/>
        <dsp:cNvSpPr/>
      </dsp:nvSpPr>
      <dsp:spPr>
        <a:xfrm>
          <a:off x="1950720" y="585705"/>
          <a:ext cx="4145280" cy="7631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Le visage de la personne exprime-t-il de la chaleur et de l’intérêt? Ou est-il vide ou inconfortable?</a:t>
          </a:r>
        </a:p>
      </dsp:txBody>
      <dsp:txXfrm>
        <a:off x="1950720" y="585705"/>
        <a:ext cx="4145280" cy="763110"/>
      </dsp:txXfrm>
    </dsp:sp>
    <dsp:sp modelId="{5400C3F5-CC03-4C92-9C64-BD6ED3005EC2}">
      <dsp:nvSpPr>
        <dsp:cNvPr id="0" name=""/>
        <dsp:cNvSpPr/>
      </dsp:nvSpPr>
      <dsp:spPr>
        <a:xfrm>
          <a:off x="0" y="1474724"/>
          <a:ext cx="1524000" cy="33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fr-CA" sz="1800" b="0" i="0" strike="noStrike" kern="1200" cap="none" spc="0" baseline="0">
              <a:solidFill>
                <a:srgbClr val="000000"/>
              </a:solidFill>
              <a:effectLst/>
              <a:latin typeface="Calibri"/>
              <a:ea typeface="Calibri"/>
              <a:cs typeface="Calibri"/>
            </a:rPr>
            <a:t>Ton de la voix</a:t>
          </a:r>
        </a:p>
      </dsp:txBody>
      <dsp:txXfrm>
        <a:off x="0" y="1474724"/>
        <a:ext cx="1524000" cy="331272"/>
      </dsp:txXfrm>
    </dsp:sp>
    <dsp:sp modelId="{C3AF3EC1-996A-46C1-B710-476892751235}">
      <dsp:nvSpPr>
        <dsp:cNvPr id="0" name=""/>
        <dsp:cNvSpPr/>
      </dsp:nvSpPr>
      <dsp:spPr>
        <a:xfrm>
          <a:off x="1524000" y="1366025"/>
          <a:ext cx="304800" cy="54867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7B468-0784-4F3F-9515-BBB3492CC8A0}">
      <dsp:nvSpPr>
        <dsp:cNvPr id="0" name=""/>
        <dsp:cNvSpPr/>
      </dsp:nvSpPr>
      <dsp:spPr>
        <a:xfrm>
          <a:off x="1950720" y="1366025"/>
          <a:ext cx="4145280" cy="5486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La voix de la personne projette-t-elle du réconfort ou de l’intérêt? Ou est-il filtré?</a:t>
          </a:r>
        </a:p>
      </dsp:txBody>
      <dsp:txXfrm>
        <a:off x="1950720" y="1366025"/>
        <a:ext cx="4145280" cy="548670"/>
      </dsp:txXfrm>
    </dsp:sp>
    <dsp:sp modelId="{85BD6EBC-B7BD-4283-9195-03758FD188DF}">
      <dsp:nvSpPr>
        <dsp:cNvPr id="0" name=""/>
        <dsp:cNvSpPr/>
      </dsp:nvSpPr>
      <dsp:spPr>
        <a:xfrm>
          <a:off x="0" y="1931905"/>
          <a:ext cx="1524000" cy="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fr-CA" sz="1800" b="0" i="0" strike="noStrike" kern="1200" cap="none" spc="0" baseline="0">
              <a:solidFill>
                <a:srgbClr val="000000"/>
              </a:solidFill>
              <a:effectLst/>
              <a:latin typeface="Calibri"/>
              <a:ea typeface="Calibri"/>
              <a:cs typeface="Calibri"/>
            </a:rPr>
            <a:t>Posture et geste</a:t>
          </a:r>
        </a:p>
      </dsp:txBody>
      <dsp:txXfrm>
        <a:off x="0" y="1931905"/>
        <a:ext cx="1524000" cy="567896"/>
      </dsp:txXfrm>
    </dsp:sp>
    <dsp:sp modelId="{E0FC9C9B-F53E-4A4C-8BA2-1529EE697C2B}">
      <dsp:nvSpPr>
        <dsp:cNvPr id="0" name=""/>
        <dsp:cNvSpPr/>
      </dsp:nvSpPr>
      <dsp:spPr>
        <a:xfrm>
          <a:off x="1524000" y="1931905"/>
          <a:ext cx="304800" cy="56789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D8488-674C-4C0C-9655-2C89CD3ACFBA}">
      <dsp:nvSpPr>
        <dsp:cNvPr id="0" name=""/>
        <dsp:cNvSpPr/>
      </dsp:nvSpPr>
      <dsp:spPr>
        <a:xfrm>
          <a:off x="1950720" y="1931905"/>
          <a:ext cx="4145280" cy="5678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Le corps de la personne est-il détendu? Ou est-ce rigide et immobile?</a:t>
          </a:r>
        </a:p>
      </dsp:txBody>
      <dsp:txXfrm>
        <a:off x="1950720" y="1931905"/>
        <a:ext cx="4145280" cy="567896"/>
      </dsp:txXfrm>
    </dsp:sp>
    <dsp:sp modelId="{A3CD7AA6-38F4-4A44-AF0C-AA53CC2A4238}">
      <dsp:nvSpPr>
        <dsp:cNvPr id="0" name=""/>
        <dsp:cNvSpPr/>
      </dsp:nvSpPr>
      <dsp:spPr>
        <a:xfrm>
          <a:off x="0" y="2614618"/>
          <a:ext cx="1524000" cy="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fr-CA" sz="1800" b="0" i="0" strike="noStrike" kern="1200" cap="none" spc="0" baseline="0">
              <a:solidFill>
                <a:srgbClr val="000000"/>
              </a:solidFill>
              <a:effectLst/>
              <a:latin typeface="Calibri"/>
              <a:ea typeface="Calibri"/>
              <a:cs typeface="Calibri"/>
            </a:rPr>
            <a:t>Calendrier et lieu</a:t>
          </a:r>
        </a:p>
      </dsp:txBody>
      <dsp:txXfrm>
        <a:off x="0" y="2614618"/>
        <a:ext cx="1524000" cy="567896"/>
      </dsp:txXfrm>
    </dsp:sp>
    <dsp:sp modelId="{A0BBA243-A395-4F9E-9DD5-840A3D69F33B}">
      <dsp:nvSpPr>
        <dsp:cNvPr id="0" name=""/>
        <dsp:cNvSpPr/>
      </dsp:nvSpPr>
      <dsp:spPr>
        <a:xfrm>
          <a:off x="1524000" y="2517011"/>
          <a:ext cx="304800" cy="76311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AEBA6-B695-4691-8B00-49D1E4CA4B7B}">
      <dsp:nvSpPr>
        <dsp:cNvPr id="0" name=""/>
        <dsp:cNvSpPr/>
      </dsp:nvSpPr>
      <dsp:spPr>
        <a:xfrm>
          <a:off x="1950720" y="2517011"/>
          <a:ext cx="4145280" cy="7631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Y a-t-il un flux d’information facile d’avant en arrière? Ou est-ce en grande partie une conversation unidirectionnelle?</a:t>
          </a:r>
        </a:p>
      </dsp:txBody>
      <dsp:txXfrm>
        <a:off x="1950720" y="2517011"/>
        <a:ext cx="4145280" cy="763110"/>
      </dsp:txXfrm>
    </dsp:sp>
    <dsp:sp modelId="{1165B149-41F8-4D08-BA1A-5857706E9CDE}">
      <dsp:nvSpPr>
        <dsp:cNvPr id="0" name=""/>
        <dsp:cNvSpPr/>
      </dsp:nvSpPr>
      <dsp:spPr>
        <a:xfrm>
          <a:off x="0" y="3514728"/>
          <a:ext cx="1524000" cy="33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fr-CA" sz="1800" b="0" i="0" strike="noStrike" kern="1200" cap="none" spc="0" baseline="0">
              <a:solidFill>
                <a:srgbClr val="000000"/>
              </a:solidFill>
              <a:effectLst/>
              <a:latin typeface="Calibri"/>
              <a:ea typeface="Calibri"/>
              <a:cs typeface="Calibri"/>
            </a:rPr>
            <a:t>Engagement</a:t>
          </a:r>
        </a:p>
      </dsp:txBody>
      <dsp:txXfrm>
        <a:off x="0" y="3514728"/>
        <a:ext cx="1524000" cy="331272"/>
      </dsp:txXfrm>
    </dsp:sp>
    <dsp:sp modelId="{0A6E157B-C627-4B14-8B26-59B96448430A}">
      <dsp:nvSpPr>
        <dsp:cNvPr id="0" name=""/>
        <dsp:cNvSpPr/>
      </dsp:nvSpPr>
      <dsp:spPr>
        <a:xfrm>
          <a:off x="1524000" y="3297330"/>
          <a:ext cx="304800" cy="76606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6999F-8B22-4EFB-AAE0-C9D0AFC0A833}">
      <dsp:nvSpPr>
        <dsp:cNvPr id="0" name=""/>
        <dsp:cNvSpPr/>
      </dsp:nvSpPr>
      <dsp:spPr>
        <a:xfrm>
          <a:off x="1950720" y="3297330"/>
          <a:ext cx="4145280" cy="7660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La personne semble-t-elle apprécier la conversation? Ou cherche-t-il à quitter l’interaction?</a:t>
          </a:r>
        </a:p>
      </dsp:txBody>
      <dsp:txXfrm>
        <a:off x="1950720" y="3297330"/>
        <a:ext cx="4145280" cy="7660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0F38-1697-4DDF-87B5-31AB4FDDCA6E}">
      <dsp:nvSpPr>
        <dsp:cNvPr id="0" name=""/>
        <dsp:cNvSpPr/>
      </dsp:nvSpPr>
      <dsp:spPr>
        <a:xfrm>
          <a:off x="349150" y="134372"/>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B9A9-E8F4-48A6-863C-3857BF4A1898}">
      <dsp:nvSpPr>
        <dsp:cNvPr id="0" name=""/>
        <dsp:cNvSpPr/>
      </dsp:nvSpPr>
      <dsp:spPr>
        <a:xfrm>
          <a:off x="581322" y="366544"/>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18965-2D4D-4724-835A-2A765ACE07BF}">
      <dsp:nvSpPr>
        <dsp:cNvPr id="0" name=""/>
        <dsp:cNvSpPr/>
      </dsp:nvSpPr>
      <dsp:spPr>
        <a:xfrm>
          <a:off x="892" y="1563122"/>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fr-CA" sz="1110" b="0" i="0" strike="noStrike" kern="1200" cap="all" spc="0" baseline="0">
              <a:solidFill>
                <a:srgbClr val="000000"/>
              </a:solidFill>
              <a:effectLst/>
              <a:latin typeface="Calibri"/>
              <a:ea typeface="Calibri"/>
              <a:cs typeface="Calibri"/>
            </a:rPr>
            <a:t>Perturber, confronter, soutenir – mais seulement iF approprié!</a:t>
          </a:r>
          <a:endParaRPr lang="en-US" kern="1200"/>
        </a:p>
      </dsp:txBody>
      <dsp:txXfrm>
        <a:off x="892" y="1563122"/>
        <a:ext cx="1785937" cy="781347"/>
      </dsp:txXfrm>
    </dsp:sp>
    <dsp:sp modelId="{71CADC7A-C1B0-44C3-93BB-21CE4C51B4F2}">
      <dsp:nvSpPr>
        <dsp:cNvPr id="0" name=""/>
        <dsp:cNvSpPr/>
      </dsp:nvSpPr>
      <dsp:spPr>
        <a:xfrm>
          <a:off x="2447627" y="134372"/>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4B8A-9FB1-49BB-AD5F-E16F4D6B1202}">
      <dsp:nvSpPr>
        <dsp:cNvPr id="0" name=""/>
        <dsp:cNvSpPr/>
      </dsp:nvSpPr>
      <dsp:spPr>
        <a:xfrm>
          <a:off x="2679799" y="366544"/>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B6D1-5618-4F35-9FB1-447D4C8D3EB4}">
      <dsp:nvSpPr>
        <dsp:cNvPr id="0" name=""/>
        <dsp:cNvSpPr/>
      </dsp:nvSpPr>
      <dsp:spPr>
        <a:xfrm>
          <a:off x="2099369" y="1563122"/>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fr-CA" sz="1110" b="0" i="0" strike="noStrike" kern="1200" cap="all" spc="0" baseline="0">
              <a:solidFill>
                <a:srgbClr val="000000"/>
              </a:solidFill>
              <a:effectLst/>
              <a:latin typeface="Calibri"/>
              <a:ea typeface="Calibri"/>
              <a:cs typeface="Calibri"/>
            </a:rPr>
            <a:t>Nous voulons savoir si vous pensez que le comportement d’une personne est inapproprié ou illégal. </a:t>
          </a:r>
          <a:endParaRPr lang="en-US" kern="1200"/>
        </a:p>
      </dsp:txBody>
      <dsp:txXfrm>
        <a:off x="2099369" y="1563122"/>
        <a:ext cx="1785937" cy="781347"/>
      </dsp:txXfrm>
    </dsp:sp>
    <dsp:sp modelId="{1FE7E204-545F-440C-8C97-4A51872D9726}">
      <dsp:nvSpPr>
        <dsp:cNvPr id="0" name=""/>
        <dsp:cNvSpPr/>
      </dsp:nvSpPr>
      <dsp:spPr>
        <a:xfrm>
          <a:off x="349150"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4209-844A-4978-977D-D9B2596F75E9}">
      <dsp:nvSpPr>
        <dsp:cNvPr id="0" name=""/>
        <dsp:cNvSpPr/>
      </dsp:nvSpPr>
      <dsp:spPr>
        <a:xfrm>
          <a:off x="581322" y="3023126"/>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C5A38-EAF4-4B1E-9660-0ECB3613D90C}">
      <dsp:nvSpPr>
        <dsp:cNvPr id="0" name=""/>
        <dsp:cNvSpPr/>
      </dsp:nvSpPr>
      <dsp:spPr>
        <a:xfrm>
          <a:off x="892" y="4219704"/>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fr-CA" sz="1110" b="0" i="0" strike="noStrike" kern="1200" cap="all" spc="0" baseline="0">
              <a:solidFill>
                <a:srgbClr val="000000"/>
              </a:solidFill>
              <a:effectLst/>
              <a:latin typeface="Calibri"/>
              <a:ea typeface="Calibri"/>
              <a:cs typeface="Calibri"/>
            </a:rPr>
            <a:t>Toutes les plaintes seront prises au sérieux, feront l’objet d’une enquête et feront l’objet d’une action, le cas échéant. </a:t>
          </a:r>
          <a:endParaRPr lang="en-US" kern="1200"/>
        </a:p>
      </dsp:txBody>
      <dsp:txXfrm>
        <a:off x="892" y="4219704"/>
        <a:ext cx="1785937" cy="781347"/>
      </dsp:txXfrm>
    </dsp:sp>
    <dsp:sp modelId="{10143779-9C38-42BF-84D1-1850484485B4}">
      <dsp:nvSpPr>
        <dsp:cNvPr id="0" name=""/>
        <dsp:cNvSpPr/>
      </dsp:nvSpPr>
      <dsp:spPr>
        <a:xfrm>
          <a:off x="2447627"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D5008-931D-4678-B3D6-809AC5E131FA}">
      <dsp:nvSpPr>
        <dsp:cNvPr id="0" name=""/>
        <dsp:cNvSpPr/>
      </dsp:nvSpPr>
      <dsp:spPr>
        <a:xfrm>
          <a:off x="2679799" y="3023126"/>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0CDB9-D0AE-470D-ABFC-DED3FE7A9B30}">
      <dsp:nvSpPr>
        <dsp:cNvPr id="0" name=""/>
        <dsp:cNvSpPr/>
      </dsp:nvSpPr>
      <dsp:spPr>
        <a:xfrm>
          <a:off x="2099369" y="4219704"/>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fr-CA" sz="1110" b="0" i="0" strike="noStrike" kern="1200" cap="all" spc="0" baseline="0">
              <a:solidFill>
                <a:srgbClr val="000000"/>
              </a:solidFill>
              <a:effectLst/>
              <a:latin typeface="Calibri"/>
              <a:ea typeface="Calibri"/>
              <a:cs typeface="Calibri"/>
            </a:rPr>
            <a:t>Communiquez avec votre gestionnaire, les RH locales, l’équipe de conformité des tr/min ou la ligne d’assistance</a:t>
          </a:r>
          <a:endParaRPr lang="en-US" kern="1200"/>
        </a:p>
      </dsp:txBody>
      <dsp:txXfrm>
        <a:off x="2099369" y="4219704"/>
        <a:ext cx="1785937" cy="7813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12D9-B40D-47F9-A846-C726F51B1EC6}">
      <dsp:nvSpPr>
        <dsp:cNvPr id="0" name=""/>
        <dsp:cNvSpPr/>
      </dsp:nvSpPr>
      <dsp:spPr>
        <a:xfrm>
          <a:off x="0" y="2522"/>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8474-D63E-4A16-9167-594C791466C4}">
      <dsp:nvSpPr>
        <dsp:cNvPr id="0" name=""/>
        <dsp:cNvSpPr/>
      </dsp:nvSpPr>
      <dsp:spPr>
        <a:xfrm>
          <a:off x="128269" y="97929"/>
          <a:ext cx="233445" cy="233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D54F1-4A2A-422E-A86B-590182CAB8AA}">
      <dsp:nvSpPr>
        <dsp:cNvPr id="0" name=""/>
        <dsp:cNvSpPr/>
      </dsp:nvSpPr>
      <dsp:spPr>
        <a:xfrm>
          <a:off x="489984" y="2522"/>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fr-CA" sz="1600" b="0" i="0" strike="noStrike" kern="1200" cap="none" spc="0" baseline="0">
              <a:solidFill>
                <a:srgbClr val="000000"/>
              </a:solidFill>
              <a:effectLst/>
              <a:latin typeface="Calibri"/>
              <a:ea typeface="Calibri"/>
              <a:cs typeface="Calibri"/>
            </a:rPr>
            <a:t>Congédiement</a:t>
          </a:r>
          <a:endParaRPr lang="en-US" kern="1200"/>
        </a:p>
      </dsp:txBody>
      <dsp:txXfrm>
        <a:off x="489984" y="2522"/>
        <a:ext cx="7533534" cy="516788"/>
      </dsp:txXfrm>
    </dsp:sp>
    <dsp:sp modelId="{02EE004D-26FC-47D1-8269-69D20901CA23}">
      <dsp:nvSpPr>
        <dsp:cNvPr id="0" name=""/>
        <dsp:cNvSpPr/>
      </dsp:nvSpPr>
      <dsp:spPr>
        <a:xfrm>
          <a:off x="0" y="648508"/>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12361-0DD8-455E-ABDC-E515BF65EB9D}">
      <dsp:nvSpPr>
        <dsp:cNvPr id="0" name=""/>
        <dsp:cNvSpPr/>
      </dsp:nvSpPr>
      <dsp:spPr>
        <a:xfrm>
          <a:off x="128269" y="743915"/>
          <a:ext cx="233445" cy="233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B8EB0-C577-4054-84C1-818EA38BF5B9}">
      <dsp:nvSpPr>
        <dsp:cNvPr id="0" name=""/>
        <dsp:cNvSpPr/>
      </dsp:nvSpPr>
      <dsp:spPr>
        <a:xfrm>
          <a:off x="489984" y="648508"/>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fr-CA" sz="1600" b="0" i="0" strike="noStrike" kern="1200" cap="none" spc="0" baseline="0">
              <a:solidFill>
                <a:srgbClr val="000000"/>
              </a:solidFill>
              <a:effectLst/>
              <a:latin typeface="Calibri"/>
              <a:ea typeface="Calibri"/>
              <a:cs typeface="Calibri"/>
            </a:rPr>
            <a:t>Rétrogradation</a:t>
          </a:r>
          <a:endParaRPr lang="en-US" kern="1200"/>
        </a:p>
      </dsp:txBody>
      <dsp:txXfrm>
        <a:off x="489984" y="648508"/>
        <a:ext cx="7533534" cy="516788"/>
      </dsp:txXfrm>
    </dsp:sp>
    <dsp:sp modelId="{3951A61D-F069-4616-989D-20A828000FE1}">
      <dsp:nvSpPr>
        <dsp:cNvPr id="0" name=""/>
        <dsp:cNvSpPr/>
      </dsp:nvSpPr>
      <dsp:spPr>
        <a:xfrm>
          <a:off x="0" y="1294493"/>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44930-8854-438D-90B1-22C51B82B008}">
      <dsp:nvSpPr>
        <dsp:cNvPr id="0" name=""/>
        <dsp:cNvSpPr/>
      </dsp:nvSpPr>
      <dsp:spPr>
        <a:xfrm>
          <a:off x="128269" y="1389900"/>
          <a:ext cx="233445" cy="233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091B8-29C0-4ABE-8DEC-334A61052E0C}">
      <dsp:nvSpPr>
        <dsp:cNvPr id="0" name=""/>
        <dsp:cNvSpPr/>
      </dsp:nvSpPr>
      <dsp:spPr>
        <a:xfrm>
          <a:off x="489984" y="1294493"/>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fr-CA" sz="1600" b="0" i="0" strike="noStrike" kern="1200" cap="none" spc="0" baseline="0">
              <a:solidFill>
                <a:srgbClr val="000000"/>
              </a:solidFill>
              <a:effectLst/>
              <a:latin typeface="Calibri"/>
              <a:ea typeface="Calibri"/>
              <a:cs typeface="Calibri"/>
            </a:rPr>
            <a:t>Transfert</a:t>
          </a:r>
          <a:endParaRPr lang="en-US" kern="1200"/>
        </a:p>
      </dsp:txBody>
      <dsp:txXfrm>
        <a:off x="489984" y="1294493"/>
        <a:ext cx="7533534" cy="516788"/>
      </dsp:txXfrm>
    </dsp:sp>
    <dsp:sp modelId="{2B9FBFC2-2DA2-4537-8E9D-0102188BB8DA}">
      <dsp:nvSpPr>
        <dsp:cNvPr id="0" name=""/>
        <dsp:cNvSpPr/>
      </dsp:nvSpPr>
      <dsp:spPr>
        <a:xfrm>
          <a:off x="0" y="1940479"/>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24A6-FCA5-4A1B-9C93-02EBF6CE40C2}">
      <dsp:nvSpPr>
        <dsp:cNvPr id="0" name=""/>
        <dsp:cNvSpPr/>
      </dsp:nvSpPr>
      <dsp:spPr>
        <a:xfrm>
          <a:off x="128269" y="2035886"/>
          <a:ext cx="233445" cy="233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89971-F98F-4B5E-A3E6-D8B427874E72}">
      <dsp:nvSpPr>
        <dsp:cNvPr id="0" name=""/>
        <dsp:cNvSpPr/>
      </dsp:nvSpPr>
      <dsp:spPr>
        <a:xfrm>
          <a:off x="489984" y="1940479"/>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fr-CA" sz="1600" b="0" i="0" strike="noStrike" kern="1200" cap="none" spc="0" baseline="0">
              <a:solidFill>
                <a:srgbClr val="000000"/>
              </a:solidFill>
              <a:effectLst/>
              <a:latin typeface="Calibri"/>
              <a:ea typeface="Calibri"/>
              <a:cs typeface="Calibri"/>
            </a:rPr>
            <a:t>Affectations ou horaire de travail moins favorables</a:t>
          </a:r>
          <a:endParaRPr lang="en-US" kern="1200"/>
        </a:p>
      </dsp:txBody>
      <dsp:txXfrm>
        <a:off x="489984" y="1940479"/>
        <a:ext cx="7533534" cy="516788"/>
      </dsp:txXfrm>
    </dsp:sp>
    <dsp:sp modelId="{5A0D2530-66A5-456F-BF2D-18FEAD527C88}">
      <dsp:nvSpPr>
        <dsp:cNvPr id="0" name=""/>
        <dsp:cNvSpPr/>
      </dsp:nvSpPr>
      <dsp:spPr>
        <a:xfrm>
          <a:off x="0" y="2586464"/>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4D602-97C4-4F4E-85C6-8EC0B97D38A5}">
      <dsp:nvSpPr>
        <dsp:cNvPr id="0" name=""/>
        <dsp:cNvSpPr/>
      </dsp:nvSpPr>
      <dsp:spPr>
        <a:xfrm>
          <a:off x="128269" y="2681871"/>
          <a:ext cx="233445" cy="2332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7E8D9-EBEA-4B3C-B1F3-7D20DA711A7B}">
      <dsp:nvSpPr>
        <dsp:cNvPr id="0" name=""/>
        <dsp:cNvSpPr/>
      </dsp:nvSpPr>
      <dsp:spPr>
        <a:xfrm>
          <a:off x="489984" y="2586464"/>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fr-CA" sz="1600" b="0" i="0" strike="noStrike" kern="1200" cap="none" spc="0" baseline="0">
              <a:solidFill>
                <a:srgbClr val="000000"/>
              </a:solidFill>
              <a:effectLst/>
              <a:latin typeface="Calibri"/>
              <a:ea typeface="Calibri"/>
              <a:cs typeface="Calibri"/>
            </a:rPr>
            <a:t>Fuite de dossiers personnels pour dénigrer ou discréditer une victime ou un témoin de discrimination</a:t>
          </a:r>
          <a:endParaRPr lang="en-US" kern="1200"/>
        </a:p>
      </dsp:txBody>
      <dsp:txXfrm>
        <a:off x="489984" y="2586464"/>
        <a:ext cx="7533534" cy="516788"/>
      </dsp:txXfrm>
    </dsp:sp>
    <dsp:sp modelId="{82650058-36C7-4EF2-A510-6B2A3BC56CBA}">
      <dsp:nvSpPr>
        <dsp:cNvPr id="0" name=""/>
        <dsp:cNvSpPr/>
      </dsp:nvSpPr>
      <dsp:spPr>
        <a:xfrm>
          <a:off x="0" y="3232450"/>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EC3DD-4747-4D08-8080-FEFD01566235}">
      <dsp:nvSpPr>
        <dsp:cNvPr id="0" name=""/>
        <dsp:cNvSpPr/>
      </dsp:nvSpPr>
      <dsp:spPr>
        <a:xfrm>
          <a:off x="128269" y="3327857"/>
          <a:ext cx="233445" cy="2332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AEC99-75BD-4251-A255-724AD0F0A785}">
      <dsp:nvSpPr>
        <dsp:cNvPr id="0" name=""/>
        <dsp:cNvSpPr/>
      </dsp:nvSpPr>
      <dsp:spPr>
        <a:xfrm>
          <a:off x="489984" y="3232450"/>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fr-CA" sz="1600" b="0" i="0" strike="noStrike" kern="1200" cap="none" spc="0" baseline="0">
              <a:solidFill>
                <a:srgbClr val="000000"/>
              </a:solidFill>
              <a:effectLst/>
              <a:latin typeface="Calibri"/>
              <a:ea typeface="Calibri"/>
              <a:cs typeface="Calibri"/>
            </a:rPr>
            <a:t>Être échappé ou ostracisé par des collègues</a:t>
          </a:r>
          <a:endParaRPr lang="en-US" kern="1200"/>
        </a:p>
      </dsp:txBody>
      <dsp:txXfrm>
        <a:off x="489984" y="3232450"/>
        <a:ext cx="7533534" cy="516788"/>
      </dsp:txXfrm>
    </dsp:sp>
    <dsp:sp modelId="{BE66F222-4B7E-4DCF-98CD-4A27921714C6}">
      <dsp:nvSpPr>
        <dsp:cNvPr id="0" name=""/>
        <dsp:cNvSpPr/>
      </dsp:nvSpPr>
      <dsp:spPr>
        <a:xfrm>
          <a:off x="0" y="3878435"/>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FA904-3FD3-466E-BD6D-472D480E10CF}">
      <dsp:nvSpPr>
        <dsp:cNvPr id="0" name=""/>
        <dsp:cNvSpPr/>
      </dsp:nvSpPr>
      <dsp:spPr>
        <a:xfrm>
          <a:off x="128269" y="3973842"/>
          <a:ext cx="233445" cy="2332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59015-1B81-45A3-B24B-BC9FC83003A9}">
      <dsp:nvSpPr>
        <dsp:cNvPr id="0" name=""/>
        <dsp:cNvSpPr/>
      </dsp:nvSpPr>
      <dsp:spPr>
        <a:xfrm>
          <a:off x="489984" y="3878435"/>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fr-CA" sz="1600" b="0" i="0" strike="noStrike" kern="1200" cap="none" spc="0" baseline="0">
              <a:solidFill>
                <a:srgbClr val="000000"/>
              </a:solidFill>
              <a:effectLst/>
              <a:latin typeface="Calibri"/>
              <a:ea typeface="Calibri"/>
              <a:cs typeface="Calibri"/>
            </a:rPr>
            <a:t>Être saboté par des collègues</a:t>
          </a:r>
          <a:endParaRPr lang="en-US" kern="1200"/>
        </a:p>
      </dsp:txBody>
      <dsp:txXfrm>
        <a:off x="489984" y="3878435"/>
        <a:ext cx="7533534" cy="516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36BE-66B6-43CA-ABD3-5EC058011C77}">
      <dsp:nvSpPr>
        <dsp:cNvPr id="0" name=""/>
        <dsp:cNvSpPr/>
      </dsp:nvSpPr>
      <dsp:spPr>
        <a:xfrm>
          <a:off x="2523" y="100120"/>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CA" sz="2100" b="0" i="0" strike="noStrike" kern="1200" cap="none" spc="0" baseline="0">
              <a:solidFill>
                <a:srgbClr val="FFFFFF"/>
              </a:solidFill>
              <a:effectLst/>
              <a:latin typeface="Calibri"/>
              <a:ea typeface="Calibri"/>
              <a:cs typeface="Calibri"/>
            </a:rPr>
            <a:t>Harcèlement en milieu de travail</a:t>
          </a:r>
          <a:endParaRPr lang="en-GB" kern="1200"/>
        </a:p>
      </dsp:txBody>
      <dsp:txXfrm>
        <a:off x="2523" y="100120"/>
        <a:ext cx="2460301" cy="984120"/>
      </dsp:txXfrm>
    </dsp:sp>
    <dsp:sp modelId="{5A01AD50-A4BE-433F-882C-7262AEE7DECE}">
      <dsp:nvSpPr>
        <dsp:cNvPr id="0" name=""/>
        <dsp:cNvSpPr/>
      </dsp:nvSpPr>
      <dsp:spPr>
        <a:xfrm>
          <a:off x="2523" y="1084241"/>
          <a:ext cx="2460301" cy="36577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fr-CA" sz="2100" b="0" i="0" strike="noStrike" kern="1200" cap="none" spc="0" baseline="0">
              <a:solidFill>
                <a:srgbClr val="000000"/>
              </a:solidFill>
              <a:effectLst/>
              <a:latin typeface="Calibri"/>
              <a:ea typeface="Calibri"/>
              <a:cs typeface="Calibri"/>
            </a:rPr>
            <a:t>Comportement importun ou offensant fondé sur </a:t>
          </a:r>
          <a:r>
            <a:rPr lang="fr-CA" sz="2100" b="0" i="1" strike="noStrike" kern="1200" cap="none" spc="0" baseline="0">
              <a:solidFill>
                <a:srgbClr val="000000"/>
              </a:solidFill>
              <a:effectLst/>
              <a:latin typeface="Calibri"/>
              <a:ea typeface="Calibri"/>
              <a:cs typeface="Calibri"/>
            </a:rPr>
            <a:t>un motif </a:t>
          </a:r>
          <a:r>
            <a:rPr lang="fr-CA" sz="2100" b="0" i="0" strike="noStrike" kern="1200" cap="none" spc="0" baseline="0">
              <a:solidFill>
                <a:srgbClr val="000000"/>
              </a:solidFill>
              <a:effectLst/>
              <a:latin typeface="Calibri"/>
              <a:ea typeface="Calibri"/>
              <a:cs typeface="Calibri"/>
            </a:rPr>
            <a:t>protégé.</a:t>
          </a:r>
        </a:p>
      </dsp:txBody>
      <dsp:txXfrm>
        <a:off x="2523" y="1084241"/>
        <a:ext cx="2460301" cy="3657712"/>
      </dsp:txXfrm>
    </dsp:sp>
    <dsp:sp modelId="{88EAAD68-E779-4ABE-A5DA-0983BBEBC27F}">
      <dsp:nvSpPr>
        <dsp:cNvPr id="0" name=""/>
        <dsp:cNvSpPr/>
      </dsp:nvSpPr>
      <dsp:spPr>
        <a:xfrm>
          <a:off x="2807267" y="100120"/>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CA" sz="2100" b="0" i="0" strike="noStrike" kern="1200" cap="none" spc="0" baseline="0">
              <a:solidFill>
                <a:srgbClr val="FFFFFF"/>
              </a:solidFill>
              <a:effectLst/>
              <a:latin typeface="Calibri"/>
              <a:ea typeface="Calibri"/>
              <a:cs typeface="Calibri"/>
            </a:rPr>
            <a:t>Mises à la terre protégées</a:t>
          </a:r>
          <a:endParaRPr lang="en-GB" kern="1200"/>
        </a:p>
      </dsp:txBody>
      <dsp:txXfrm>
        <a:off x="2807267" y="100120"/>
        <a:ext cx="2460301" cy="984120"/>
      </dsp:txXfrm>
    </dsp:sp>
    <dsp:sp modelId="{E09FF709-B9A1-467B-BBF8-2127A63B2EF3}">
      <dsp:nvSpPr>
        <dsp:cNvPr id="0" name=""/>
        <dsp:cNvSpPr/>
      </dsp:nvSpPr>
      <dsp:spPr>
        <a:xfrm>
          <a:off x="2807267" y="1084241"/>
          <a:ext cx="2460301" cy="36577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fr-CA" sz="2100" b="0" i="0" strike="noStrike" kern="1200" cap="none" spc="0" baseline="0">
              <a:solidFill>
                <a:srgbClr val="000000"/>
              </a:solidFill>
              <a:effectLst/>
              <a:latin typeface="Calibri"/>
              <a:ea typeface="Calibri"/>
              <a:cs typeface="Calibri"/>
            </a:rPr>
            <a:t>Les traits personnels qui ne sont pas autorisés à avoir une incidence sur l’emploi ou les décisions liées à l’emploi. </a:t>
          </a:r>
        </a:p>
        <a:p>
          <a:pPr marL="228600" lvl="1" indent="-228600" algn="l" defTabSz="933450">
            <a:lnSpc>
              <a:spcPct val="100000"/>
            </a:lnSpc>
            <a:spcBef>
              <a:spcPct val="0"/>
            </a:spcBef>
            <a:spcAft>
              <a:spcPct val="15000"/>
            </a:spcAft>
            <a:buChar char="•"/>
          </a:pPr>
          <a:r>
            <a:rPr lang="fr-CA" sz="2100" b="0" i="0" strike="noStrike" kern="1200" cap="none" spc="0" baseline="0">
              <a:solidFill>
                <a:srgbClr val="000000"/>
              </a:solidFill>
              <a:effectLst/>
              <a:latin typeface="Calibri"/>
              <a:ea typeface="Calibri"/>
              <a:cs typeface="Calibri"/>
            </a:rPr>
            <a:t>Les gens peuvent avoir plus d’un terrain protégé</a:t>
          </a:r>
        </a:p>
      </dsp:txBody>
      <dsp:txXfrm>
        <a:off x="2807267" y="1084241"/>
        <a:ext cx="2460301" cy="3657712"/>
      </dsp:txXfrm>
    </dsp:sp>
    <dsp:sp modelId="{F96EBAB5-2385-44A0-9DAE-378482389753}">
      <dsp:nvSpPr>
        <dsp:cNvPr id="0" name=""/>
        <dsp:cNvSpPr/>
      </dsp:nvSpPr>
      <dsp:spPr>
        <a:xfrm>
          <a:off x="5612011" y="100120"/>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CA" sz="2100" b="0" i="0" strike="noStrike" kern="1200" cap="none" spc="0" baseline="0">
              <a:solidFill>
                <a:srgbClr val="FFFFFF"/>
              </a:solidFill>
              <a:effectLst/>
              <a:latin typeface="Calibri"/>
              <a:ea typeface="Calibri"/>
              <a:cs typeface="Calibri"/>
            </a:rPr>
            <a:t>Comportement intersectionnel</a:t>
          </a:r>
          <a:endParaRPr lang="en-GB" kern="1200"/>
        </a:p>
      </dsp:txBody>
      <dsp:txXfrm>
        <a:off x="5612011" y="100120"/>
        <a:ext cx="2460301" cy="984120"/>
      </dsp:txXfrm>
    </dsp:sp>
    <dsp:sp modelId="{205221B7-809E-408A-8761-924C5606E944}">
      <dsp:nvSpPr>
        <dsp:cNvPr id="0" name=""/>
        <dsp:cNvSpPr/>
      </dsp:nvSpPr>
      <dsp:spPr>
        <a:xfrm>
          <a:off x="5612011" y="1084241"/>
          <a:ext cx="2460301" cy="36577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fr-CA" sz="2100" b="0" i="0" strike="noStrike" kern="1200" cap="none" spc="0" baseline="0">
              <a:solidFill>
                <a:srgbClr val="000000"/>
              </a:solidFill>
              <a:effectLst/>
              <a:latin typeface="Calibri"/>
              <a:ea typeface="Calibri"/>
              <a:cs typeface="Calibri"/>
            </a:rPr>
            <a:t>Comportement inapproprié ciblant plus d’un terrain protégé.</a:t>
          </a:r>
        </a:p>
        <a:p>
          <a:pPr marL="285750" lvl="1" indent="-285750" algn="l" defTabSz="1600200">
            <a:lnSpc>
              <a:spcPct val="100000"/>
            </a:lnSpc>
            <a:spcBef>
              <a:spcPct val="0"/>
            </a:spcBef>
            <a:spcAft>
              <a:spcPct val="15000"/>
            </a:spcAft>
            <a:buNone/>
          </a:pPr>
          <a:endParaRPr lang="en-GB" sz="3600" kern="1200"/>
        </a:p>
      </dsp:txBody>
      <dsp:txXfrm>
        <a:off x="5612011" y="1084241"/>
        <a:ext cx="2460301" cy="3657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F062-E831-4C9D-8295-EBD859E85986}">
      <dsp:nvSpPr>
        <dsp:cNvPr id="0" name=""/>
        <dsp:cNvSpPr/>
      </dsp:nvSpPr>
      <dsp:spPr>
        <a:xfrm>
          <a:off x="2390" y="104515"/>
          <a:ext cx="1896268" cy="113776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Âge (40 ans et plus)</a:t>
          </a:r>
          <a:endParaRPr lang="en-US" kern="1200"/>
        </a:p>
      </dsp:txBody>
      <dsp:txXfrm>
        <a:off x="2390" y="104515"/>
        <a:ext cx="1896268" cy="1137760"/>
      </dsp:txXfrm>
    </dsp:sp>
    <dsp:sp modelId="{314BF5E9-6D32-4139-B1EF-52F90BD3589D}">
      <dsp:nvSpPr>
        <dsp:cNvPr id="0" name=""/>
        <dsp:cNvSpPr/>
      </dsp:nvSpPr>
      <dsp:spPr>
        <a:xfrm>
          <a:off x="2088285" y="104515"/>
          <a:ext cx="1896268" cy="1137760"/>
        </a:xfrm>
        <a:prstGeom prst="rect">
          <a:avLst/>
        </a:prstGeom>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Race/couleur</a:t>
          </a:r>
          <a:endParaRPr lang="en-US" kern="1200"/>
        </a:p>
      </dsp:txBody>
      <dsp:txXfrm>
        <a:off x="2088285" y="104515"/>
        <a:ext cx="1896268" cy="1137760"/>
      </dsp:txXfrm>
    </dsp:sp>
    <dsp:sp modelId="{65B48DC4-277D-4510-87DB-C69F1B7D6DD3}">
      <dsp:nvSpPr>
        <dsp:cNvPr id="0" name=""/>
        <dsp:cNvSpPr/>
      </dsp:nvSpPr>
      <dsp:spPr>
        <a:xfrm>
          <a:off x="4174180" y="104515"/>
          <a:ext cx="1896268" cy="1137760"/>
        </a:xfrm>
        <a:prstGeom prst="rect">
          <a:avLst/>
        </a:prstGeom>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Origine nationale/citoyenneté</a:t>
          </a:r>
          <a:endParaRPr lang="en-US" kern="1200"/>
        </a:p>
      </dsp:txBody>
      <dsp:txXfrm>
        <a:off x="4174180" y="104515"/>
        <a:ext cx="1896268" cy="1137760"/>
      </dsp:txXfrm>
    </dsp:sp>
    <dsp:sp modelId="{C28451D7-32EE-4871-A93E-B1ABC49EF3AC}">
      <dsp:nvSpPr>
        <dsp:cNvPr id="0" name=""/>
        <dsp:cNvSpPr/>
      </dsp:nvSpPr>
      <dsp:spPr>
        <a:xfrm>
          <a:off x="6260075" y="104515"/>
          <a:ext cx="1896268" cy="1137760"/>
        </a:xfrm>
        <a:prstGeom prst="rect">
          <a:avLst/>
        </a:prstGeom>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Renseignements génétiques</a:t>
          </a:r>
          <a:endParaRPr lang="en-US" kern="1200"/>
        </a:p>
      </dsp:txBody>
      <dsp:txXfrm>
        <a:off x="6260075" y="104515"/>
        <a:ext cx="1896268" cy="1137760"/>
      </dsp:txXfrm>
    </dsp:sp>
    <dsp:sp modelId="{B97059E4-569B-439D-ACCE-C703E8EBB9E0}">
      <dsp:nvSpPr>
        <dsp:cNvPr id="0" name=""/>
        <dsp:cNvSpPr/>
      </dsp:nvSpPr>
      <dsp:spPr>
        <a:xfrm>
          <a:off x="2390" y="1431903"/>
          <a:ext cx="1896268" cy="1137760"/>
        </a:xfrm>
        <a:prstGeom prst="rect">
          <a:avLst/>
        </a:prstGeom>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Langue</a:t>
          </a:r>
          <a:endParaRPr lang="en-US" kern="1200"/>
        </a:p>
      </dsp:txBody>
      <dsp:txXfrm>
        <a:off x="2390" y="1431903"/>
        <a:ext cx="1896268" cy="1137760"/>
      </dsp:txXfrm>
    </dsp:sp>
    <dsp:sp modelId="{1C95E413-6173-413A-912F-7DA1BB34D98F}">
      <dsp:nvSpPr>
        <dsp:cNvPr id="0" name=""/>
        <dsp:cNvSpPr/>
      </dsp:nvSpPr>
      <dsp:spPr>
        <a:xfrm>
          <a:off x="2088285" y="1431903"/>
          <a:ext cx="1896268" cy="1137760"/>
        </a:xfrm>
        <a:prstGeom prst="rect">
          <a:avLst/>
        </a:prstGeom>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Religion ou croyance</a:t>
          </a:r>
          <a:endParaRPr lang="en-US" kern="1200"/>
        </a:p>
      </dsp:txBody>
      <dsp:txXfrm>
        <a:off x="2088285" y="1431903"/>
        <a:ext cx="1896268" cy="1137760"/>
      </dsp:txXfrm>
    </dsp:sp>
    <dsp:sp modelId="{A26D54B5-B4E7-40E8-9B74-824A0E4BCFBB}">
      <dsp:nvSpPr>
        <dsp:cNvPr id="0" name=""/>
        <dsp:cNvSpPr/>
      </dsp:nvSpPr>
      <dsp:spPr>
        <a:xfrm>
          <a:off x="4174180" y="1431903"/>
          <a:ext cx="1896268" cy="1137760"/>
        </a:xfrm>
        <a:prstGeom prst="rect">
          <a:avLst/>
        </a:prstGeom>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Idées politiques ou syndicales</a:t>
          </a:r>
          <a:endParaRPr lang="en-US" kern="1200"/>
        </a:p>
      </dsp:txBody>
      <dsp:txXfrm>
        <a:off x="4174180" y="1431903"/>
        <a:ext cx="1896268" cy="1137760"/>
      </dsp:txXfrm>
    </dsp:sp>
    <dsp:sp modelId="{00672C99-BC32-447E-BE26-36407AA2BDB2}">
      <dsp:nvSpPr>
        <dsp:cNvPr id="0" name=""/>
        <dsp:cNvSpPr/>
      </dsp:nvSpPr>
      <dsp:spPr>
        <a:xfrm>
          <a:off x="6260075" y="1431903"/>
          <a:ext cx="1896268" cy="1137760"/>
        </a:xfrm>
        <a:prstGeom prst="rect">
          <a:avLst/>
        </a:prstGeom>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Statut d’ancien combattant</a:t>
          </a:r>
          <a:endParaRPr lang="en-US" kern="1200"/>
        </a:p>
      </dsp:txBody>
      <dsp:txXfrm>
        <a:off x="6260075" y="1431903"/>
        <a:ext cx="1896268" cy="1137760"/>
      </dsp:txXfrm>
    </dsp:sp>
    <dsp:sp modelId="{4CCD97D0-30AC-4C6D-BD06-F8D29050925E}">
      <dsp:nvSpPr>
        <dsp:cNvPr id="0" name=""/>
        <dsp:cNvSpPr/>
      </dsp:nvSpPr>
      <dsp:spPr>
        <a:xfrm>
          <a:off x="2390" y="2759291"/>
          <a:ext cx="1896268" cy="1137760"/>
        </a:xfrm>
        <a:prstGeom prst="rect">
          <a:avLst/>
        </a:prstGeom>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dirty="0">
              <a:solidFill>
                <a:srgbClr val="FFFFFF"/>
              </a:solidFill>
              <a:effectLst/>
              <a:latin typeface="Calibri"/>
              <a:ea typeface="Calibri"/>
              <a:cs typeface="Calibri"/>
            </a:rPr>
            <a:t>Sexe (comprend la grossesse/ l’accouchement)</a:t>
          </a:r>
        </a:p>
      </dsp:txBody>
      <dsp:txXfrm>
        <a:off x="2390" y="2759291"/>
        <a:ext cx="1896268" cy="1137760"/>
      </dsp:txXfrm>
    </dsp:sp>
    <dsp:sp modelId="{483AB9CE-7E99-4641-8A28-E74959ABA064}">
      <dsp:nvSpPr>
        <dsp:cNvPr id="0" name=""/>
        <dsp:cNvSpPr/>
      </dsp:nvSpPr>
      <dsp:spPr>
        <a:xfrm>
          <a:off x="2088285" y="2759291"/>
          <a:ext cx="1896268" cy="1137760"/>
        </a:xfrm>
        <a:prstGeom prst="rect">
          <a:avLst/>
        </a:prstGeom>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Identité de genre</a:t>
          </a:r>
          <a:endParaRPr lang="en-US" kern="1200"/>
        </a:p>
      </dsp:txBody>
      <dsp:txXfrm>
        <a:off x="2088285" y="2759291"/>
        <a:ext cx="1896268" cy="1137760"/>
      </dsp:txXfrm>
    </dsp:sp>
    <dsp:sp modelId="{EAD55615-8E89-44DC-83A8-7C3F87D1D88C}">
      <dsp:nvSpPr>
        <dsp:cNvPr id="0" name=""/>
        <dsp:cNvSpPr/>
      </dsp:nvSpPr>
      <dsp:spPr>
        <a:xfrm>
          <a:off x="4174180" y="2759291"/>
          <a:ext cx="1896268" cy="1137760"/>
        </a:xfrm>
        <a:prstGeom prst="rect">
          <a:avLst/>
        </a:prstGeom>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Incapacité physique ou mentale </a:t>
          </a:r>
          <a:endParaRPr lang="en-US" kern="1200"/>
        </a:p>
      </dsp:txBody>
      <dsp:txXfrm>
        <a:off x="4174180" y="2759291"/>
        <a:ext cx="1896268" cy="1137760"/>
      </dsp:txXfrm>
    </dsp:sp>
    <dsp:sp modelId="{498343EC-04AC-4CAD-8B5E-ABC16ACC2F20}">
      <dsp:nvSpPr>
        <dsp:cNvPr id="0" name=""/>
        <dsp:cNvSpPr/>
      </dsp:nvSpPr>
      <dsp:spPr>
        <a:xfrm>
          <a:off x="6260075" y="2759291"/>
          <a:ext cx="1896268" cy="1137760"/>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0" i="0" strike="noStrike" kern="1200" cap="none" spc="0" baseline="0">
              <a:solidFill>
                <a:srgbClr val="FFFFFF"/>
              </a:solidFill>
              <a:effectLst/>
              <a:latin typeface="Calibri"/>
              <a:ea typeface="Calibri"/>
              <a:cs typeface="Calibri"/>
            </a:rPr>
            <a:t>Orientation sexuelle</a:t>
          </a:r>
          <a:endParaRPr lang="en-US" kern="1200"/>
        </a:p>
      </dsp:txBody>
      <dsp:txXfrm>
        <a:off x="6260075" y="2759291"/>
        <a:ext cx="1896268" cy="113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2F32-5C4B-42CE-AEF9-AB56A3FF7419}">
      <dsp:nvSpPr>
        <dsp:cNvPr id="0" name=""/>
        <dsp:cNvSpPr/>
      </dsp:nvSpPr>
      <dsp:spPr>
        <a:xfrm>
          <a:off x="2980" y="788"/>
          <a:ext cx="8068874"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b="1" i="0" u="sng" strike="noStrike" kern="1200" cap="none" spc="0" baseline="0">
              <a:solidFill>
                <a:srgbClr val="FFFFFF"/>
              </a:solidFill>
              <a:effectLst/>
              <a:uFill>
                <a:solidFill>
                  <a:srgbClr val="FFFFFF"/>
                </a:solidFill>
              </a:uFill>
              <a:latin typeface="Calibri"/>
              <a:ea typeface="Calibri"/>
              <a:cs typeface="Calibri"/>
            </a:rPr>
            <a:t>Le harcèlement sexuel </a:t>
          </a:r>
          <a:r>
            <a:rPr lang="fr-CA" sz="2800" b="0" i="0" strike="noStrike" kern="1200" cap="none" spc="0" baseline="0">
              <a:solidFill>
                <a:srgbClr val="FFFFFF"/>
              </a:solidFill>
              <a:effectLst/>
              <a:latin typeface="Calibri"/>
              <a:ea typeface="Calibri"/>
              <a:cs typeface="Calibri"/>
            </a:rPr>
            <a:t>est une conduite verbale, non verbale ou physique non désirée de nature sexuelle qui viole la dignité d’une personne.</a:t>
          </a:r>
        </a:p>
        <a:p>
          <a:pPr marL="0" lvl="0" indent="0" algn="ctr" defTabSz="1244600">
            <a:lnSpc>
              <a:spcPct val="90000"/>
            </a:lnSpc>
            <a:spcBef>
              <a:spcPct val="0"/>
            </a:spcBef>
            <a:spcAft>
              <a:spcPct val="35000"/>
            </a:spcAft>
            <a:buNone/>
          </a:pPr>
          <a:r>
            <a:rPr lang="fr-CA" sz="2800" b="0" i="0" strike="noStrike" kern="1200" cap="none" spc="0" baseline="0">
              <a:solidFill>
                <a:srgbClr val="FFFFFF"/>
              </a:solidFill>
              <a:effectLst/>
              <a:latin typeface="Calibri"/>
              <a:ea typeface="Calibri"/>
              <a:cs typeface="Calibri"/>
            </a:rPr>
            <a:t> Il existe deux types différents de harcèlement sexuel :</a:t>
          </a:r>
          <a:endParaRPr lang="en-US" kern="1200"/>
        </a:p>
      </dsp:txBody>
      <dsp:txXfrm>
        <a:off x="70704" y="68512"/>
        <a:ext cx="7933426" cy="2176831"/>
      </dsp:txXfrm>
    </dsp:sp>
    <dsp:sp modelId="{2BBD0B2E-4BE4-48AC-A125-1761F93E54D0}">
      <dsp:nvSpPr>
        <dsp:cNvPr id="0" name=""/>
        <dsp:cNvSpPr/>
      </dsp:nvSpPr>
      <dsp:spPr>
        <a:xfrm>
          <a:off x="2980"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i="0" u="sng" strike="noStrike" kern="1200" cap="none" spc="0" baseline="0">
              <a:solidFill>
                <a:srgbClr val="FFFFFF"/>
              </a:solidFill>
              <a:effectLst/>
              <a:uFill>
                <a:solidFill>
                  <a:srgbClr val="FFFFFF"/>
                </a:solidFill>
              </a:uFill>
              <a:latin typeface="Calibri"/>
              <a:ea typeface="Calibri"/>
              <a:cs typeface="Calibri"/>
            </a:rPr>
            <a:t>Quid Pro Quo</a:t>
          </a:r>
          <a:endParaRPr lang="en-GB" kern="1200">
            <a:solidFill>
              <a:srgbClr val="FF0000"/>
            </a:solidFill>
          </a:endParaRPr>
        </a:p>
        <a:p>
          <a:pPr marL="0" lvl="0" indent="0" algn="ctr" defTabSz="622300">
            <a:lnSpc>
              <a:spcPct val="90000"/>
            </a:lnSpc>
            <a:spcBef>
              <a:spcPct val="0"/>
            </a:spcBef>
            <a:spcAft>
              <a:spcPct val="35000"/>
            </a:spcAft>
            <a:buNone/>
          </a:pPr>
          <a:r>
            <a:rPr lang="fr-CA" sz="1400" b="0" i="0" strike="noStrike" kern="1200" cap="none" spc="0" baseline="0">
              <a:solidFill>
                <a:srgbClr val="FFFFFF"/>
              </a:solidFill>
              <a:effectLst/>
              <a:latin typeface="Calibri"/>
              <a:ea typeface="Calibri"/>
              <a:cs typeface="Calibri"/>
            </a:rPr>
            <a:t>Quid Pro Quo est latin et signifie « cela pour cela » et signifie fonder les décisions de travail sur le fait que quelqu’un accepte ou rejette une conduite sexuelle importune.</a:t>
          </a:r>
        </a:p>
        <a:p>
          <a:pPr marL="0" lvl="0" indent="0" algn="ctr" defTabSz="622300">
            <a:lnSpc>
              <a:spcPct val="90000"/>
            </a:lnSpc>
            <a:spcBef>
              <a:spcPct val="0"/>
            </a:spcBef>
            <a:spcAft>
              <a:spcPct val="35000"/>
            </a:spcAft>
            <a:buNone/>
          </a:pPr>
          <a:r>
            <a:rPr lang="fr-CA" sz="1400" b="0" i="0" strike="noStrike" kern="1200" cap="none" spc="0" baseline="0">
              <a:solidFill>
                <a:srgbClr val="FFFFFF"/>
              </a:solidFill>
              <a:effectLst/>
              <a:latin typeface="Calibri"/>
              <a:ea typeface="Calibri"/>
              <a:cs typeface="Calibri"/>
            </a:rPr>
            <a:t> Il peut s’agir d’une conduite sexuelle, intime ou romantique.</a:t>
          </a:r>
        </a:p>
        <a:p>
          <a:pPr marL="0" lvl="0" indent="0" algn="ctr" defTabSz="622300">
            <a:lnSpc>
              <a:spcPct val="90000"/>
            </a:lnSpc>
            <a:spcBef>
              <a:spcPct val="0"/>
            </a:spcBef>
            <a:spcAft>
              <a:spcPct val="35000"/>
            </a:spcAft>
            <a:buNone/>
          </a:pPr>
          <a:r>
            <a:rPr lang="fr-CA" sz="1400" b="0" i="0" strike="noStrike" kern="1200" cap="none" spc="0" baseline="0">
              <a:solidFill>
                <a:srgbClr val="FFFFFF"/>
              </a:solidFill>
              <a:effectLst/>
              <a:latin typeface="Calibri"/>
              <a:ea typeface="Calibri"/>
              <a:cs typeface="Calibri"/>
            </a:rPr>
            <a:t> Elle implique toujours des gestionnaires ou d’autres personnes occupant des postes d’autorité. </a:t>
          </a:r>
          <a:endParaRPr lang="en-US" kern="1200"/>
        </a:p>
      </dsp:txBody>
      <dsp:txXfrm>
        <a:off x="70704" y="2596730"/>
        <a:ext cx="3736372" cy="2176831"/>
      </dsp:txXfrm>
    </dsp:sp>
    <dsp:sp modelId="{88F1ABA4-3573-4291-80C5-CCCD060891F4}">
      <dsp:nvSpPr>
        <dsp:cNvPr id="0" name=""/>
        <dsp:cNvSpPr/>
      </dsp:nvSpPr>
      <dsp:spPr>
        <a:xfrm>
          <a:off x="4200034"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i="0" u="sng" strike="noStrike" kern="1200" cap="none" spc="0" baseline="0">
              <a:solidFill>
                <a:srgbClr val="FFFFFF"/>
              </a:solidFill>
              <a:effectLst/>
              <a:uFill>
                <a:solidFill>
                  <a:srgbClr val="FFFFFF"/>
                </a:solidFill>
              </a:uFill>
              <a:latin typeface="Calibri"/>
              <a:ea typeface="Calibri"/>
              <a:cs typeface="Calibri"/>
            </a:rPr>
            <a:t>Environnement de travail hostile</a:t>
          </a:r>
          <a:r>
            <a:rPr lang="fr-CA" sz="1400" b="0" i="0" strike="noStrike" kern="1200" cap="none" spc="0" baseline="0">
              <a:solidFill>
                <a:srgbClr val="FF0000"/>
              </a:solidFill>
              <a:effectLst/>
              <a:latin typeface="Calibri"/>
              <a:ea typeface="Calibri"/>
              <a:cs typeface="Calibri"/>
            </a:rPr>
            <a:t> </a:t>
          </a:r>
        </a:p>
        <a:p>
          <a:pPr marL="0" lvl="0" indent="0" algn="ctr" defTabSz="622300">
            <a:lnSpc>
              <a:spcPct val="90000"/>
            </a:lnSpc>
            <a:spcBef>
              <a:spcPct val="0"/>
            </a:spcBef>
            <a:spcAft>
              <a:spcPct val="35000"/>
            </a:spcAft>
            <a:buNone/>
          </a:pPr>
          <a:r>
            <a:rPr lang="fr-CA" sz="1400" b="0" i="0" strike="noStrike" kern="1200" cap="none" spc="0" baseline="0">
              <a:solidFill>
                <a:srgbClr val="FFFFFF"/>
              </a:solidFill>
              <a:effectLst/>
              <a:latin typeface="Calibri"/>
              <a:ea typeface="Calibri"/>
              <a:cs typeface="Calibri"/>
            </a:rPr>
            <a:t>Comportement importun qui crée un environnement de travail intimidant, hostile, dégradant, humiliant ou offensant. </a:t>
          </a:r>
        </a:p>
        <a:p>
          <a:pPr marL="0" lvl="0" indent="0" algn="ctr" defTabSz="622300">
            <a:lnSpc>
              <a:spcPct val="90000"/>
            </a:lnSpc>
            <a:spcBef>
              <a:spcPct val="0"/>
            </a:spcBef>
            <a:spcAft>
              <a:spcPct val="35000"/>
            </a:spcAft>
            <a:buNone/>
          </a:pPr>
          <a:r>
            <a:rPr lang="fr-CA" sz="1400" b="0" i="0" strike="noStrike" kern="1200" cap="none" spc="0" baseline="0">
              <a:solidFill>
                <a:srgbClr val="FFFFFF"/>
              </a:solidFill>
              <a:effectLst/>
              <a:latin typeface="Calibri"/>
              <a:ea typeface="Calibri"/>
              <a:cs typeface="Calibri"/>
            </a:rPr>
            <a:t>Peut être un comportement verbal, visuel, physique, numérique ou écrit. </a:t>
          </a:r>
        </a:p>
        <a:p>
          <a:pPr marL="0" lvl="0" indent="0" algn="ctr" defTabSz="622300">
            <a:lnSpc>
              <a:spcPct val="90000"/>
            </a:lnSpc>
            <a:spcBef>
              <a:spcPct val="0"/>
            </a:spcBef>
            <a:spcAft>
              <a:spcPct val="35000"/>
            </a:spcAft>
            <a:buNone/>
          </a:pPr>
          <a:r>
            <a:rPr lang="fr-CA" sz="1400" b="0" i="0" strike="noStrike" kern="1200" cap="none" spc="0" baseline="0">
              <a:solidFill>
                <a:srgbClr val="FFFFFF"/>
              </a:solidFill>
              <a:effectLst/>
              <a:latin typeface="Calibri"/>
              <a:ea typeface="Calibri"/>
              <a:cs typeface="Calibri"/>
            </a:rPr>
            <a:t>N’importe qui, pas seulement quelqu’un en position d’autorité, peut se livrer à ce type de conduite illégale. </a:t>
          </a:r>
          <a:endParaRPr lang="en-US" kern="1200"/>
        </a:p>
      </dsp:txBody>
      <dsp:txXfrm>
        <a:off x="4267758" y="2596730"/>
        <a:ext cx="3736372" cy="217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B920-B1E0-4886-9BA5-B1554C666682}">
      <dsp:nvSpPr>
        <dsp:cNvPr id="0" name=""/>
        <dsp:cNvSpPr/>
      </dsp:nvSpPr>
      <dsp:spPr>
        <a:xfrm>
          <a:off x="0" y="100474"/>
          <a:ext cx="38862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b="0" i="0" strike="noStrike" kern="1200" cap="none" spc="0" baseline="0" dirty="0">
              <a:solidFill>
                <a:srgbClr val="FFFFFF"/>
              </a:solidFill>
              <a:effectLst/>
              <a:latin typeface="Calibri"/>
              <a:ea typeface="Calibri"/>
              <a:cs typeface="Calibri"/>
            </a:rPr>
            <a:t>Un environnement de travail hostile peut comprendre :</a:t>
          </a:r>
          <a:endParaRPr lang="en-US" sz="2800" kern="1200" dirty="0"/>
        </a:p>
      </dsp:txBody>
      <dsp:txXfrm>
        <a:off x="76105" y="176579"/>
        <a:ext cx="3733990" cy="1406815"/>
      </dsp:txXfrm>
    </dsp:sp>
    <dsp:sp modelId="{7652FA92-FF02-4F9E-A627-EE14DD86AB00}">
      <dsp:nvSpPr>
        <dsp:cNvPr id="0" name=""/>
        <dsp:cNvSpPr/>
      </dsp:nvSpPr>
      <dsp:spPr>
        <a:xfrm>
          <a:off x="0" y="1659499"/>
          <a:ext cx="3886200"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CA" sz="2400" b="0" i="0" strike="noStrike" kern="1200" cap="none" spc="0" baseline="0" dirty="0">
              <a:solidFill>
                <a:srgbClr val="000000"/>
              </a:solidFill>
              <a:effectLst/>
              <a:latin typeface="Calibri"/>
              <a:ea typeface="Calibri"/>
              <a:cs typeface="Calibri"/>
            </a:rPr>
            <a:t>Un seul incident grave</a:t>
          </a:r>
          <a:endParaRPr lang="en-US" sz="2400" kern="1200" dirty="0"/>
        </a:p>
        <a:p>
          <a:pPr marL="228600" lvl="1" indent="-228600" algn="l" defTabSz="1066800">
            <a:lnSpc>
              <a:spcPct val="90000"/>
            </a:lnSpc>
            <a:spcBef>
              <a:spcPct val="0"/>
            </a:spcBef>
            <a:spcAft>
              <a:spcPct val="20000"/>
            </a:spcAft>
            <a:buChar char="•"/>
          </a:pPr>
          <a:r>
            <a:rPr lang="fr-CA" sz="2400" b="0" i="0" strike="noStrike" kern="1200" cap="none" spc="0" baseline="0" dirty="0">
              <a:solidFill>
                <a:srgbClr val="000000"/>
              </a:solidFill>
              <a:effectLst/>
              <a:latin typeface="Calibri"/>
              <a:ea typeface="Calibri"/>
              <a:cs typeface="Calibri"/>
            </a:rPr>
            <a:t>Un modèle d’incidents plus petits qui s’accumulent au fil du temps</a:t>
          </a:r>
          <a:endParaRPr lang="en-US" sz="2400" kern="1200" dirty="0"/>
        </a:p>
      </dsp:txBody>
      <dsp:txXfrm>
        <a:off x="0" y="1659499"/>
        <a:ext cx="3886200" cy="1816425"/>
      </dsp:txXfrm>
    </dsp:sp>
    <dsp:sp modelId="{33BCEC26-C14D-4C1B-A0A8-57892C4646B9}">
      <dsp:nvSpPr>
        <dsp:cNvPr id="0" name=""/>
        <dsp:cNvSpPr/>
      </dsp:nvSpPr>
      <dsp:spPr>
        <a:xfrm>
          <a:off x="0" y="3475924"/>
          <a:ext cx="38862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b="0" i="0" strike="noStrike" kern="1200" cap="none" spc="0" baseline="0" dirty="0">
              <a:solidFill>
                <a:srgbClr val="FFFFFF"/>
              </a:solidFill>
              <a:effectLst/>
              <a:latin typeface="Calibri"/>
              <a:ea typeface="Calibri"/>
              <a:cs typeface="Calibri"/>
            </a:rPr>
            <a:t>Un modèle de conduite peut être invisible pour les autres </a:t>
          </a:r>
          <a:endParaRPr lang="en-US" sz="2800" kern="1200" dirty="0"/>
        </a:p>
      </dsp:txBody>
      <dsp:txXfrm>
        <a:off x="76105" y="3552029"/>
        <a:ext cx="3733990" cy="1406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4789-F2C4-48F7-AD1A-1BC4182425B9}">
      <dsp:nvSpPr>
        <dsp:cNvPr id="0" name=""/>
        <dsp:cNvSpPr/>
      </dsp:nvSpPr>
      <dsp:spPr>
        <a:xfrm>
          <a:off x="745187" y="1247"/>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CA" sz="2800" b="0" i="0" strike="noStrike" kern="1200" cap="none" spc="0" baseline="0" dirty="0">
              <a:solidFill>
                <a:srgbClr val="FFFFFF"/>
              </a:solidFill>
              <a:effectLst/>
              <a:latin typeface="Calibri"/>
              <a:ea typeface="Calibri"/>
              <a:cs typeface="Calibri"/>
            </a:rPr>
            <a:t>Les stéréotypes de genre sont des idées préconçues sur la façon dont une personne devrait être, agir ou se comporter en fonction de son sexe. </a:t>
          </a:r>
          <a:endParaRPr lang="en-US" sz="2800" kern="1200" dirty="0"/>
        </a:p>
      </dsp:txBody>
      <dsp:txXfrm>
        <a:off x="745187" y="1247"/>
        <a:ext cx="6584460" cy="2008260"/>
      </dsp:txXfrm>
    </dsp:sp>
    <dsp:sp modelId="{C106FE37-78FC-4B91-AB63-2959EC40C132}">
      <dsp:nvSpPr>
        <dsp:cNvPr id="0" name=""/>
        <dsp:cNvSpPr/>
      </dsp:nvSpPr>
      <dsp:spPr>
        <a:xfrm>
          <a:off x="745187" y="2832565"/>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CA" sz="2800" b="0" i="0" strike="noStrike" kern="1200" cap="none" spc="0" baseline="0">
              <a:solidFill>
                <a:srgbClr val="FFFFFF"/>
              </a:solidFill>
              <a:effectLst/>
              <a:latin typeface="Calibri"/>
              <a:ea typeface="Calibri"/>
              <a:cs typeface="Calibri"/>
            </a:rPr>
            <a:t>Par exemple : Vous demandez </a:t>
          </a:r>
          <a:r>
            <a:rPr lang="fr-CA" sz="2800" b="0" i="0" u="sng" strike="noStrike" kern="1200" cap="none" spc="0" baseline="0">
              <a:solidFill>
                <a:srgbClr val="FFFFFF"/>
              </a:solidFill>
              <a:effectLst/>
              <a:uFill>
                <a:solidFill>
                  <a:srgbClr val="FFFFFF"/>
                </a:solidFill>
              </a:uFill>
              <a:latin typeface="Calibri"/>
              <a:ea typeface="Calibri"/>
              <a:cs typeface="Calibri"/>
            </a:rPr>
            <a:t>uniquement</a:t>
          </a:r>
          <a:r>
            <a:rPr lang="fr-CA" sz="2800" b="0" i="0" strike="noStrike" kern="1200" cap="none" spc="0" baseline="0">
              <a:solidFill>
                <a:srgbClr val="FFFFFF"/>
              </a:solidFill>
              <a:effectLst/>
              <a:latin typeface="Calibri"/>
              <a:ea typeface="Calibri"/>
              <a:cs typeface="Calibri"/>
            </a:rPr>
            <a:t> aux employées de prendre du café et des collations pour la salle de conférence pour la réunion à venir.</a:t>
          </a:r>
          <a:endParaRPr lang="en-US" sz="2800" kern="1200"/>
        </a:p>
      </dsp:txBody>
      <dsp:txXfrm>
        <a:off x="745187" y="2832565"/>
        <a:ext cx="6584460" cy="200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1FA31-D264-43EA-875B-A2B7B8E7012B}">
      <dsp:nvSpPr>
        <dsp:cNvPr id="0" name=""/>
        <dsp:cNvSpPr/>
      </dsp:nvSpPr>
      <dsp:spPr>
        <a:xfrm>
          <a:off x="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CA" sz="3000" b="0" i="0" strike="noStrike" kern="1200" cap="none" spc="0" baseline="0" dirty="0">
              <a:solidFill>
                <a:srgbClr val="FFFFFF"/>
              </a:solidFill>
              <a:effectLst/>
              <a:latin typeface="Calibri"/>
              <a:ea typeface="Calibri"/>
              <a:cs typeface="Calibri"/>
            </a:rPr>
            <a:t>Superviseurs</a:t>
          </a:r>
          <a:endParaRPr lang="en-US" sz="3000" kern="1200" dirty="0"/>
        </a:p>
      </dsp:txBody>
      <dsp:txXfrm>
        <a:off x="0" y="622433"/>
        <a:ext cx="2458164" cy="1474898"/>
      </dsp:txXfrm>
    </dsp:sp>
    <dsp:sp modelId="{4573CE03-A660-44F7-B0C8-0BF6532B8A05}">
      <dsp:nvSpPr>
        <dsp:cNvPr id="0" name=""/>
        <dsp:cNvSpPr/>
      </dsp:nvSpPr>
      <dsp:spPr>
        <a:xfrm>
          <a:off x="270398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CA" sz="3000" b="0" i="0" strike="noStrike" kern="1200" cap="none" spc="0" baseline="0">
              <a:solidFill>
                <a:srgbClr val="FFFFFF"/>
              </a:solidFill>
              <a:effectLst/>
              <a:latin typeface="Calibri"/>
              <a:ea typeface="Calibri"/>
              <a:cs typeface="Calibri"/>
            </a:rPr>
            <a:t>Gestionnaires</a:t>
          </a:r>
          <a:endParaRPr lang="en-US" sz="3000" kern="1200"/>
        </a:p>
      </dsp:txBody>
      <dsp:txXfrm>
        <a:off x="2703980" y="622433"/>
        <a:ext cx="2458164" cy="1474898"/>
      </dsp:txXfrm>
    </dsp:sp>
    <dsp:sp modelId="{7D292785-63DD-40E5-BF38-3BDE0B2D1FB7}">
      <dsp:nvSpPr>
        <dsp:cNvPr id="0" name=""/>
        <dsp:cNvSpPr/>
      </dsp:nvSpPr>
      <dsp:spPr>
        <a:xfrm>
          <a:off x="5407961"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b="0" i="0" strike="noStrike" kern="1200" cap="none" spc="0" baseline="0" dirty="0">
              <a:solidFill>
                <a:srgbClr val="FFFFFF"/>
              </a:solidFill>
              <a:effectLst/>
              <a:latin typeface="Calibri"/>
              <a:ea typeface="Calibri"/>
              <a:cs typeface="Calibri"/>
            </a:rPr>
            <a:t>Collègues</a:t>
          </a:r>
          <a:endParaRPr lang="en-US" kern="1200" dirty="0"/>
        </a:p>
      </dsp:txBody>
      <dsp:txXfrm>
        <a:off x="5407961" y="622433"/>
        <a:ext cx="2458164" cy="1474898"/>
      </dsp:txXfrm>
    </dsp:sp>
    <dsp:sp modelId="{8E5F5894-71D7-4AD0-AB3F-825397E67428}">
      <dsp:nvSpPr>
        <dsp:cNvPr id="0" name=""/>
        <dsp:cNvSpPr/>
      </dsp:nvSpPr>
      <dsp:spPr>
        <a:xfrm>
          <a:off x="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CA" sz="3000" b="0" i="0" strike="noStrike" kern="1200" cap="none" spc="0" baseline="0">
              <a:solidFill>
                <a:srgbClr val="FFFFFF"/>
              </a:solidFill>
              <a:effectLst/>
              <a:latin typeface="Calibri"/>
              <a:ea typeface="Calibri"/>
              <a:cs typeface="Calibri"/>
            </a:rPr>
            <a:t>Fournisseurs</a:t>
          </a:r>
          <a:endParaRPr lang="en-US" sz="3000" kern="1200"/>
        </a:p>
      </dsp:txBody>
      <dsp:txXfrm>
        <a:off x="0" y="2343148"/>
        <a:ext cx="2458164" cy="1474898"/>
      </dsp:txXfrm>
    </dsp:sp>
    <dsp:sp modelId="{41438514-9CE3-4267-8433-2A509C733917}">
      <dsp:nvSpPr>
        <dsp:cNvPr id="0" name=""/>
        <dsp:cNvSpPr/>
      </dsp:nvSpPr>
      <dsp:spPr>
        <a:xfrm>
          <a:off x="270398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b="0" i="0" strike="noStrike" kern="1200" cap="none" spc="0" baseline="0">
              <a:solidFill>
                <a:srgbClr val="FFFFFF"/>
              </a:solidFill>
              <a:effectLst/>
              <a:latin typeface="Calibri"/>
              <a:ea typeface="Calibri"/>
              <a:cs typeface="Calibri"/>
            </a:rPr>
            <a:t>Clients</a:t>
          </a:r>
          <a:endParaRPr lang="en-US" kern="1200"/>
        </a:p>
      </dsp:txBody>
      <dsp:txXfrm>
        <a:off x="2703980" y="2343148"/>
        <a:ext cx="2458164" cy="1474898"/>
      </dsp:txXfrm>
    </dsp:sp>
    <dsp:sp modelId="{CD7FF0B3-454C-4F5A-9542-9E88E96578B7}">
      <dsp:nvSpPr>
        <dsp:cNvPr id="0" name=""/>
        <dsp:cNvSpPr/>
      </dsp:nvSpPr>
      <dsp:spPr>
        <a:xfrm>
          <a:off x="5407961"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CA" sz="3000" b="0" i="0" strike="noStrike" kern="1200" cap="none" spc="0" baseline="0">
              <a:solidFill>
                <a:srgbClr val="FFFFFF"/>
              </a:solidFill>
              <a:effectLst/>
              <a:latin typeface="Calibri"/>
              <a:ea typeface="Calibri"/>
              <a:cs typeface="Calibri"/>
            </a:rPr>
            <a:t>Entrepreneurs</a:t>
          </a:r>
          <a:endParaRPr lang="en-US" sz="3000" kern="1200"/>
        </a:p>
      </dsp:txBody>
      <dsp:txXfrm>
        <a:off x="5407961" y="2343148"/>
        <a:ext cx="2458164" cy="1474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86E4F-7206-4C05-AD55-DC212A1A5DC4}">
      <dsp:nvSpPr>
        <dsp:cNvPr id="0" name=""/>
        <dsp:cNvSpPr/>
      </dsp:nvSpPr>
      <dsp:spPr>
        <a:xfrm>
          <a:off x="864" y="291120"/>
          <a:ext cx="3372691" cy="1557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0" i="0" strike="noStrike" kern="1200" cap="none" spc="0" baseline="0">
              <a:solidFill>
                <a:srgbClr val="FFFFFF"/>
              </a:solidFill>
              <a:effectLst/>
              <a:latin typeface="Calibri"/>
              <a:ea typeface="Calibri"/>
              <a:cs typeface="Calibri"/>
            </a:rPr>
            <a:t>Conduite visuelle </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Encourager, faire des gestes sexuels</a:t>
          </a:r>
        </a:p>
        <a:p>
          <a:pPr marL="171450" lvl="1" indent="-171450" algn="l" defTabSz="711200">
            <a:lnSpc>
              <a:spcPct val="90000"/>
            </a:lnSpc>
            <a:spcBef>
              <a:spcPct val="0"/>
            </a:spcBef>
            <a:spcAft>
              <a:spcPct val="15000"/>
            </a:spcAft>
            <a:buChar char="•"/>
          </a:pPr>
          <a:r>
            <a:rPr lang="fr-CA" sz="1600" b="0" i="0" strike="noStrike" kern="1200" cap="none" spc="0" baseline="0" dirty="0">
              <a:solidFill>
                <a:srgbClr val="FFFFFF"/>
              </a:solidFill>
              <a:effectLst/>
              <a:latin typeface="Calibri"/>
              <a:ea typeface="Calibri"/>
              <a:cs typeface="Calibri"/>
            </a:rPr>
            <a:t>Affichage d’objets, d’images, de dessins animés ou d’affiches suggestifs sous forme imprimée ou numérique</a:t>
          </a:r>
        </a:p>
      </dsp:txBody>
      <dsp:txXfrm>
        <a:off x="864" y="291120"/>
        <a:ext cx="3372691" cy="1557454"/>
      </dsp:txXfrm>
    </dsp:sp>
    <dsp:sp modelId="{988B99C9-8C3B-43DD-B195-DE7699CD3887}">
      <dsp:nvSpPr>
        <dsp:cNvPr id="0" name=""/>
        <dsp:cNvSpPr/>
      </dsp:nvSpPr>
      <dsp:spPr>
        <a:xfrm>
          <a:off x="3710825"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0" i="0" strike="noStrike" kern="1200" cap="none" spc="0" baseline="0">
              <a:solidFill>
                <a:srgbClr val="FFFFFF"/>
              </a:solidFill>
              <a:effectLst/>
              <a:latin typeface="Calibri"/>
              <a:ea typeface="Calibri"/>
              <a:cs typeface="Calibri"/>
            </a:rPr>
            <a:t>Conduite physique</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Toucher, étreindre ou masser</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Agression</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Empêcher ou bloquer les mouvements </a:t>
          </a:r>
        </a:p>
      </dsp:txBody>
      <dsp:txXfrm>
        <a:off x="3710825" y="338878"/>
        <a:ext cx="3372691" cy="1461940"/>
      </dsp:txXfrm>
    </dsp:sp>
    <dsp:sp modelId="{66092D74-200C-439C-BC45-FB0319721481}">
      <dsp:nvSpPr>
        <dsp:cNvPr id="0" name=""/>
        <dsp:cNvSpPr/>
      </dsp:nvSpPr>
      <dsp:spPr>
        <a:xfrm>
          <a:off x="488269" y="2185844"/>
          <a:ext cx="6107842" cy="21518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A" sz="1600" b="0" i="0" strike="noStrike" kern="1200" cap="none" spc="0" baseline="0">
              <a:solidFill>
                <a:srgbClr val="FFFFFF"/>
              </a:solidFill>
              <a:effectLst/>
              <a:latin typeface="Calibri"/>
              <a:ea typeface="Calibri"/>
              <a:cs typeface="Calibri"/>
            </a:rPr>
            <a:t>Conduite verbale </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Faire ou utiliser des commentaires, insultes ou blagues désobligeants en personne ou par message texte, courriel ou message</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Avances ou propositions sexuelles verbales</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Abus verbal de nature sexuelle</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Commentaires verbaux graphiques sur le corps d’une personne</a:t>
          </a:r>
        </a:p>
        <a:p>
          <a:pPr marL="171450" lvl="1" indent="-171450" algn="l" defTabSz="711200">
            <a:lnSpc>
              <a:spcPct val="90000"/>
            </a:lnSpc>
            <a:spcBef>
              <a:spcPct val="0"/>
            </a:spcBef>
            <a:spcAft>
              <a:spcPct val="15000"/>
            </a:spcAft>
            <a:buChar char="•"/>
          </a:pPr>
          <a:r>
            <a:rPr lang="fr-CA" sz="1600" b="0" i="0" strike="noStrike" kern="1200" cap="none" spc="0" baseline="0">
              <a:solidFill>
                <a:srgbClr val="FFFFFF"/>
              </a:solidFill>
              <a:effectLst/>
              <a:latin typeface="Calibri"/>
              <a:ea typeface="Calibri"/>
              <a:cs typeface="Calibri"/>
            </a:rPr>
            <a:t>Des mots sexuellement dégradants utilisés pour décrire une personne, des lettres, des notes ou des invitations suggestives ou obscènes</a:t>
          </a:r>
        </a:p>
      </dsp:txBody>
      <dsp:txXfrm>
        <a:off x="488269" y="2185844"/>
        <a:ext cx="6107842" cy="2151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27DE-1A9D-4CFC-BE2E-D6325D4C73B2}">
      <dsp:nvSpPr>
        <dsp:cNvPr id="0" name=""/>
        <dsp:cNvSpPr/>
      </dsp:nvSpPr>
      <dsp:spPr>
        <a:xfrm>
          <a:off x="902116" y="230863"/>
          <a:ext cx="634394" cy="634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CE879-EDA8-4A56-B9E8-3934B4682EB9}">
      <dsp:nvSpPr>
        <dsp:cNvPr id="0" name=""/>
        <dsp:cNvSpPr/>
      </dsp:nvSpPr>
      <dsp:spPr>
        <a:xfrm>
          <a:off x="514430" y="1093785"/>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CA" sz="1700" b="0" i="0" strike="noStrike" kern="1200" cap="none" spc="0" baseline="0">
              <a:solidFill>
                <a:srgbClr val="000000"/>
              </a:solidFill>
              <a:effectLst/>
              <a:latin typeface="Calibri"/>
              <a:ea typeface="Calibri"/>
              <a:cs typeface="Calibri"/>
            </a:rPr>
            <a:t>Interactions virtuelles</a:t>
          </a:r>
          <a:endParaRPr lang="en-US" kern="1200"/>
        </a:p>
      </dsp:txBody>
      <dsp:txXfrm>
        <a:off x="514430" y="1093785"/>
        <a:ext cx="1409765" cy="634394"/>
      </dsp:txXfrm>
    </dsp:sp>
    <dsp:sp modelId="{B02E9D7E-F6E6-43AD-AAC9-B8DAE5007E4C}">
      <dsp:nvSpPr>
        <dsp:cNvPr id="0" name=""/>
        <dsp:cNvSpPr/>
      </dsp:nvSpPr>
      <dsp:spPr>
        <a:xfrm>
          <a:off x="2558590" y="230863"/>
          <a:ext cx="634394" cy="634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5D0FB-691D-4DD1-A770-EFD951B22D94}">
      <dsp:nvSpPr>
        <dsp:cNvPr id="0" name=""/>
        <dsp:cNvSpPr/>
      </dsp:nvSpPr>
      <dsp:spPr>
        <a:xfrm>
          <a:off x="2170905" y="1093785"/>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CA" sz="1700" b="0" i="0" strike="noStrike" kern="1200" cap="none" spc="0" baseline="0">
              <a:solidFill>
                <a:srgbClr val="000000"/>
              </a:solidFill>
              <a:effectLst/>
              <a:latin typeface="Calibri"/>
              <a:ea typeface="Calibri"/>
              <a:cs typeface="Calibri"/>
            </a:rPr>
            <a:t>Fêtes de fin d’année</a:t>
          </a:r>
          <a:endParaRPr lang="en-US" kern="1200"/>
        </a:p>
      </dsp:txBody>
      <dsp:txXfrm>
        <a:off x="2170905" y="1093785"/>
        <a:ext cx="1409765" cy="634394"/>
      </dsp:txXfrm>
    </dsp:sp>
    <dsp:sp modelId="{4E3EF8FC-D81C-4C6A-806C-EA4743F4BA77}">
      <dsp:nvSpPr>
        <dsp:cNvPr id="0" name=""/>
        <dsp:cNvSpPr/>
      </dsp:nvSpPr>
      <dsp:spPr>
        <a:xfrm>
          <a:off x="4215065" y="230863"/>
          <a:ext cx="634394" cy="634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E8662-2533-42D8-B4B8-521917D7DEAC}">
      <dsp:nvSpPr>
        <dsp:cNvPr id="0" name=""/>
        <dsp:cNvSpPr/>
      </dsp:nvSpPr>
      <dsp:spPr>
        <a:xfrm>
          <a:off x="3827379" y="1093785"/>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CA" sz="1700" b="0" i="0" strike="noStrike" kern="1200" cap="none" spc="0" baseline="0">
              <a:solidFill>
                <a:srgbClr val="000000"/>
              </a:solidFill>
              <a:effectLst/>
              <a:latin typeface="Calibri"/>
              <a:ea typeface="Calibri"/>
              <a:cs typeface="Calibri"/>
            </a:rPr>
            <a:t>Repas</a:t>
          </a:r>
          <a:endParaRPr lang="en-US" kern="1200"/>
        </a:p>
      </dsp:txBody>
      <dsp:txXfrm>
        <a:off x="3827379" y="1093785"/>
        <a:ext cx="1409765" cy="634394"/>
      </dsp:txXfrm>
    </dsp:sp>
    <dsp:sp modelId="{57CC4C62-BD4B-45BD-83D8-0A29B71FFADD}">
      <dsp:nvSpPr>
        <dsp:cNvPr id="0" name=""/>
        <dsp:cNvSpPr/>
      </dsp:nvSpPr>
      <dsp:spPr>
        <a:xfrm>
          <a:off x="960981" y="2152733"/>
          <a:ext cx="634394" cy="634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47C313-91DA-4206-839D-B34E91EFC201}">
      <dsp:nvSpPr>
        <dsp:cNvPr id="0" name=""/>
        <dsp:cNvSpPr/>
      </dsp:nvSpPr>
      <dsp:spPr>
        <a:xfrm>
          <a:off x="564815" y="2905372"/>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CA" sz="1700" b="0" i="0" strike="noStrike" kern="1200" cap="none" spc="0" baseline="0">
              <a:solidFill>
                <a:srgbClr val="000000"/>
              </a:solidFill>
              <a:effectLst/>
              <a:latin typeface="Calibri"/>
              <a:ea typeface="Calibri"/>
              <a:cs typeface="Calibri"/>
            </a:rPr>
            <a:t>Conférences et salons professionnels</a:t>
          </a:r>
          <a:endParaRPr lang="en-US" kern="1200"/>
        </a:p>
      </dsp:txBody>
      <dsp:txXfrm>
        <a:off x="564815" y="2905372"/>
        <a:ext cx="1409765" cy="634394"/>
      </dsp:txXfrm>
    </dsp:sp>
    <dsp:sp modelId="{E86A0C04-E9B4-4015-A6A8-3FB1046B29CE}">
      <dsp:nvSpPr>
        <dsp:cNvPr id="0" name=""/>
        <dsp:cNvSpPr/>
      </dsp:nvSpPr>
      <dsp:spPr>
        <a:xfrm>
          <a:off x="2558590" y="2080621"/>
          <a:ext cx="634394" cy="634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8699A-9F44-43C4-BACD-AFA07472911A}">
      <dsp:nvSpPr>
        <dsp:cNvPr id="0" name=""/>
        <dsp:cNvSpPr/>
      </dsp:nvSpPr>
      <dsp:spPr>
        <a:xfrm>
          <a:off x="2170905" y="2943544"/>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CA" sz="1700" b="0" i="0" strike="noStrike" kern="1200" cap="none" spc="0" baseline="0">
              <a:solidFill>
                <a:srgbClr val="000000"/>
              </a:solidFill>
              <a:effectLst/>
              <a:latin typeface="Calibri"/>
              <a:ea typeface="Calibri"/>
              <a:cs typeface="Calibri"/>
            </a:rPr>
            <a:t>Voyages d’affaires</a:t>
          </a:r>
          <a:endParaRPr lang="en-US" kern="1200"/>
        </a:p>
      </dsp:txBody>
      <dsp:txXfrm>
        <a:off x="2170905" y="2943544"/>
        <a:ext cx="1409765" cy="634394"/>
      </dsp:txXfrm>
    </dsp:sp>
    <dsp:sp modelId="{5421B5D6-8F0B-4CBE-B7B3-DBCDD202F370}">
      <dsp:nvSpPr>
        <dsp:cNvPr id="0" name=""/>
        <dsp:cNvSpPr/>
      </dsp:nvSpPr>
      <dsp:spPr>
        <a:xfrm>
          <a:off x="4215065" y="2080621"/>
          <a:ext cx="634394" cy="6343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23AD-0F84-4328-BCA7-961CDC0F9CC6}">
      <dsp:nvSpPr>
        <dsp:cNvPr id="0" name=""/>
        <dsp:cNvSpPr/>
      </dsp:nvSpPr>
      <dsp:spPr>
        <a:xfrm>
          <a:off x="3827379" y="2943544"/>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CA" sz="1700" b="0" i="0" strike="noStrike" kern="1200" cap="none" spc="0" baseline="0">
              <a:solidFill>
                <a:srgbClr val="000000"/>
              </a:solidFill>
              <a:effectLst/>
              <a:latin typeface="Calibri"/>
              <a:ea typeface="Calibri"/>
              <a:cs typeface="Calibri"/>
            </a:rPr>
            <a:t>Travailleurs à distance et à domicile</a:t>
          </a:r>
          <a:endParaRPr lang="en-US" kern="1200"/>
        </a:p>
      </dsp:txBody>
      <dsp:txXfrm>
        <a:off x="3827379" y="2943544"/>
        <a:ext cx="1409765" cy="6343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169863"/>
            <a:ext cx="6159500" cy="4621212"/>
          </a:xfrm>
          <a:prstGeom prst="rect">
            <a:avLst/>
          </a:prstGeom>
          <a:noFill/>
          <a:ln w="12700">
            <a:solidFill>
              <a:prstClr val="black"/>
            </a:solidFill>
          </a:ln>
        </p:spPr>
      </p:sp>
      <p:sp>
        <p:nvSpPr>
          <p:cNvPr id="5" name="Notes Placeholder 4"/>
          <p:cNvSpPr>
            <a:spLocks noGrp="1"/>
          </p:cNvSpPr>
          <p:nvPr>
            <p:ph type="body" sz="quarter" idx="3"/>
          </p:nvPr>
        </p:nvSpPr>
        <p:spPr>
          <a:xfrm>
            <a:off x="400792" y="4940567"/>
            <a:ext cx="6148491" cy="3932540"/>
          </a:xfrm>
          <a:prstGeom prst="rect">
            <a:avLst/>
          </a:prstGeom>
        </p:spPr>
        <p:txBody>
          <a:bodyPr vert="horz" lIns="91001" tIns="45502" rIns="91001" bIns="455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8721144"/>
            <a:ext cx="3012329" cy="463695"/>
          </a:xfrm>
          <a:prstGeom prst="rect">
            <a:avLst/>
          </a:prstGeom>
        </p:spPr>
        <p:txBody>
          <a:bodyPr vert="horz" lIns="91001" tIns="45502" rIns="91001" bIns="45502" rtlCol="0" anchor="b"/>
          <a:lstStyle>
            <a:lvl1pPr algn="l">
              <a:defRPr sz="1000">
                <a:solidFill>
                  <a:srgbClr val="203864"/>
                </a:solidFill>
              </a:defRPr>
            </a:lvl1pPr>
          </a:lstStyle>
          <a:p>
            <a:r>
              <a:rPr lang="en-US"/>
              <a:t>RPM International Inc.</a:t>
            </a:r>
          </a:p>
        </p:txBody>
      </p:sp>
      <p:sp>
        <p:nvSpPr>
          <p:cNvPr id="7" name="Slide Number Placeholder 6"/>
          <p:cNvSpPr>
            <a:spLocks noGrp="1"/>
          </p:cNvSpPr>
          <p:nvPr>
            <p:ph type="sldNum" sz="quarter" idx="5"/>
          </p:nvPr>
        </p:nvSpPr>
        <p:spPr>
          <a:xfrm>
            <a:off x="3937742" y="8721144"/>
            <a:ext cx="3012329" cy="463695"/>
          </a:xfrm>
          <a:prstGeom prst="rect">
            <a:avLst/>
          </a:prstGeom>
        </p:spPr>
        <p:txBody>
          <a:bodyPr vert="horz" lIns="91001" tIns="45502" rIns="91001" bIns="45502" rtlCol="0" anchor="b"/>
          <a:lstStyle>
            <a:lvl1pPr algn="r">
              <a:defRPr sz="1000">
                <a:solidFill>
                  <a:srgbClr val="203864"/>
                </a:solidFill>
              </a:defRPr>
            </a:lvl1pPr>
          </a:lstStyle>
          <a:p>
            <a:fld id="{AA05FC04-006C-4370-AA2A-61F90C8564E7}" type="slidenum">
              <a:rPr lang="en-US" smtClean="0"/>
              <a:t>‹#›</a:t>
            </a:fld>
            <a:endParaRPr lang="en-US"/>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05FC04-006C-4370-AA2A-61F90C8564E7}" type="slidenum">
              <a:rPr lang="en-US" smtClean="0"/>
              <a:t>1</a:t>
            </a:fld>
            <a:endParaRPr lang="en-US"/>
          </a:p>
        </p:txBody>
      </p:sp>
      <p:sp>
        <p:nvSpPr>
          <p:cNvPr id="6" name="Slide Image Placeholder 5">
            <a:extLst>
              <a:ext uri="{FF2B5EF4-FFF2-40B4-BE49-F238E27FC236}">
                <a16:creationId xmlns:a16="http://schemas.microsoft.com/office/drawing/2014/main" id="{C72E06DF-B426-4181-8E0A-454FF7736633}"/>
              </a:ext>
            </a:extLst>
          </p:cNvPr>
          <p:cNvSpPr>
            <a:spLocks noGrp="1" noRot="1" noChangeAspect="1"/>
          </p:cNvSpPr>
          <p:nvPr>
            <p:ph type="sldImg"/>
          </p:nvPr>
        </p:nvSpPr>
        <p:spPr>
          <a:xfrm>
            <a:off x="393700" y="169863"/>
            <a:ext cx="6162675" cy="4622800"/>
          </a:xfrm>
        </p:spPr>
      </p:sp>
      <p:sp>
        <p:nvSpPr>
          <p:cNvPr id="7" name="Notes Placeholder 6">
            <a:extLst>
              <a:ext uri="{FF2B5EF4-FFF2-40B4-BE49-F238E27FC236}">
                <a16:creationId xmlns:a16="http://schemas.microsoft.com/office/drawing/2014/main" id="{C2D10176-95FB-4A01-AB36-F535C89BE4A6}"/>
              </a:ext>
            </a:extLst>
          </p:cNvPr>
          <p:cNvSpPr>
            <a:spLocks noGrp="1"/>
          </p:cNvSpPr>
          <p:nvPr>
            <p:ph type="body" idx="1"/>
          </p:nvPr>
        </p:nvSpPr>
        <p:spPr/>
        <p:txBody>
          <a:bodyPr>
            <a:normAutofit/>
          </a:bodyPr>
          <a:lstStyle/>
          <a:p>
            <a:pPr>
              <a:lnSpc>
                <a:spcPct val="120000"/>
              </a:lnSpc>
            </a:pPr>
            <a:endParaRPr lang="en-US"/>
          </a:p>
        </p:txBody>
      </p:sp>
    </p:spTree>
    <p:extLst>
      <p:ext uri="{BB962C8B-B14F-4D97-AF65-F5344CB8AC3E}">
        <p14:creationId xmlns:p14="http://schemas.microsoft.com/office/powerpoint/2010/main" val="4857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05FC04-006C-4370-AA2A-61F90C8564E7}" type="slidenum">
              <a:rPr lang="en-US" smtClean="0"/>
              <a:t>4</a:t>
            </a:fld>
            <a:endParaRPr lang="en-US"/>
          </a:p>
        </p:txBody>
      </p:sp>
    </p:spTree>
    <p:extLst>
      <p:ext uri="{BB962C8B-B14F-4D97-AF65-F5344CB8AC3E}">
        <p14:creationId xmlns:p14="http://schemas.microsoft.com/office/powerpoint/2010/main" val="225938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1"/>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2"/>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1"/>
            </p:custDataLst>
            <p:extLst>
              <p:ext uri="{D42A27DB-BD31-4B8C-83A1-F6EECF244321}">
                <p14:modId xmlns:p14="http://schemas.microsoft.com/office/powerpoint/2010/main" val="2080291004"/>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4"/>
                      <a:stretch>
                        <a:fillRect/>
                      </a:stretch>
                    </p:blipFill>
                    <p:spPr>
                      <a:xfrm>
                        <a:off x="1192" y="1593"/>
                        <a:ext cx="1190" cy="1587"/>
                      </a:xfrm>
                      <a:prstGeom prst="rect">
                        <a:avLst/>
                      </a:prstGeom>
                    </p:spPr>
                  </p:pic>
                </p:oleObj>
              </mc:Fallback>
            </mc:AlternateContent>
          </a:graphicData>
        </a:graphic>
      </p:graphicFrame>
      <p:sp>
        <p:nvSpPr>
          <p:cNvPr id="6" name="Title Placeholder 1"/>
          <p:cNvSpPr>
            <a:spLocks noGrp="1"/>
          </p:cNvSpPr>
          <p:nvPr>
            <p:ph type="title" hasCustomPrompt="1"/>
          </p:nvPr>
        </p:nvSpPr>
        <p:spPr>
          <a:xfrm>
            <a:off x="822960" y="182880"/>
            <a:ext cx="7358907" cy="787032"/>
          </a:xfrm>
          <a:prstGeom prst="rect">
            <a:avLst/>
          </a:prstGeom>
        </p:spPr>
        <p:txBody>
          <a:bodyPr vert="horz" lIns="91440" tIns="45720" rIns="91440" bIns="45720" rtlCol="0" anchor="ctr">
            <a:noAutofit/>
          </a:bodyPr>
          <a:lstStyle>
            <a:lvl1pPr>
              <a:defRPr sz="2000"/>
            </a:lvl1pPr>
          </a:lstStyle>
          <a:p>
            <a:r>
              <a:rPr lang="en-US"/>
              <a:t>Click to edit </a:t>
            </a:r>
            <a:br>
              <a:rPr lang="en-US"/>
            </a:br>
            <a:r>
              <a:rPr lang="en-US"/>
              <a:t>Master title style</a:t>
            </a:r>
          </a:p>
        </p:txBody>
      </p:sp>
      <p:sp>
        <p:nvSpPr>
          <p:cNvPr id="7" name="Text Placeholder 2"/>
          <p:cNvSpPr>
            <a:spLocks noGrp="1"/>
          </p:cNvSpPr>
          <p:nvPr>
            <p:ph idx="1"/>
          </p:nvPr>
        </p:nvSpPr>
        <p:spPr>
          <a:xfrm>
            <a:off x="432562" y="1508760"/>
            <a:ext cx="8074836" cy="4842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a:extLst>
              <a:ext uri="{FF2B5EF4-FFF2-40B4-BE49-F238E27FC236}">
                <a16:creationId xmlns:a16="http://schemas.microsoft.com/office/drawing/2014/main" id="{04D026DA-6CE9-4966-BA89-38F47DC2EEFC}"/>
              </a:ext>
            </a:extLst>
          </p:cNvPr>
          <p:cNvSpPr>
            <a:spLocks noGrp="1"/>
          </p:cNvSpPr>
          <p:nvPr>
            <p:ph type="dt" sz="half" idx="2"/>
          </p:nvPr>
        </p:nvSpPr>
        <p:spPr>
          <a:xfrm>
            <a:off x="5828145" y="6558353"/>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8" name="Slide Number Placeholder 6">
            <a:extLst>
              <a:ext uri="{FF2B5EF4-FFF2-40B4-BE49-F238E27FC236}">
                <a16:creationId xmlns:a16="http://schemas.microsoft.com/office/drawing/2014/main" id="{62C2B23F-24A9-4052-948D-555AAA1D694F}"/>
              </a:ext>
            </a:extLst>
          </p:cNvPr>
          <p:cNvSpPr>
            <a:spLocks noGrp="1"/>
          </p:cNvSpPr>
          <p:nvPr>
            <p:ph type="sldNum" sz="quarter" idx="4"/>
          </p:nvPr>
        </p:nvSpPr>
        <p:spPr>
          <a:xfrm>
            <a:off x="8663437" y="6558353"/>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20818-8DDA-3F49-982E-FE672F9E4B39}"/>
              </a:ext>
            </a:extLst>
          </p:cNvPr>
          <p:cNvPicPr>
            <a:picLocks noChangeAspect="1"/>
          </p:cNvPicPr>
          <p:nvPr userDrawn="1"/>
        </p:nvPicPr>
        <p:blipFill>
          <a:blip r:embed="rId2"/>
          <a:srcRect l="10663" t="1445" r="10663"/>
          <a:stretch>
            <a:fillRect/>
          </a:stretch>
        </p:blipFill>
        <p:spPr>
          <a:xfrm>
            <a:off x="0" y="0"/>
            <a:ext cx="9144000" cy="5150840"/>
          </a:xfrm>
          <a:prstGeom prst="rect">
            <a:avLst/>
          </a:prstGeom>
        </p:spPr>
      </p:pic>
      <p:pic>
        <p:nvPicPr>
          <p:cNvPr id="5" name="Picture 4">
            <a:extLst>
              <a:ext uri="{FF2B5EF4-FFF2-40B4-BE49-F238E27FC236}">
                <a16:creationId xmlns:a16="http://schemas.microsoft.com/office/drawing/2014/main" id="{8DEFDE6D-6AB1-134F-BF2D-97D50BB8F9C2}"/>
              </a:ext>
            </a:extLst>
          </p:cNvPr>
          <p:cNvPicPr>
            <a:picLocks noChangeAspect="1"/>
          </p:cNvPicPr>
          <p:nvPr userDrawn="1"/>
        </p:nvPicPr>
        <p:blipFill>
          <a:blip r:embed="rId3"/>
          <a:stretch>
            <a:fillRect/>
          </a:stretch>
        </p:blipFill>
        <p:spPr>
          <a:xfrm>
            <a:off x="7089924" y="1560352"/>
            <a:ext cx="1604880" cy="2806118"/>
          </a:xfrm>
          <a:prstGeom prst="rect">
            <a:avLst/>
          </a:prstGeom>
        </p:spPr>
      </p:pic>
      <p:sp>
        <p:nvSpPr>
          <p:cNvPr id="6" name="Rectangle 5">
            <a:extLst>
              <a:ext uri="{FF2B5EF4-FFF2-40B4-BE49-F238E27FC236}">
                <a16:creationId xmlns:a16="http://schemas.microsoft.com/office/drawing/2014/main" id="{E35A33B2-1602-A14D-97FA-7C12265B23CF}"/>
              </a:ext>
            </a:extLst>
          </p:cNvPr>
          <p:cNvSpPr/>
          <p:nvPr userDrawn="1"/>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FBB4451-9D41-6B4E-8FB0-339D4F654ADC}"/>
              </a:ext>
            </a:extLst>
          </p:cNvPr>
          <p:cNvSpPr/>
          <p:nvPr userDrawn="1"/>
        </p:nvSpPr>
        <p:spPr>
          <a:xfrm flipH="1">
            <a:off x="0" y="4135179"/>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2E489EC-E4C0-BC4F-B047-C4F8266835C7}"/>
              </a:ext>
            </a:extLst>
          </p:cNvPr>
          <p:cNvCxnSpPr/>
          <p:nvPr userDrawn="1"/>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233C4D-12E6-CD44-B89E-3C9A22EA8343}"/>
              </a:ext>
            </a:extLst>
          </p:cNvPr>
          <p:cNvCxnSpPr/>
          <p:nvPr userDrawn="1"/>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9ED571-82D2-D246-A47D-A80C822ADDD7}"/>
              </a:ext>
            </a:extLst>
          </p:cNvPr>
          <p:cNvSpPr txBox="1"/>
          <p:nvPr userDrawn="1"/>
        </p:nvSpPr>
        <p:spPr>
          <a:xfrm>
            <a:off x="394768" y="421272"/>
            <a:ext cx="3699545" cy="944880"/>
          </a:xfrm>
          <a:prstGeom prst="rect">
            <a:avLst/>
          </a:prstGeom>
          <a:noFill/>
        </p:spPr>
        <p:txBody>
          <a:bodyPr wrap="square" rtlCol="0">
            <a:spAutoFit/>
          </a:bodyPr>
          <a:lstStyle/>
          <a:p>
            <a:r>
              <a:rPr lang="fr-CA" sz="2800" b="1" i="0" strike="noStrike" cap="none" spc="0" baseline="0">
                <a:solidFill>
                  <a:srgbClr val="FFFFFF"/>
                </a:solidFill>
                <a:effectLst>
                  <a:outerShdw blurRad="50800" dist="38100" dir="2700000" algn="tl" rotWithShape="0">
                    <a:srgbClr val="000000">
                      <a:alpha val="40000"/>
                    </a:srgbClr>
                  </a:outerShdw>
                </a:effectLst>
                <a:latin typeface="Calibri"/>
                <a:ea typeface="Calibri"/>
                <a:cs typeface="Calibri"/>
              </a:rPr>
              <a:t>LA VALEUR DE 168</a:t>
            </a:r>
          </a:p>
        </p:txBody>
      </p:sp>
      <p:cxnSp>
        <p:nvCxnSpPr>
          <p:cNvPr id="11" name="Straight Connector 10">
            <a:extLst>
              <a:ext uri="{FF2B5EF4-FFF2-40B4-BE49-F238E27FC236}">
                <a16:creationId xmlns:a16="http://schemas.microsoft.com/office/drawing/2014/main" id="{A210BB95-7967-7648-835C-D3C45FEF1074}"/>
              </a:ext>
            </a:extLst>
          </p:cNvPr>
          <p:cNvCxnSpPr/>
          <p:nvPr userDrawn="1"/>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A2122B-42C6-2540-B8D4-3C80E6EA5871}"/>
              </a:ext>
            </a:extLst>
          </p:cNvPr>
          <p:cNvPicPr>
            <a:picLocks noChangeAspect="1"/>
          </p:cNvPicPr>
          <p:nvPr userDrawn="1"/>
        </p:nvPicPr>
        <p:blipFill>
          <a:blip r:embed="rId4"/>
          <a:stretch>
            <a:fillRect/>
          </a:stretch>
        </p:blipFill>
        <p:spPr>
          <a:xfrm>
            <a:off x="7295029" y="366842"/>
            <a:ext cx="1194670" cy="574062"/>
          </a:xfrm>
          <a:prstGeom prst="rect">
            <a:avLst/>
          </a:prstGeom>
        </p:spPr>
      </p:pic>
      <p:cxnSp>
        <p:nvCxnSpPr>
          <p:cNvPr id="13" name="Straight Connector 12">
            <a:extLst>
              <a:ext uri="{FF2B5EF4-FFF2-40B4-BE49-F238E27FC236}">
                <a16:creationId xmlns:a16="http://schemas.microsoft.com/office/drawing/2014/main" id="{FC04F3EC-D42F-3844-AEEA-6508D089560E}"/>
              </a:ext>
            </a:extLst>
          </p:cNvPr>
          <p:cNvCxnSpPr>
            <a:stCxn id="7" idx="0"/>
          </p:cNvCxnSpPr>
          <p:nvPr userDrawn="1"/>
        </p:nvCxnSpPr>
        <p:spPr>
          <a:xfrm flipH="1">
            <a:off x="9144000" y="4135179"/>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23888" y="5431631"/>
            <a:ext cx="7886700" cy="1019969"/>
          </a:xfrm>
        </p:spPr>
        <p:txBody>
          <a:bodyPr anchor="t"/>
          <a:lstStyle>
            <a:lvl1pPr algn="ctr">
              <a:defRPr sz="2100"/>
            </a:lvl1pPr>
          </a:lstStyle>
          <a:p>
            <a:r>
              <a:rPr lang="en-US"/>
              <a:t>CLICK TO EDIT MASTER TITLE STYLE</a:t>
            </a:r>
          </a:p>
        </p:txBody>
      </p:sp>
      <p:sp>
        <p:nvSpPr>
          <p:cNvPr id="3" name="Text Placeholder 2"/>
          <p:cNvSpPr>
            <a:spLocks noGrp="1"/>
          </p:cNvSpPr>
          <p:nvPr>
            <p:ph type="body" idx="1" hasCustomPrompt="1"/>
          </p:nvPr>
        </p:nvSpPr>
        <p:spPr>
          <a:xfrm>
            <a:off x="623888" y="5906287"/>
            <a:ext cx="7886700" cy="824714"/>
          </a:xfrm>
        </p:spPr>
        <p:txBody>
          <a:bodyPr anchor="t">
            <a:normAutofit/>
          </a:bodyPr>
          <a:lstStyle>
            <a:lvl1pPr marL="0" indent="0" algn="ctr">
              <a:buNone/>
              <a:defRPr sz="1900">
                <a:solidFill>
                  <a:schemeClr val="accent1">
                    <a:lumMod val="60000"/>
                    <a:lumOff val="40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text styles</a:t>
            </a:r>
          </a:p>
        </p:txBody>
      </p:sp>
      <p:sp>
        <p:nvSpPr>
          <p:cNvPr id="14" name="Date Placeholder 5">
            <a:extLst>
              <a:ext uri="{FF2B5EF4-FFF2-40B4-BE49-F238E27FC236}">
                <a16:creationId xmlns:a16="http://schemas.microsoft.com/office/drawing/2014/main" id="{67379C8A-A8C7-5444-8968-BF22585B1443}"/>
              </a:ext>
            </a:extLst>
          </p:cNvPr>
          <p:cNvSpPr>
            <a:spLocks noGrp="1"/>
          </p:cNvSpPr>
          <p:nvPr>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15" name="Slide Number Placeholder 6">
            <a:extLst>
              <a:ext uri="{FF2B5EF4-FFF2-40B4-BE49-F238E27FC236}">
                <a16:creationId xmlns:a16="http://schemas.microsoft.com/office/drawing/2014/main" id="{577E463F-897D-E840-990E-1EA31520DE5D}"/>
              </a:ext>
            </a:extLst>
          </p:cNvPr>
          <p:cNvSpPr>
            <a:spLocks noGrp="1"/>
          </p:cNvSpPr>
          <p:nvPr>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182880"/>
            <a:ext cx="7381415" cy="729882"/>
          </a:xfrm>
        </p:spPr>
        <p:txBody>
          <a:bodyPr anchor="ctr"/>
          <a:lstStyle>
            <a:lvl1pPr>
              <a:defRPr sz="2000"/>
            </a:lvl1pPr>
          </a:lstStyle>
          <a:p>
            <a:r>
              <a:rPr lang="en-US"/>
              <a:t>Click to edit Master title style</a:t>
            </a:r>
          </a:p>
        </p:txBody>
      </p:sp>
      <p:sp>
        <p:nvSpPr>
          <p:cNvPr id="3" name="Content Placeholder 2"/>
          <p:cNvSpPr>
            <a:spLocks noGrp="1"/>
          </p:cNvSpPr>
          <p:nvPr>
            <p:ph sz="half" idx="1"/>
          </p:nvPr>
        </p:nvSpPr>
        <p:spPr>
          <a:xfrm>
            <a:off x="6286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2D8D2-D001-447A-9CC3-6A70A245AA9B}"/>
              </a:ext>
            </a:extLst>
          </p:cNvPr>
          <p:cNvSpPr>
            <a:spLocks noGrp="1"/>
          </p:cNvSpPr>
          <p:nvPr>
            <p:ph type="dt" sz="half" idx="10"/>
          </p:nvPr>
        </p:nvSpPr>
        <p:spPr/>
        <p:txBody>
          <a:bodyPr/>
          <a:lstStyle/>
          <a:p>
            <a:r>
              <a:rPr lang="en-US"/>
              <a:t>[EVENT NAME]  [DATE]</a:t>
            </a:r>
          </a:p>
        </p:txBody>
      </p:sp>
      <p:sp>
        <p:nvSpPr>
          <p:cNvPr id="3" name="Slide Number Placeholder 2">
            <a:extLst>
              <a:ext uri="{FF2B5EF4-FFF2-40B4-BE49-F238E27FC236}">
                <a16:creationId xmlns:a16="http://schemas.microsoft.com/office/drawing/2014/main" id="{F7A0836A-9EC2-4646-A6C5-9387BF5F7E7C}"/>
              </a:ext>
            </a:extLst>
          </p:cNvPr>
          <p:cNvSpPr>
            <a:spLocks noGrp="1"/>
          </p:cNvSpPr>
          <p:nvPr>
            <p:ph type="sldNum" sz="quarter" idx="11"/>
          </p:nvPr>
        </p:nvSpPr>
        <p:spPr/>
        <p:txBody>
          <a:bodyPr/>
          <a:lstStyle/>
          <a:p>
            <a:fld id="{BB5FC4A1-A2DE-4EB5-9A46-57D39B4235EC}" type="slidenum">
              <a:rPr lang="en-US" smtClean="0"/>
              <a:t>‹#›</a:t>
            </a:fld>
            <a:endParaRPr lang="en-US"/>
          </a:p>
        </p:txBody>
      </p:sp>
      <p:sp>
        <p:nvSpPr>
          <p:cNvPr id="4" name="Rectangle 3">
            <a:extLst>
              <a:ext uri="{FF2B5EF4-FFF2-40B4-BE49-F238E27FC236}">
                <a16:creationId xmlns:a16="http://schemas.microsoft.com/office/drawing/2014/main" id="{698DB757-C18B-024A-B87B-4106DB5C635E}"/>
              </a:ext>
            </a:extLst>
          </p:cNvPr>
          <p:cNvSpPr/>
          <p:nvPr userDrawn="1"/>
        </p:nvSpPr>
        <p:spPr>
          <a:xfrm>
            <a:off x="0" y="0"/>
            <a:ext cx="91440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440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2D8CFC-3DEC-FD4D-96D7-7194133CD71D}"/>
              </a:ext>
            </a:extLst>
          </p:cNvPr>
          <p:cNvSpPr/>
          <p:nvPr userDrawn="1"/>
        </p:nvSpPr>
        <p:spPr>
          <a:xfrm>
            <a:off x="0" y="0"/>
            <a:ext cx="9144000" cy="47897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2B61A1D-A6C9-744B-8A85-17AC7E0D5A56}"/>
              </a:ext>
            </a:extLst>
          </p:cNvPr>
          <p:cNvSpPr/>
          <p:nvPr userDrawn="1"/>
        </p:nvSpPr>
        <p:spPr>
          <a:xfrm flipV="1">
            <a:off x="0" y="469706"/>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1FA3CD-B01F-DC44-8BC7-68255466CE53}"/>
              </a:ext>
            </a:extLst>
          </p:cNvPr>
          <p:cNvSpPr/>
          <p:nvPr userDrawn="1"/>
        </p:nvSpPr>
        <p:spPr>
          <a:xfrm>
            <a:off x="-539388" y="-127453"/>
            <a:ext cx="1288868" cy="15936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7"/>
            </p:custDataLst>
            <p:extLst>
              <p:ext uri="{D42A27DB-BD31-4B8C-83A1-F6EECF244321}">
                <p14:modId xmlns:p14="http://schemas.microsoft.com/office/powerpoint/2010/main" val="2327716345"/>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10"/>
                      <a:stretch>
                        <a:fillRect/>
                      </a:stretch>
                    </p:blipFill>
                    <p:spPr>
                      <a:xfrm>
                        <a:off x="1192" y="1593"/>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8"/>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userDrawn="1">
            <p:ph type="body" idx="1"/>
          </p:nvPr>
        </p:nvSpPr>
        <p:spPr>
          <a:xfrm>
            <a:off x="440513" y="1508760"/>
            <a:ext cx="8222925" cy="495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B842DD3-1F47-49B9-8BEC-7D41C6439C24}"/>
              </a:ext>
            </a:extLst>
          </p:cNvPr>
          <p:cNvSpPr>
            <a:spLocks noGrp="1"/>
          </p:cNvSpPr>
          <p:nvPr userDrawn="1">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7" name="Slide Number Placeholder 6">
            <a:extLst>
              <a:ext uri="{FF2B5EF4-FFF2-40B4-BE49-F238E27FC236}">
                <a16:creationId xmlns:a16="http://schemas.microsoft.com/office/drawing/2014/main" id="{D165FD2D-E7F9-42B7-BFD9-48910D97D383}"/>
              </a:ext>
            </a:extLst>
          </p:cNvPr>
          <p:cNvSpPr>
            <a:spLocks noGrp="1"/>
          </p:cNvSpPr>
          <p:nvPr userDrawn="1">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pic>
        <p:nvPicPr>
          <p:cNvPr id="11" name="Picture 10">
            <a:extLst>
              <a:ext uri="{FF2B5EF4-FFF2-40B4-BE49-F238E27FC236}">
                <a16:creationId xmlns:a16="http://schemas.microsoft.com/office/drawing/2014/main" id="{44C7278D-9D52-4F44-9B05-6B28B38BBC0A}"/>
              </a:ext>
            </a:extLst>
          </p:cNvPr>
          <p:cNvPicPr>
            <a:picLocks noChangeAspect="1"/>
          </p:cNvPicPr>
          <p:nvPr userDrawn="1"/>
        </p:nvPicPr>
        <p:blipFill>
          <a:blip r:embed="rId11"/>
          <a:stretch>
            <a:fillRect/>
          </a:stretch>
        </p:blipFill>
        <p:spPr>
          <a:xfrm>
            <a:off x="8273498" y="122216"/>
            <a:ext cx="449083" cy="215793"/>
          </a:xfrm>
          <a:prstGeom prst="rect">
            <a:avLst/>
          </a:prstGeom>
        </p:spPr>
      </p:pic>
      <p:cxnSp>
        <p:nvCxnSpPr>
          <p:cNvPr id="17" name="Straight Connector 16">
            <a:extLst>
              <a:ext uri="{FF2B5EF4-FFF2-40B4-BE49-F238E27FC236}">
                <a16:creationId xmlns:a16="http://schemas.microsoft.com/office/drawing/2014/main" id="{DE031173-76F9-0B4F-ADB8-48A4534C30F2}"/>
              </a:ext>
            </a:extLst>
          </p:cNvPr>
          <p:cNvCxnSpPr/>
          <p:nvPr userDrawn="1"/>
        </p:nvCxnSpPr>
        <p:spPr>
          <a:xfrm flipV="1">
            <a:off x="0" y="412750"/>
            <a:ext cx="9144000" cy="99078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55FC23-F9BC-A94F-8AD6-09F5A1F6773C}"/>
              </a:ext>
            </a:extLst>
          </p:cNvPr>
          <p:cNvPicPr>
            <a:picLocks noChangeAspect="1"/>
          </p:cNvPicPr>
          <p:nvPr userDrawn="1"/>
        </p:nvPicPr>
        <p:blipFill>
          <a:blip r:embed="rId12"/>
          <a:stretch>
            <a:fillRect/>
          </a:stretch>
        </p:blipFill>
        <p:spPr>
          <a:xfrm>
            <a:off x="69330" y="431503"/>
            <a:ext cx="565670" cy="989068"/>
          </a:xfrm>
          <a:prstGeom prst="rect">
            <a:avLst/>
          </a:prstGeom>
        </p:spPr>
      </p:pic>
      <p:cxnSp>
        <p:nvCxnSpPr>
          <p:cNvPr id="14" name="Straight Connector 13">
            <a:extLst>
              <a:ext uri="{FF2B5EF4-FFF2-40B4-BE49-F238E27FC236}">
                <a16:creationId xmlns:a16="http://schemas.microsoft.com/office/drawing/2014/main" id="{483A96E6-6F6D-8449-930B-00072C356C7C}"/>
              </a:ext>
            </a:extLst>
          </p:cNvPr>
          <p:cNvCxnSpPr>
            <a:stCxn id="8" idx="0"/>
          </p:cNvCxnSpPr>
          <p:nvPr userDrawn="1"/>
        </p:nvCxnSpPr>
        <p:spPr>
          <a:xfrm flipV="1">
            <a:off x="0" y="473075"/>
            <a:ext cx="9144000" cy="995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819807" y="208455"/>
            <a:ext cx="7371956" cy="76798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spd="med">
    <p:fade/>
  </p:transition>
  <p:hf hdr="0" ftr="0"/>
  <p:txStyles>
    <p:titleStyle>
      <a:lvl1pPr algn="l" defTabSz="685749"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12F8B-2EF6-0C48-B62F-F33EBB9687F0}"/>
              </a:ext>
            </a:extLst>
          </p:cNvPr>
          <p:cNvPicPr>
            <a:picLocks noChangeAspect="1"/>
          </p:cNvPicPr>
          <p:nvPr/>
        </p:nvPicPr>
        <p:blipFill>
          <a:blip r:embed="rId3"/>
          <a:srcRect l="10663" t="1445" r="10663"/>
          <a:stretch>
            <a:fillRect/>
          </a:stretch>
        </p:blipFill>
        <p:spPr>
          <a:xfrm>
            <a:off x="0" y="0"/>
            <a:ext cx="9144000" cy="5150840"/>
          </a:xfrm>
          <a:prstGeom prst="rect">
            <a:avLst/>
          </a:prstGeom>
        </p:spPr>
      </p:pic>
      <p:pic>
        <p:nvPicPr>
          <p:cNvPr id="14" name="Picture 13">
            <a:extLst>
              <a:ext uri="{FF2B5EF4-FFF2-40B4-BE49-F238E27FC236}">
                <a16:creationId xmlns:a16="http://schemas.microsoft.com/office/drawing/2014/main" id="{804C59E1-3B19-0D40-B987-2944D4246FE0}"/>
              </a:ext>
            </a:extLst>
          </p:cNvPr>
          <p:cNvPicPr>
            <a:picLocks noChangeAspect="1"/>
          </p:cNvPicPr>
          <p:nvPr/>
        </p:nvPicPr>
        <p:blipFill>
          <a:blip r:embed="rId4"/>
          <a:stretch>
            <a:fillRect/>
          </a:stretch>
        </p:blipFill>
        <p:spPr>
          <a:xfrm>
            <a:off x="7089924" y="1560352"/>
            <a:ext cx="1604880" cy="2806118"/>
          </a:xfrm>
          <a:prstGeom prst="rect">
            <a:avLst/>
          </a:prstGeom>
        </p:spPr>
      </p:pic>
      <p:sp>
        <p:nvSpPr>
          <p:cNvPr id="12" name="Rectangle 11">
            <a:extLst>
              <a:ext uri="{FF2B5EF4-FFF2-40B4-BE49-F238E27FC236}">
                <a16:creationId xmlns:a16="http://schemas.microsoft.com/office/drawing/2014/main" id="{CD1A6E58-379A-954B-8D70-B060637170A2}"/>
              </a:ext>
            </a:extLst>
          </p:cNvPr>
          <p:cNvSpPr/>
          <p:nvPr/>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DFF0CA6-E303-2348-B796-6D178EB6E4D3}"/>
              </a:ext>
            </a:extLst>
          </p:cNvPr>
          <p:cNvSpPr/>
          <p:nvPr/>
        </p:nvSpPr>
        <p:spPr>
          <a:xfrm flipH="1">
            <a:off x="0" y="4152463"/>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F7D5242-B4D2-1646-89B9-3E03D1D54BCE}"/>
              </a:ext>
            </a:extLst>
          </p:cNvPr>
          <p:cNvCxnSpPr/>
          <p:nvPr/>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E150B4-CE81-B645-B8DD-D661ADB3040F}"/>
              </a:ext>
            </a:extLst>
          </p:cNvPr>
          <p:cNvCxnSpPr/>
          <p:nvPr/>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48790" y="5615189"/>
            <a:ext cx="6593548" cy="1077159"/>
          </a:xfrm>
        </p:spPr>
        <p:txBody>
          <a:bodyPr>
            <a:noAutofit/>
          </a:bodyPr>
          <a:lstStyle/>
          <a:p>
            <a:pPr algn="l">
              <a:lnSpc>
                <a:spcPct val="100000"/>
              </a:lnSpc>
              <a:spcBef>
                <a:spcPct val="0"/>
              </a:spcBef>
            </a:pPr>
            <a:r>
              <a:rPr lang="fr-CA" sz="2200" b="1" i="0" strike="noStrike" cap="none" spc="0" baseline="0">
                <a:solidFill>
                  <a:srgbClr val="FFFFFF"/>
                </a:solidFill>
                <a:effectLst/>
                <a:latin typeface="Calibri"/>
                <a:ea typeface="Calibri"/>
                <a:cs typeface="Calibri"/>
              </a:rPr>
              <a:t>Prévention de la discrimination et du harcèlement - </a:t>
            </a:r>
            <a:endParaRPr lang="en-US" sz="2200" b="1">
              <a:solidFill>
                <a:schemeClr val="bg1"/>
              </a:solidFill>
            </a:endParaRPr>
          </a:p>
          <a:p>
            <a:pPr algn="l">
              <a:lnSpc>
                <a:spcPct val="100000"/>
              </a:lnSpc>
              <a:spcBef>
                <a:spcPct val="0"/>
              </a:spcBef>
            </a:pPr>
            <a:r>
              <a:rPr lang="fr-CA" sz="2200" b="1" i="0" strike="noStrike" cap="none" spc="0" baseline="0">
                <a:solidFill>
                  <a:srgbClr val="FFFFFF"/>
                </a:solidFill>
                <a:effectLst/>
                <a:latin typeface="Calibri"/>
                <a:ea typeface="Calibri"/>
                <a:cs typeface="Calibri"/>
              </a:rPr>
              <a:t>Formation sur la conformité pour l’FY24</a:t>
            </a:r>
            <a:endParaRPr lang="en-US" sz="2200">
              <a:solidFill>
                <a:schemeClr val="bg1"/>
              </a:solidFill>
            </a:endParaRPr>
          </a:p>
        </p:txBody>
      </p:sp>
      <p:sp>
        <p:nvSpPr>
          <p:cNvPr id="2" name="TextBox 1">
            <a:extLst>
              <a:ext uri="{FF2B5EF4-FFF2-40B4-BE49-F238E27FC236}">
                <a16:creationId xmlns:a16="http://schemas.microsoft.com/office/drawing/2014/main" id="{6E42425E-A48E-8D44-A86D-85D3E13207A7}"/>
              </a:ext>
            </a:extLst>
          </p:cNvPr>
          <p:cNvSpPr txBox="1"/>
          <p:nvPr/>
        </p:nvSpPr>
        <p:spPr>
          <a:xfrm>
            <a:off x="394768" y="421272"/>
            <a:ext cx="3699545" cy="944880"/>
          </a:xfrm>
          <a:prstGeom prst="rect">
            <a:avLst/>
          </a:prstGeom>
          <a:noFill/>
        </p:spPr>
        <p:txBody>
          <a:bodyPr wrap="square" rtlCol="0">
            <a:spAutoFit/>
          </a:bodyPr>
          <a:lstStyle/>
          <a:p>
            <a:r>
              <a:rPr lang="fr-CA" sz="2800" b="1" i="0" strike="noStrike" cap="none" spc="0" baseline="0">
                <a:solidFill>
                  <a:srgbClr val="FFFFFF"/>
                </a:solidFill>
                <a:effectLst>
                  <a:outerShdw blurRad="50800" dist="38100" dir="2700000" algn="tl" rotWithShape="0">
                    <a:srgbClr val="000000">
                      <a:alpha val="40000"/>
                    </a:srgbClr>
                  </a:outerShdw>
                </a:effectLst>
                <a:latin typeface="Calibri"/>
                <a:ea typeface="Calibri"/>
                <a:cs typeface="Calibri"/>
              </a:rPr>
              <a:t>LA VALEUR DE 168</a:t>
            </a:r>
          </a:p>
        </p:txBody>
      </p:sp>
      <p:cxnSp>
        <p:nvCxnSpPr>
          <p:cNvPr id="10" name="Straight Connector 9">
            <a:extLst>
              <a:ext uri="{FF2B5EF4-FFF2-40B4-BE49-F238E27FC236}">
                <a16:creationId xmlns:a16="http://schemas.microsoft.com/office/drawing/2014/main" id="{D81D68DD-7A28-DF47-ABBD-D69140B4E63D}"/>
              </a:ext>
            </a:extLst>
          </p:cNvPr>
          <p:cNvCxnSpPr/>
          <p:nvPr/>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09E664D-F33C-9D48-8022-9E0FE5BA7636}"/>
              </a:ext>
            </a:extLst>
          </p:cNvPr>
          <p:cNvPicPr>
            <a:picLocks noChangeAspect="1"/>
          </p:cNvPicPr>
          <p:nvPr/>
        </p:nvPicPr>
        <p:blipFill>
          <a:blip r:embed="rId5"/>
          <a:stretch>
            <a:fillRect/>
          </a:stretch>
        </p:blipFill>
        <p:spPr>
          <a:xfrm>
            <a:off x="7295029" y="366842"/>
            <a:ext cx="1194670" cy="574062"/>
          </a:xfrm>
          <a:prstGeom prst="rect">
            <a:avLst/>
          </a:prstGeom>
        </p:spPr>
      </p:pic>
      <p:cxnSp>
        <p:nvCxnSpPr>
          <p:cNvPr id="20" name="Straight Connector 19">
            <a:extLst>
              <a:ext uri="{FF2B5EF4-FFF2-40B4-BE49-F238E27FC236}">
                <a16:creationId xmlns:a16="http://schemas.microsoft.com/office/drawing/2014/main" id="{8B091654-56DC-5146-B9A1-A4907B645E15}"/>
              </a:ext>
            </a:extLst>
          </p:cNvPr>
          <p:cNvCxnSpPr>
            <a:stCxn id="15" idx="0"/>
          </p:cNvCxnSpPr>
          <p:nvPr/>
        </p:nvCxnSpPr>
        <p:spPr>
          <a:xfrm flipH="1">
            <a:off x="9144000" y="4152463"/>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FB64-517A-045C-1638-7D89A7730C9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Stéréotypes de genre</a:t>
            </a:r>
          </a:p>
        </p:txBody>
      </p:sp>
      <p:sp>
        <p:nvSpPr>
          <p:cNvPr id="5" name="Slide Number Placeholder 4">
            <a:extLst>
              <a:ext uri="{FF2B5EF4-FFF2-40B4-BE49-F238E27FC236}">
                <a16:creationId xmlns:a16="http://schemas.microsoft.com/office/drawing/2014/main" id="{DDE65E14-FCB1-3B13-D835-D59B6037D225}"/>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10</a:t>
            </a:fld>
            <a:endParaRPr lang="en-US"/>
          </a:p>
        </p:txBody>
      </p:sp>
      <p:graphicFrame>
        <p:nvGraphicFramePr>
          <p:cNvPr id="13" name="TextBox 9">
            <a:extLst>
              <a:ext uri="{FF2B5EF4-FFF2-40B4-BE49-F238E27FC236}">
                <a16:creationId xmlns:a16="http://schemas.microsoft.com/office/drawing/2014/main" id="{A605F809-B93D-1529-EAB4-05210895DD47}"/>
              </a:ext>
            </a:extLst>
          </p:cNvPr>
          <p:cNvGraphicFramePr/>
          <p:nvPr>
            <p:extLst>
              <p:ext uri="{D42A27DB-BD31-4B8C-83A1-F6EECF244321}">
                <p14:modId xmlns:p14="http://schemas.microsoft.com/office/powerpoint/2010/main" val="2509939476"/>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0280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C06-45B6-945D-F08D-4AAB8492661B}"/>
              </a:ext>
            </a:extLst>
          </p:cNvPr>
          <p:cNvSpPr>
            <a:spLocks noGrp="1"/>
          </p:cNvSpPr>
          <p:nvPr>
            <p:ph type="ctrTitle"/>
          </p:nvPr>
        </p:nvSpPr>
        <p:spPr>
          <a:xfrm>
            <a:off x="1143000" y="1122363"/>
            <a:ext cx="6858000" cy="2387600"/>
          </a:xfrm>
        </p:spPr>
        <p:txBody>
          <a:bodyPr anchor="b">
            <a:normAutofit/>
          </a:bodyPr>
          <a:lstStyle/>
          <a:p>
            <a:r>
              <a:rPr lang="fr-CA" sz="4500" b="0" i="0" strike="noStrike" cap="none" spc="0" baseline="0">
                <a:solidFill>
                  <a:srgbClr val="000000"/>
                </a:solidFill>
                <a:effectLst/>
                <a:latin typeface="Calibri Light"/>
                <a:ea typeface="Calibri Light"/>
                <a:cs typeface="Calibri Light"/>
              </a:rPr>
              <a:t>VRAI OU FAUX?</a:t>
            </a:r>
          </a:p>
        </p:txBody>
      </p:sp>
      <p:sp>
        <p:nvSpPr>
          <p:cNvPr id="3" name="Content Placeholder 2">
            <a:extLst>
              <a:ext uri="{FF2B5EF4-FFF2-40B4-BE49-F238E27FC236}">
                <a16:creationId xmlns:a16="http://schemas.microsoft.com/office/drawing/2014/main" id="{D9823FF2-551E-7D6F-6CCD-EA59870F378E}"/>
              </a:ext>
            </a:extLst>
          </p:cNvPr>
          <p:cNvSpPr>
            <a:spLocks noGrp="1"/>
          </p:cNvSpPr>
          <p:nvPr>
            <p:ph type="subTitle" idx="1"/>
          </p:nvPr>
        </p:nvSpPr>
        <p:spPr>
          <a:xfrm>
            <a:off x="1143000" y="3602038"/>
            <a:ext cx="6858000" cy="1655762"/>
          </a:xfrm>
        </p:spPr>
        <p:txBody>
          <a:bodyPr>
            <a:normAutofit/>
          </a:bodyPr>
          <a:lstStyle/>
          <a:p>
            <a:pPr marL="0" indent="0">
              <a:buNone/>
            </a:pPr>
            <a:r>
              <a:rPr lang="fr-CA" sz="1800" b="0" i="0" strike="noStrike" cap="none" spc="0" baseline="0">
                <a:solidFill>
                  <a:srgbClr val="000000"/>
                </a:solidFill>
                <a:effectLst/>
                <a:latin typeface="Calibri"/>
                <a:ea typeface="Calibri"/>
                <a:cs typeface="Calibri"/>
              </a:rPr>
              <a:t>Le harcèlement, y compris le harcèlement sexuel, n’est généralement qu’un problème pour la personne ciblée par la conduite inappropriée.</a:t>
            </a:r>
          </a:p>
        </p:txBody>
      </p:sp>
      <p:sp>
        <p:nvSpPr>
          <p:cNvPr id="5" name="Slide Number Placeholder 4" hidden="1">
            <a:extLst>
              <a:ext uri="{FF2B5EF4-FFF2-40B4-BE49-F238E27FC236}">
                <a16:creationId xmlns:a16="http://schemas.microsoft.com/office/drawing/2014/main" id="{887C8EDA-FA8D-283E-29C1-6B273725AD73}"/>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11</a:t>
            </a:fld>
            <a:endParaRPr lang="en-US"/>
          </a:p>
        </p:txBody>
      </p:sp>
    </p:spTree>
    <p:extLst>
      <p:ext uri="{BB962C8B-B14F-4D97-AF65-F5344CB8AC3E}">
        <p14:creationId xmlns:p14="http://schemas.microsoft.com/office/powerpoint/2010/main" val="6390714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B0CF-AD71-9F8C-FFBD-862027E1DE85}"/>
              </a:ext>
            </a:extLst>
          </p:cNvPr>
          <p:cNvSpPr>
            <a:spLocks noGrp="1"/>
          </p:cNvSpPr>
          <p:nvPr>
            <p:ph type="ctrTitle"/>
          </p:nvPr>
        </p:nvSpPr>
        <p:spPr>
          <a:xfrm>
            <a:off x="1143000" y="1122363"/>
            <a:ext cx="6858000" cy="2387600"/>
          </a:xfrm>
        </p:spPr>
        <p:txBody>
          <a:bodyPr anchor="b">
            <a:normAutofit/>
          </a:bodyPr>
          <a:lstStyle/>
          <a:p>
            <a:r>
              <a:rPr lang="fr-CA" sz="4500" b="0" i="0" strike="noStrike" cap="none" spc="0" baseline="0">
                <a:solidFill>
                  <a:srgbClr val="000000"/>
                </a:solidFill>
                <a:effectLst/>
                <a:latin typeface="Calibri Light"/>
                <a:ea typeface="Calibri Light"/>
                <a:cs typeface="Calibri Light"/>
              </a:rPr>
              <a:t>Réponse...</a:t>
            </a:r>
          </a:p>
        </p:txBody>
      </p:sp>
      <p:sp>
        <p:nvSpPr>
          <p:cNvPr id="3" name="Content Placeholder 2">
            <a:extLst>
              <a:ext uri="{FF2B5EF4-FFF2-40B4-BE49-F238E27FC236}">
                <a16:creationId xmlns:a16="http://schemas.microsoft.com/office/drawing/2014/main" id="{800FB85F-FAA5-6EF4-2934-3E9F00A24524}"/>
              </a:ext>
            </a:extLst>
          </p:cNvPr>
          <p:cNvSpPr>
            <a:spLocks noGrp="1"/>
          </p:cNvSpPr>
          <p:nvPr>
            <p:ph type="subTitle" idx="1"/>
          </p:nvPr>
        </p:nvSpPr>
        <p:spPr>
          <a:xfrm>
            <a:off x="1143000" y="3602038"/>
            <a:ext cx="6858000" cy="1655762"/>
          </a:xfrm>
        </p:spPr>
        <p:txBody>
          <a:bodyPr>
            <a:normAutofit fontScale="95000" lnSpcReduction="10000"/>
          </a:bodyPr>
          <a:lstStyle/>
          <a:p>
            <a:pPr marL="0" indent="0">
              <a:buNone/>
            </a:pPr>
            <a:r>
              <a:rPr lang="fr-CA" sz="1800" b="0" i="0" strike="noStrike" cap="none" spc="0" baseline="0">
                <a:solidFill>
                  <a:srgbClr val="000000"/>
                </a:solidFill>
                <a:effectLst/>
                <a:latin typeface="Calibri"/>
                <a:ea typeface="Calibri"/>
                <a:cs typeface="Calibri"/>
              </a:rPr>
              <a:t>L’énoncé ci-dessus est </a:t>
            </a:r>
            <a:r>
              <a:rPr lang="fr-CA" sz="1800" b="0" i="0" strike="noStrike" cap="none" spc="0" baseline="0">
                <a:solidFill>
                  <a:srgbClr val="FF0000"/>
                </a:solidFill>
                <a:effectLst/>
                <a:latin typeface="Calibri"/>
                <a:ea typeface="Calibri"/>
                <a:cs typeface="Calibri"/>
              </a:rPr>
              <a:t>faux.</a:t>
            </a:r>
          </a:p>
          <a:p>
            <a:pPr marL="0" indent="0">
              <a:buNone/>
            </a:pPr>
            <a:endParaRPr lang="en-GB">
              <a:solidFill>
                <a:srgbClr val="FF0000"/>
              </a:solidFill>
            </a:endParaRPr>
          </a:p>
          <a:p>
            <a:pPr marL="0" indent="0">
              <a:buNone/>
            </a:pPr>
            <a:r>
              <a:rPr lang="fr-CA" sz="1800" b="0" i="0" strike="noStrike" cap="none" spc="0" baseline="0">
                <a:solidFill>
                  <a:srgbClr val="000000"/>
                </a:solidFill>
                <a:effectLst/>
                <a:latin typeface="Calibri"/>
                <a:ea typeface="Calibri"/>
                <a:cs typeface="Calibri"/>
              </a:rPr>
              <a:t>Le harcèlement a une incidence sur la cible du comportement inapproprié. Mais cela a également un impact sur les autres – et envoie un message sur ce qui est acceptable et ce qui ne l’est pas sur le lieu de travail à quiconque le voit ou en apprend davantage à son sujet</a:t>
            </a:r>
          </a:p>
        </p:txBody>
      </p:sp>
      <p:sp>
        <p:nvSpPr>
          <p:cNvPr id="4" name="Date Placeholder 3" hidden="1">
            <a:extLst>
              <a:ext uri="{FF2B5EF4-FFF2-40B4-BE49-F238E27FC236}">
                <a16:creationId xmlns:a16="http://schemas.microsoft.com/office/drawing/2014/main" id="{721FA72F-4212-FE12-1424-62C3FEE3D4ED}"/>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38CE618F-A5D6-E7C6-2EA4-C0E26217EC3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12</a:t>
            </a:fld>
            <a:endParaRPr lang="en-US"/>
          </a:p>
        </p:txBody>
      </p:sp>
    </p:spTree>
    <p:extLst>
      <p:ext uri="{BB962C8B-B14F-4D97-AF65-F5344CB8AC3E}">
        <p14:creationId xmlns:p14="http://schemas.microsoft.com/office/powerpoint/2010/main" val="41658494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9488-AD7C-C86B-4344-F39C58EFA7B1}"/>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Harcèlement sexuel – pouvez-vous le repérer? </a:t>
            </a:r>
          </a:p>
        </p:txBody>
      </p:sp>
      <p:sp>
        <p:nvSpPr>
          <p:cNvPr id="5" name="Slide Number Placeholder 4" hidden="1">
            <a:extLst>
              <a:ext uri="{FF2B5EF4-FFF2-40B4-BE49-F238E27FC236}">
                <a16:creationId xmlns:a16="http://schemas.microsoft.com/office/drawing/2014/main" id="{2A181491-B689-7B55-6950-8F5EF03E8E80}"/>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13</a:t>
            </a:fld>
            <a:endParaRPr lang="en-US"/>
          </a:p>
        </p:txBody>
      </p:sp>
      <p:graphicFrame>
        <p:nvGraphicFramePr>
          <p:cNvPr id="8" name="TextBox 5">
            <a:extLst>
              <a:ext uri="{FF2B5EF4-FFF2-40B4-BE49-F238E27FC236}">
                <a16:creationId xmlns:a16="http://schemas.microsoft.com/office/drawing/2014/main" id="{25435880-DE83-4AE6-0C0C-E8BEDD12548D}"/>
              </a:ext>
            </a:extLst>
          </p:cNvPr>
          <p:cNvGraphicFramePr/>
          <p:nvPr>
            <p:extLst>
              <p:ext uri="{D42A27DB-BD31-4B8C-83A1-F6EECF244321}">
                <p14:modId xmlns:p14="http://schemas.microsoft.com/office/powerpoint/2010/main" val="800698706"/>
              </p:ext>
            </p:extLst>
          </p:nvPr>
        </p:nvGraphicFramePr>
        <p:xfrm>
          <a:off x="628650" y="2203704"/>
          <a:ext cx="7866126" cy="44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2F99416-9CFC-4A6D-56C2-F38A9754D7B6}"/>
              </a:ext>
            </a:extLst>
          </p:cNvPr>
          <p:cNvSpPr txBox="1"/>
          <p:nvPr/>
        </p:nvSpPr>
        <p:spPr>
          <a:xfrm>
            <a:off x="628650" y="1765218"/>
            <a:ext cx="8282178" cy="640080"/>
          </a:xfrm>
          <a:prstGeom prst="rect">
            <a:avLst/>
          </a:prstGeom>
          <a:noFill/>
        </p:spPr>
        <p:txBody>
          <a:bodyPr wrap="square">
            <a:spAutoFit/>
          </a:bodyPr>
          <a:lstStyle/>
          <a:p>
            <a:pPr marL="0"/>
            <a:r>
              <a:rPr lang="fr-CA" sz="1800" b="0" i="0" strike="noStrike" cap="none" spc="0" baseline="0">
                <a:solidFill>
                  <a:srgbClr val="000000"/>
                </a:solidFill>
                <a:effectLst/>
                <a:latin typeface="Calibri"/>
                <a:ea typeface="Calibri"/>
                <a:cs typeface="Calibri"/>
              </a:rPr>
              <a:t>N’importe qui peut se livrer à du harcèlement sexuel, et n’importe qui peut être la cible, y compris :</a:t>
            </a:r>
          </a:p>
        </p:txBody>
      </p:sp>
    </p:spTree>
    <p:extLst>
      <p:ext uri="{BB962C8B-B14F-4D97-AF65-F5344CB8AC3E}">
        <p14:creationId xmlns:p14="http://schemas.microsoft.com/office/powerpoint/2010/main" val="9691274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9D8-C4F0-F31B-727F-15B2F6DC5152}"/>
              </a:ext>
            </a:extLst>
          </p:cNvPr>
          <p:cNvSpPr>
            <a:spLocks noGrp="1"/>
          </p:cNvSpPr>
          <p:nvPr>
            <p:ph type="title"/>
          </p:nvPr>
        </p:nvSpPr>
        <p:spPr/>
        <p:txBody>
          <a:bodyPr/>
          <a:lstStyle/>
          <a:p>
            <a:r>
              <a:rPr lang="fr-CA" sz="2000" b="0" i="0" strike="noStrike" cap="none" spc="0" baseline="0">
                <a:solidFill>
                  <a:srgbClr val="FFFFFF"/>
                </a:solidFill>
                <a:effectLst/>
                <a:latin typeface="Calibri Light"/>
                <a:ea typeface="Calibri Light"/>
                <a:cs typeface="Calibri Light"/>
              </a:rPr>
              <a:t>Langage et commentaires inappropriés</a:t>
            </a:r>
          </a:p>
        </p:txBody>
      </p:sp>
      <p:sp>
        <p:nvSpPr>
          <p:cNvPr id="3" name="Content Placeholder 2">
            <a:extLst>
              <a:ext uri="{FF2B5EF4-FFF2-40B4-BE49-F238E27FC236}">
                <a16:creationId xmlns:a16="http://schemas.microsoft.com/office/drawing/2014/main" id="{7A675047-B99C-FF66-70F8-F831DAF17610}"/>
              </a:ext>
            </a:extLst>
          </p:cNvPr>
          <p:cNvSpPr>
            <a:spLocks noGrp="1"/>
          </p:cNvSpPr>
          <p:nvPr>
            <p:ph idx="1"/>
          </p:nvPr>
        </p:nvSpPr>
        <p:spPr/>
        <p:txBody>
          <a:bodyPr>
            <a:normAutofit fontScale="95000" lnSpcReduction="10000"/>
          </a:bodyPr>
          <a:lstStyle/>
          <a:p>
            <a:pPr marL="0" indent="0">
              <a:buNone/>
            </a:pPr>
            <a:r>
              <a:rPr lang="fr-CA" sz="2100" b="0" i="0" strike="noStrike" cap="none" spc="0" baseline="0">
                <a:solidFill>
                  <a:srgbClr val="000000"/>
                </a:solidFill>
                <a:effectLst/>
                <a:latin typeface="Calibri"/>
                <a:ea typeface="Calibri"/>
                <a:cs typeface="Calibri"/>
              </a:rPr>
              <a:t>Ces scénarios sont-ils inappropriés?</a:t>
            </a:r>
          </a:p>
          <a:p>
            <a:endParaRPr lang="en-GB"/>
          </a:p>
          <a:p>
            <a:pPr marL="685775" lvl="1" indent="-342900">
              <a:buFont typeface="+mj-lt"/>
              <a:buAutoNum type="arabicPeriod"/>
            </a:pPr>
            <a:r>
              <a:rPr lang="fr-CA" sz="1800" b="0" i="0" strike="noStrike" cap="none" spc="0" baseline="0">
                <a:solidFill>
                  <a:srgbClr val="000000"/>
                </a:solidFill>
                <a:effectLst/>
                <a:latin typeface="Calibri"/>
                <a:ea typeface="Calibri"/>
                <a:cs typeface="Calibri"/>
              </a:rPr>
              <a:t>Un fournisseur communique avec vous sans la permission de toucher le visage d’un autre employé pour retirer un cil.</a:t>
            </a:r>
          </a:p>
          <a:p>
            <a:pPr marL="685775" lvl="1" indent="-342900">
              <a:buFont typeface="+mj-lt"/>
              <a:buAutoNum type="arabicPeriod"/>
            </a:pPr>
            <a:r>
              <a:rPr lang="fr-CA" sz="1800" b="0" i="0" strike="noStrike" cap="none" spc="0" baseline="0">
                <a:solidFill>
                  <a:srgbClr val="000000"/>
                </a:solidFill>
                <a:effectLst/>
                <a:latin typeface="Calibri"/>
                <a:ea typeface="Calibri"/>
                <a:cs typeface="Calibri"/>
              </a:rPr>
              <a:t>Un gestionnaire encourage une employée à utiliser ses « breloques féminines » pour faire valoir son point dans une réunion.</a:t>
            </a:r>
          </a:p>
          <a:p>
            <a:pPr marL="685775" lvl="1" indent="-342900">
              <a:buFont typeface="+mj-lt"/>
              <a:buAutoNum type="arabicPeriod"/>
            </a:pPr>
            <a:r>
              <a:rPr lang="fr-CA" sz="1800" b="0" i="0" strike="noStrike" cap="none" spc="0" baseline="0">
                <a:solidFill>
                  <a:srgbClr val="000000"/>
                </a:solidFill>
                <a:effectLst/>
                <a:latin typeface="Calibri"/>
                <a:ea typeface="Calibri"/>
                <a:cs typeface="Calibri"/>
              </a:rPr>
              <a:t>Un collègue fait un commentaire sur le statut non binaire d’un client... « C’est juste une tendance »... « Il, elle, ils... Quoi qu’il en soit! »</a:t>
            </a:r>
          </a:p>
          <a:p>
            <a:pPr lvl="1"/>
            <a:endParaRPr lang="en-GB"/>
          </a:p>
          <a:p>
            <a:pPr marL="342875" lvl="1" indent="0">
              <a:buNone/>
            </a:pPr>
            <a:r>
              <a:rPr lang="fr-CA" sz="1800" b="0" i="0" strike="noStrike" cap="none" spc="0" baseline="0">
                <a:solidFill>
                  <a:srgbClr val="000000"/>
                </a:solidFill>
                <a:effectLst/>
                <a:latin typeface="Calibri"/>
                <a:ea typeface="Calibri"/>
                <a:cs typeface="Calibri"/>
              </a:rPr>
              <a:t>RÉPONSE... </a:t>
            </a:r>
            <a:r>
              <a:rPr lang="fr-CA" sz="1800" b="1" i="0" strike="noStrike" cap="none" spc="0" baseline="0">
                <a:solidFill>
                  <a:srgbClr val="FF0000"/>
                </a:solidFill>
                <a:effectLst/>
                <a:latin typeface="Calibri"/>
                <a:ea typeface="Calibri"/>
                <a:cs typeface="Calibri"/>
              </a:rPr>
              <a:t>OUI! </a:t>
            </a:r>
          </a:p>
          <a:p>
            <a:pPr marL="342875" lvl="1" indent="0">
              <a:buNone/>
            </a:pPr>
            <a:endParaRPr lang="en-GB" b="1">
              <a:solidFill>
                <a:srgbClr val="FF0000"/>
              </a:solidFill>
            </a:endParaRPr>
          </a:p>
          <a:p>
            <a:pPr marL="342875" lvl="1" indent="0">
              <a:buNone/>
            </a:pPr>
            <a:r>
              <a:rPr lang="fr-CA" sz="1800" b="0" i="0" strike="noStrike" cap="none" spc="0" baseline="0">
                <a:solidFill>
                  <a:srgbClr val="000000"/>
                </a:solidFill>
                <a:effectLst/>
                <a:latin typeface="Calibri"/>
                <a:ea typeface="Calibri"/>
                <a:cs typeface="Calibri"/>
              </a:rPr>
              <a:t>N’oubliez pas... Le harcèlement sexuel peut comprendre une conduite importune ou offensante envers les personnes suivantes :</a:t>
            </a:r>
          </a:p>
          <a:p>
            <a:pPr marL="342875" lvl="1" indent="0">
              <a:buNone/>
            </a:pPr>
            <a:endParaRPr lang="en-GB"/>
          </a:p>
          <a:p>
            <a:pPr marL="342875" lvl="1" indent="0">
              <a:buNone/>
            </a:pPr>
            <a:r>
              <a:rPr lang="fr-CA" sz="1800" b="0" i="0" strike="noStrike" cap="none" spc="0" baseline="0">
                <a:solidFill>
                  <a:srgbClr val="000000"/>
                </a:solidFill>
                <a:effectLst/>
                <a:latin typeface="Calibri"/>
                <a:ea typeface="Calibri"/>
                <a:cs typeface="Calibri"/>
              </a:rPr>
              <a:t>	- Identité de genre</a:t>
            </a:r>
          </a:p>
          <a:p>
            <a:pPr marL="342875" lvl="1" indent="0">
              <a:buNone/>
            </a:pPr>
            <a:r>
              <a:rPr lang="fr-CA" sz="1800" b="0" i="0" strike="noStrike" cap="none" spc="0" baseline="0">
                <a:solidFill>
                  <a:srgbClr val="000000"/>
                </a:solidFill>
                <a:effectLst/>
                <a:latin typeface="Calibri"/>
                <a:ea typeface="Calibri"/>
                <a:cs typeface="Calibri"/>
              </a:rPr>
              <a:t>	- Expression de genre </a:t>
            </a:r>
          </a:p>
          <a:p>
            <a:pPr marL="342875" lvl="1" indent="0">
              <a:buNone/>
            </a:pPr>
            <a:r>
              <a:rPr lang="fr-CA" sz="1800" b="0" i="0" strike="noStrike" cap="none" spc="0" baseline="0">
                <a:solidFill>
                  <a:srgbClr val="000000"/>
                </a:solidFill>
                <a:effectLst/>
                <a:latin typeface="Calibri"/>
                <a:ea typeface="Calibri"/>
                <a:cs typeface="Calibri"/>
              </a:rPr>
              <a:t>	- Statut transgenre</a:t>
            </a:r>
          </a:p>
          <a:p>
            <a:pPr marL="342875" lvl="1" indent="0">
              <a:buNone/>
            </a:pPr>
            <a:r>
              <a:rPr lang="fr-CA" sz="1800" b="0" i="0" strike="noStrike" cap="none" spc="0" baseline="0">
                <a:solidFill>
                  <a:srgbClr val="000000"/>
                </a:solidFill>
                <a:effectLst/>
                <a:latin typeface="Calibri"/>
                <a:ea typeface="Calibri"/>
                <a:cs typeface="Calibri"/>
              </a:rPr>
              <a:t>	- Orientation sexuelle</a:t>
            </a:r>
          </a:p>
        </p:txBody>
      </p:sp>
      <p:sp>
        <p:nvSpPr>
          <p:cNvPr id="5" name="Slide Number Placeholder 4">
            <a:extLst>
              <a:ext uri="{FF2B5EF4-FFF2-40B4-BE49-F238E27FC236}">
                <a16:creationId xmlns:a16="http://schemas.microsoft.com/office/drawing/2014/main" id="{D8B0E1BA-5FF0-2785-4FDB-357BAF0F1F4A}"/>
              </a:ext>
            </a:extLst>
          </p:cNvPr>
          <p:cNvSpPr>
            <a:spLocks noGrp="1"/>
          </p:cNvSpPr>
          <p:nvPr>
            <p:ph type="sldNum" sz="quarter" idx="4"/>
          </p:nvPr>
        </p:nvSpPr>
        <p:spPr/>
        <p:txBody>
          <a:bodyPr/>
          <a:lstStyle/>
          <a:p>
            <a:fld id="{BB5FC4A1-A2DE-4EB5-9A46-57D39B4235EC}" type="slidenum">
              <a:rPr lang="en-US" smtClean="0"/>
              <a:t>14</a:t>
            </a:fld>
            <a:endParaRPr lang="en-US"/>
          </a:p>
        </p:txBody>
      </p:sp>
    </p:spTree>
    <p:extLst>
      <p:ext uri="{BB962C8B-B14F-4D97-AF65-F5344CB8AC3E}">
        <p14:creationId xmlns:p14="http://schemas.microsoft.com/office/powerpoint/2010/main" val="4199026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BD99-728D-2A6F-22A6-5226E04A7CAF}"/>
              </a:ext>
            </a:extLst>
          </p:cNvPr>
          <p:cNvSpPr>
            <a:spLocks noGrp="1"/>
          </p:cNvSpPr>
          <p:nvPr>
            <p:ph type="title"/>
          </p:nvPr>
        </p:nvSpPr>
        <p:spPr/>
        <p:txBody>
          <a:bodyPr/>
          <a:lstStyle/>
          <a:p>
            <a:r>
              <a:rPr lang="fr-CA" sz="2000" b="0" i="0" strike="noStrike" cap="none" spc="0" baseline="0">
                <a:solidFill>
                  <a:srgbClr val="FFFFFF"/>
                </a:solidFill>
                <a:effectLst/>
                <a:latin typeface="Calibri Light"/>
                <a:ea typeface="Calibri Light"/>
                <a:cs typeface="Calibri Light"/>
              </a:rPr>
              <a:t>Environnement de travail hostile</a:t>
            </a:r>
          </a:p>
        </p:txBody>
      </p:sp>
      <p:sp>
        <p:nvSpPr>
          <p:cNvPr id="5" name="Slide Number Placeholder 4">
            <a:extLst>
              <a:ext uri="{FF2B5EF4-FFF2-40B4-BE49-F238E27FC236}">
                <a16:creationId xmlns:a16="http://schemas.microsoft.com/office/drawing/2014/main" id="{010333A6-3546-C11B-87C7-BE48050D68A8}"/>
              </a:ext>
            </a:extLst>
          </p:cNvPr>
          <p:cNvSpPr>
            <a:spLocks noGrp="1"/>
          </p:cNvSpPr>
          <p:nvPr>
            <p:ph type="sldNum" sz="quarter" idx="4"/>
          </p:nvPr>
        </p:nvSpPr>
        <p:spPr/>
        <p:txBody>
          <a:bodyPr/>
          <a:lstStyle/>
          <a:p>
            <a:fld id="{BB5FC4A1-A2DE-4EB5-9A46-57D39B4235EC}" type="slidenum">
              <a:rPr lang="en-US" smtClean="0"/>
              <a:t>15</a:t>
            </a:fld>
            <a:endParaRPr lang="en-US"/>
          </a:p>
        </p:txBody>
      </p:sp>
      <p:sp>
        <p:nvSpPr>
          <p:cNvPr id="8" name="TextBox 7">
            <a:extLst>
              <a:ext uri="{FF2B5EF4-FFF2-40B4-BE49-F238E27FC236}">
                <a16:creationId xmlns:a16="http://schemas.microsoft.com/office/drawing/2014/main" id="{A15DFE61-20E0-D5EC-D0CE-22F6BE2E082B}"/>
              </a:ext>
            </a:extLst>
          </p:cNvPr>
          <p:cNvSpPr txBox="1"/>
          <p:nvPr/>
        </p:nvSpPr>
        <p:spPr>
          <a:xfrm>
            <a:off x="371440" y="6305788"/>
            <a:ext cx="8261946" cy="640080"/>
          </a:xfrm>
          <a:prstGeom prst="rect">
            <a:avLst/>
          </a:prstGeom>
          <a:noFill/>
        </p:spPr>
        <p:txBody>
          <a:bodyPr wrap="square" rtlCol="0">
            <a:spAutoFit/>
          </a:bodyPr>
          <a:lstStyle/>
          <a:p>
            <a:pPr algn="ctr"/>
            <a:r>
              <a:rPr lang="fr-CA" sz="1800" b="0" i="0" strike="noStrike" cap="none" spc="0" baseline="0">
                <a:solidFill>
                  <a:srgbClr val="FF0000"/>
                </a:solidFill>
                <a:effectLst/>
                <a:latin typeface="Calibri"/>
                <a:ea typeface="Calibri"/>
                <a:cs typeface="Calibri"/>
              </a:rPr>
              <a:t>Faites toujours preuve de jugement pour vous assurer que votre comportement est respectueux</a:t>
            </a:r>
          </a:p>
        </p:txBody>
      </p:sp>
      <p:sp>
        <p:nvSpPr>
          <p:cNvPr id="3" name="TextBox 2">
            <a:extLst>
              <a:ext uri="{FF2B5EF4-FFF2-40B4-BE49-F238E27FC236}">
                <a16:creationId xmlns:a16="http://schemas.microsoft.com/office/drawing/2014/main" id="{47710745-2062-F17B-E90E-EA2A4D39D9B6}"/>
              </a:ext>
            </a:extLst>
          </p:cNvPr>
          <p:cNvSpPr txBox="1"/>
          <p:nvPr/>
        </p:nvSpPr>
        <p:spPr>
          <a:xfrm>
            <a:off x="822960" y="1528468"/>
            <a:ext cx="7847861" cy="640080"/>
          </a:xfrm>
          <a:prstGeom prst="rect">
            <a:avLst/>
          </a:prstGeom>
          <a:noFill/>
        </p:spPr>
        <p:txBody>
          <a:bodyPr wrap="square" rtlCol="0">
            <a:spAutoFit/>
          </a:bodyPr>
          <a:lstStyle/>
          <a:p>
            <a:r>
              <a:rPr lang="fr-CA" sz="1800" b="0" i="0" strike="noStrike" cap="none" spc="0" baseline="0">
                <a:solidFill>
                  <a:srgbClr val="000000"/>
                </a:solidFill>
                <a:effectLst/>
                <a:latin typeface="Calibri"/>
                <a:ea typeface="Calibri"/>
                <a:cs typeface="Calibri"/>
              </a:rPr>
              <a:t>Voici des exemples de conduite pouvant mener à un environnement de travail hostile :</a:t>
            </a:r>
          </a:p>
        </p:txBody>
      </p:sp>
      <p:graphicFrame>
        <p:nvGraphicFramePr>
          <p:cNvPr id="4" name="Diagram 3">
            <a:extLst>
              <a:ext uri="{FF2B5EF4-FFF2-40B4-BE49-F238E27FC236}">
                <a16:creationId xmlns:a16="http://schemas.microsoft.com/office/drawing/2014/main" id="{F066EC6C-DCB6-3357-ABD4-0298BB5F32F6}"/>
              </a:ext>
            </a:extLst>
          </p:cNvPr>
          <p:cNvGraphicFramePr/>
          <p:nvPr>
            <p:extLst>
              <p:ext uri="{D42A27DB-BD31-4B8C-83A1-F6EECF244321}">
                <p14:modId xmlns:p14="http://schemas.microsoft.com/office/powerpoint/2010/main" val="4032776383"/>
              </p:ext>
            </p:extLst>
          </p:nvPr>
        </p:nvGraphicFramePr>
        <p:xfrm>
          <a:off x="905521" y="1897800"/>
          <a:ext cx="7084381" cy="462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269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3504-B4E9-2A53-F774-60838F5F4089}"/>
              </a:ext>
            </a:extLst>
          </p:cNvPr>
          <p:cNvSpPr>
            <a:spLocks noGrp="1"/>
          </p:cNvSpPr>
          <p:nvPr>
            <p:ph type="title"/>
          </p:nvPr>
        </p:nvSpPr>
        <p:spPr>
          <a:xfrm>
            <a:off x="822960" y="182880"/>
            <a:ext cx="7358907" cy="787032"/>
          </a:xfrm>
        </p:spPr>
        <p:txBody>
          <a:bodyPr anchor="ctr">
            <a:normAutofit/>
          </a:bodyPr>
          <a:lstStyle/>
          <a:p>
            <a:r>
              <a:rPr lang="fr-CA" sz="2000" b="0" i="0" strike="noStrike" cap="none" spc="0" baseline="0">
                <a:solidFill>
                  <a:srgbClr val="FFFFFF"/>
                </a:solidFill>
                <a:effectLst/>
                <a:latin typeface="Calibri Light"/>
                <a:ea typeface="Calibri Light"/>
                <a:cs typeface="Calibri Light"/>
              </a:rPr>
              <a:t>Sur place ou hors site</a:t>
            </a:r>
          </a:p>
        </p:txBody>
      </p:sp>
      <p:sp>
        <p:nvSpPr>
          <p:cNvPr id="5" name="Slide Number Placeholder 4">
            <a:extLst>
              <a:ext uri="{FF2B5EF4-FFF2-40B4-BE49-F238E27FC236}">
                <a16:creationId xmlns:a16="http://schemas.microsoft.com/office/drawing/2014/main" id="{76041D41-19C3-C0F8-D7C8-57DBB24DE412}"/>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16</a:t>
            </a:fld>
            <a:endParaRPr lang="en-US"/>
          </a:p>
        </p:txBody>
      </p:sp>
      <p:graphicFrame>
        <p:nvGraphicFramePr>
          <p:cNvPr id="8" name="Content Placeholder 2">
            <a:extLst>
              <a:ext uri="{FF2B5EF4-FFF2-40B4-BE49-F238E27FC236}">
                <a16:creationId xmlns:a16="http://schemas.microsoft.com/office/drawing/2014/main" id="{A18E2935-DEEB-A2F1-2E13-5C287F219845}"/>
              </a:ext>
            </a:extLst>
          </p:cNvPr>
          <p:cNvGraphicFramePr>
            <a:graphicFrameLocks noGrp="1"/>
          </p:cNvGraphicFramePr>
          <p:nvPr>
            <p:ph idx="1"/>
            <p:extLst>
              <p:ext uri="{D42A27DB-BD31-4B8C-83A1-F6EECF244321}">
                <p14:modId xmlns:p14="http://schemas.microsoft.com/office/powerpoint/2010/main" val="3759020485"/>
              </p:ext>
            </p:extLst>
          </p:nvPr>
        </p:nvGraphicFramePr>
        <p:xfrm>
          <a:off x="1553473" y="2221778"/>
          <a:ext cx="5751576" cy="380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617987A-B474-0F02-9399-C3497F7BC0B9}"/>
              </a:ext>
            </a:extLst>
          </p:cNvPr>
          <p:cNvSpPr txBox="1"/>
          <p:nvPr/>
        </p:nvSpPr>
        <p:spPr>
          <a:xfrm>
            <a:off x="1989670" y="1620274"/>
            <a:ext cx="4879181" cy="914400"/>
          </a:xfrm>
          <a:prstGeom prst="rect">
            <a:avLst/>
          </a:prstGeom>
          <a:noFill/>
        </p:spPr>
        <p:txBody>
          <a:bodyPr wrap="square" rtlCol="0">
            <a:spAutoFit/>
          </a:bodyPr>
          <a:lstStyle/>
          <a:p>
            <a:r>
              <a:rPr lang="fr-CA" sz="1800" b="1" i="0" strike="noStrike" cap="none" spc="0" baseline="0">
                <a:solidFill>
                  <a:srgbClr val="000000"/>
                </a:solidFill>
                <a:effectLst/>
                <a:latin typeface="Calibri"/>
                <a:ea typeface="Calibri"/>
                <a:cs typeface="Calibri"/>
              </a:rPr>
              <a:t>Les lois et nos politiques s’appliquent également hors site, y compris</a:t>
            </a:r>
          </a:p>
        </p:txBody>
      </p:sp>
      <p:sp>
        <p:nvSpPr>
          <p:cNvPr id="10" name="TextBox 9">
            <a:extLst>
              <a:ext uri="{FF2B5EF4-FFF2-40B4-BE49-F238E27FC236}">
                <a16:creationId xmlns:a16="http://schemas.microsoft.com/office/drawing/2014/main" id="{005B49E7-54D4-4F8F-19AA-C7F830247548}"/>
              </a:ext>
            </a:extLst>
          </p:cNvPr>
          <p:cNvSpPr txBox="1"/>
          <p:nvPr/>
        </p:nvSpPr>
        <p:spPr>
          <a:xfrm>
            <a:off x="551000" y="6125592"/>
            <a:ext cx="8042000" cy="640080"/>
          </a:xfrm>
          <a:prstGeom prst="rect">
            <a:avLst/>
          </a:prstGeom>
          <a:noFill/>
        </p:spPr>
        <p:txBody>
          <a:bodyPr wrap="square" rtlCol="0">
            <a:spAutoFit/>
          </a:bodyPr>
          <a:lstStyle/>
          <a:p>
            <a:r>
              <a:rPr lang="fr-CA" sz="1800" b="1" i="0" strike="noStrike" cap="none" spc="0" baseline="0">
                <a:solidFill>
                  <a:srgbClr val="000000"/>
                </a:solidFill>
                <a:effectLst/>
                <a:latin typeface="Calibri"/>
                <a:ea typeface="Calibri"/>
                <a:cs typeface="Calibri"/>
              </a:rPr>
              <a:t>Les lois et nos politiques s’appliquent à tous, peu importe où ils travaillent</a:t>
            </a:r>
          </a:p>
        </p:txBody>
      </p:sp>
    </p:spTree>
    <p:extLst>
      <p:ext uri="{BB962C8B-B14F-4D97-AF65-F5344CB8AC3E}">
        <p14:creationId xmlns:p14="http://schemas.microsoft.com/office/powerpoint/2010/main" val="29807949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38BE-D35C-18F4-DD18-076F9D973F35}"/>
              </a:ext>
            </a:extLst>
          </p:cNvPr>
          <p:cNvSpPr>
            <a:spLocks noGrp="1"/>
          </p:cNvSpPr>
          <p:nvPr>
            <p:ph type="title"/>
          </p:nvPr>
        </p:nvSpPr>
        <p:spPr/>
        <p:txBody>
          <a:bodyPr/>
          <a:lstStyle/>
          <a:p>
            <a:r>
              <a:rPr lang="fr-CA" sz="2000" b="0" i="0" strike="noStrike" cap="none" spc="0" baseline="0">
                <a:solidFill>
                  <a:srgbClr val="FFFFFF"/>
                </a:solidFill>
                <a:effectLst/>
                <a:latin typeface="Calibri Light"/>
                <a:ea typeface="Calibri Light"/>
                <a:cs typeface="Calibri Light"/>
              </a:rPr>
              <a:t>Discrimination</a:t>
            </a:r>
          </a:p>
        </p:txBody>
      </p:sp>
      <p:sp>
        <p:nvSpPr>
          <p:cNvPr id="5" name="Slide Number Placeholder 4">
            <a:extLst>
              <a:ext uri="{FF2B5EF4-FFF2-40B4-BE49-F238E27FC236}">
                <a16:creationId xmlns:a16="http://schemas.microsoft.com/office/drawing/2014/main" id="{D4EE7B1D-3612-EFA3-F9DC-ECF372B09B51}"/>
              </a:ext>
            </a:extLst>
          </p:cNvPr>
          <p:cNvSpPr>
            <a:spLocks noGrp="1"/>
          </p:cNvSpPr>
          <p:nvPr>
            <p:ph type="sldNum" sz="quarter" idx="4"/>
          </p:nvPr>
        </p:nvSpPr>
        <p:spPr/>
        <p:txBody>
          <a:bodyPr/>
          <a:lstStyle/>
          <a:p>
            <a:fld id="{BB5FC4A1-A2DE-4EB5-9A46-57D39B4235EC}" type="slidenum">
              <a:rPr lang="en-US" smtClean="0"/>
              <a:t>17</a:t>
            </a:fld>
            <a:endParaRPr lang="en-US"/>
          </a:p>
        </p:txBody>
      </p:sp>
      <p:sp>
        <p:nvSpPr>
          <p:cNvPr id="3" name="TextBox 2">
            <a:extLst>
              <a:ext uri="{FF2B5EF4-FFF2-40B4-BE49-F238E27FC236}">
                <a16:creationId xmlns:a16="http://schemas.microsoft.com/office/drawing/2014/main" id="{1C66F432-C4F6-FCEE-F1EB-C13A0EC3264F}"/>
              </a:ext>
            </a:extLst>
          </p:cNvPr>
          <p:cNvSpPr txBox="1"/>
          <p:nvPr/>
        </p:nvSpPr>
        <p:spPr>
          <a:xfrm>
            <a:off x="639192" y="2024108"/>
            <a:ext cx="3357166" cy="5029198"/>
          </a:xfrm>
          <a:prstGeom prst="rect">
            <a:avLst/>
          </a:prstGeom>
          <a:noFill/>
        </p:spPr>
        <p:txBody>
          <a:bodyPr wrap="square" rtlCol="0">
            <a:spAutoFit/>
          </a:bodyPr>
          <a:lstStyle/>
          <a:p>
            <a:r>
              <a:rPr lang="fr-CA" sz="1800" b="0" i="0" strike="noStrike" cap="none" spc="0" baseline="0">
                <a:solidFill>
                  <a:srgbClr val="000000"/>
                </a:solidFill>
                <a:effectLst/>
                <a:latin typeface="Calibri"/>
                <a:ea typeface="Calibri"/>
                <a:cs typeface="Calibri"/>
              </a:rPr>
              <a:t>La discrimination peut avoir une incidence sur les décisions de travail importantes concernant la façon dont les gens obtiennent :</a:t>
            </a:r>
          </a:p>
          <a:p>
            <a:endParaRPr lang="en-US"/>
          </a:p>
          <a:p>
            <a:pPr marL="285750" indent="-285750">
              <a:buFont typeface="Arial" panose="020B0604020202020204" pitchFamily="34" charset="0"/>
              <a:buChar char="•"/>
            </a:pPr>
            <a:r>
              <a:rPr lang="fr-CA" sz="1800" b="0" i="0" strike="noStrike" cap="none" spc="0" baseline="0">
                <a:solidFill>
                  <a:srgbClr val="000000"/>
                </a:solidFill>
                <a:effectLst/>
                <a:latin typeface="Calibri"/>
                <a:ea typeface="Calibri"/>
                <a:cs typeface="Calibri"/>
              </a:rPr>
              <a:t>Embauché</a:t>
            </a:r>
          </a:p>
          <a:p>
            <a:pPr marL="285750" indent="-285750">
              <a:buFont typeface="Arial" panose="020B0604020202020204" pitchFamily="34" charset="0"/>
              <a:buChar char="•"/>
            </a:pPr>
            <a:r>
              <a:rPr lang="fr-CA" sz="1800" b="0" i="0" strike="noStrike" cap="none" spc="0" baseline="0">
                <a:solidFill>
                  <a:srgbClr val="000000"/>
                </a:solidFill>
                <a:effectLst/>
                <a:latin typeface="Calibri"/>
                <a:ea typeface="Calibri"/>
                <a:cs typeface="Calibri"/>
              </a:rPr>
              <a:t>Incendie</a:t>
            </a:r>
          </a:p>
          <a:p>
            <a:pPr marL="285750" indent="-285750">
              <a:buFont typeface="Arial" panose="020B0604020202020204" pitchFamily="34" charset="0"/>
              <a:buChar char="•"/>
            </a:pPr>
            <a:r>
              <a:rPr lang="fr-CA" sz="1800" b="0" i="0" strike="noStrike" cap="none" spc="0" baseline="0">
                <a:solidFill>
                  <a:srgbClr val="000000"/>
                </a:solidFill>
                <a:effectLst/>
                <a:latin typeface="Calibri"/>
                <a:ea typeface="Calibri"/>
                <a:cs typeface="Calibri"/>
              </a:rPr>
              <a:t>Payé</a:t>
            </a:r>
          </a:p>
          <a:p>
            <a:pPr marL="285750" indent="-285750">
              <a:buFont typeface="Arial" panose="020B0604020202020204" pitchFamily="34" charset="0"/>
              <a:buChar char="•"/>
            </a:pPr>
            <a:r>
              <a:rPr lang="fr-CA" sz="1800" b="0" i="0" strike="noStrike" cap="none" spc="0" baseline="0">
                <a:solidFill>
                  <a:srgbClr val="000000"/>
                </a:solidFill>
                <a:effectLst/>
                <a:latin typeface="Calibri"/>
                <a:ea typeface="Calibri"/>
                <a:cs typeface="Calibri"/>
              </a:rPr>
              <a:t>Promu</a:t>
            </a:r>
          </a:p>
          <a:p>
            <a:pPr marL="285750" indent="-285750">
              <a:buFont typeface="Arial" panose="020B0604020202020204" pitchFamily="34" charset="0"/>
              <a:buChar char="•"/>
            </a:pPr>
            <a:r>
              <a:rPr lang="fr-CA" sz="1800" b="0" i="0" strike="noStrike" cap="none" spc="0" baseline="0">
                <a:solidFill>
                  <a:srgbClr val="000000"/>
                </a:solidFill>
                <a:effectLst/>
                <a:latin typeface="Calibri"/>
                <a:ea typeface="Calibri"/>
                <a:cs typeface="Calibri"/>
              </a:rPr>
              <a:t>Démoté</a:t>
            </a:r>
          </a:p>
          <a:p>
            <a:endParaRPr lang="en-US"/>
          </a:p>
          <a:p>
            <a:r>
              <a:rPr lang="fr-CA" sz="1800" b="0" i="0" strike="noStrike" cap="none" spc="0" baseline="0">
                <a:solidFill>
                  <a:srgbClr val="000000"/>
                </a:solidFill>
                <a:effectLst/>
                <a:latin typeface="Calibri"/>
                <a:ea typeface="Calibri"/>
                <a:cs typeface="Calibri"/>
              </a:rPr>
              <a:t>Les lois interdisent les décisions fondées sur des motifs protégés.</a:t>
            </a:r>
          </a:p>
          <a:p>
            <a:endParaRPr lang="en-US"/>
          </a:p>
          <a:p>
            <a:endParaRPr lang="en-US"/>
          </a:p>
        </p:txBody>
      </p:sp>
      <p:pic>
        <p:nvPicPr>
          <p:cNvPr id="9" name="Content Placeholder 8" descr="A person and person shaking hands&#10;&#10;Description automatically generated">
            <a:extLst>
              <a:ext uri="{FF2B5EF4-FFF2-40B4-BE49-F238E27FC236}">
                <a16:creationId xmlns:a16="http://schemas.microsoft.com/office/drawing/2014/main" id="{9C1D1F2A-121C-6765-A5A7-1F5882EF555D}"/>
              </a:ext>
            </a:extLst>
          </p:cNvPr>
          <p:cNvPicPr>
            <a:picLocks noGrp="1" noChangeAspect="1"/>
          </p:cNvPicPr>
          <p:nvPr>
            <p:ph idx="1"/>
          </p:nvPr>
        </p:nvPicPr>
        <p:blipFill>
          <a:blip r:embed="rId2"/>
          <a:stretch>
            <a:fillRect/>
          </a:stretch>
        </p:blipFill>
        <p:spPr>
          <a:xfrm>
            <a:off x="4572000" y="2152325"/>
            <a:ext cx="4140200" cy="3105150"/>
          </a:xfrm>
        </p:spPr>
      </p:pic>
    </p:spTree>
    <p:extLst>
      <p:ext uri="{BB962C8B-B14F-4D97-AF65-F5344CB8AC3E}">
        <p14:creationId xmlns:p14="http://schemas.microsoft.com/office/powerpoint/2010/main" val="98166948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336-4484-55C6-395A-D378598BF4F8}"/>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Intimidation en milieu de travail</a:t>
            </a:r>
          </a:p>
        </p:txBody>
      </p:sp>
      <p:sp>
        <p:nvSpPr>
          <p:cNvPr id="9" name="TextBox 8">
            <a:extLst>
              <a:ext uri="{FF2B5EF4-FFF2-40B4-BE49-F238E27FC236}">
                <a16:creationId xmlns:a16="http://schemas.microsoft.com/office/drawing/2014/main" id="{87FEABC1-0E2B-CA86-F809-3DA3A9B36182}"/>
              </a:ext>
            </a:extLst>
          </p:cNvPr>
          <p:cNvSpPr txBox="1"/>
          <p:nvPr/>
        </p:nvSpPr>
        <p:spPr>
          <a:xfrm>
            <a:off x="628650" y="1508760"/>
            <a:ext cx="3886200" cy="5135424"/>
          </a:xfrm>
          <a:prstGeom prst="rect">
            <a:avLst/>
          </a:prstGeom>
        </p:spPr>
        <p:txBody>
          <a:bodyPr vert="horz" lIns="91440" tIns="45720" rIns="91440" bIns="45720" rtlCol="0">
            <a:normAutofit fontScale="97500"/>
          </a:bodyPr>
          <a:lstStyle/>
          <a:p>
            <a:pPr defTabSz="685749">
              <a:lnSpc>
                <a:spcPct val="90000"/>
              </a:lnSpc>
              <a:spcBef>
                <a:spcPts val="750"/>
              </a:spcBef>
            </a:pPr>
            <a:r>
              <a:rPr lang="fr-CA" sz="2100" b="0" i="0" strike="noStrike" cap="none" spc="0" baseline="0">
                <a:solidFill>
                  <a:srgbClr val="000000"/>
                </a:solidFill>
                <a:effectLst/>
                <a:latin typeface="Calibri"/>
                <a:ea typeface="Calibri"/>
                <a:cs typeface="Calibri"/>
              </a:rPr>
              <a:t>La politique de RPM interdit les comportements abusifs, tels que :</a:t>
            </a:r>
          </a:p>
          <a:p>
            <a:pPr defTabSz="685749">
              <a:lnSpc>
                <a:spcPct val="90000"/>
              </a:lnSpc>
              <a:spcBef>
                <a:spcPts val="750"/>
              </a:spcBef>
            </a:pPr>
            <a:endParaRPr lang="en-US" sz="2100"/>
          </a:p>
          <a:p>
            <a:pPr marL="171438" indent="-171438" defTabSz="685749">
              <a:lnSpc>
                <a:spcPct val="90000"/>
              </a:lnSpc>
              <a:spcBef>
                <a:spcPts val="750"/>
              </a:spcBef>
              <a:buFont typeface="Arial" panose="020B0604020202020204" pitchFamily="34" charset="0"/>
              <a:buChar char="•"/>
            </a:pPr>
            <a:r>
              <a:rPr lang="fr-CA" sz="2100" b="0" i="0" strike="noStrike" cap="none" spc="0" baseline="0">
                <a:solidFill>
                  <a:srgbClr val="000000"/>
                </a:solidFill>
                <a:effectLst/>
                <a:latin typeface="Calibri"/>
                <a:ea typeface="Calibri"/>
                <a:cs typeface="Calibri"/>
              </a:rPr>
              <a:t>Intimidation en milieu de travail</a:t>
            </a:r>
          </a:p>
          <a:p>
            <a:pPr marL="171438" indent="-171438" defTabSz="685749">
              <a:lnSpc>
                <a:spcPct val="90000"/>
              </a:lnSpc>
              <a:spcBef>
                <a:spcPts val="750"/>
              </a:spcBef>
              <a:buFont typeface="Arial" panose="020B0604020202020204" pitchFamily="34" charset="0"/>
              <a:buChar char="•"/>
            </a:pPr>
            <a:r>
              <a:rPr lang="fr-CA" sz="2100" b="0" i="0" strike="noStrike" cap="none" spc="0" baseline="0">
                <a:solidFill>
                  <a:srgbClr val="000000"/>
                </a:solidFill>
                <a:effectLst/>
                <a:latin typeface="Calibri"/>
                <a:ea typeface="Calibri"/>
                <a:cs typeface="Calibri"/>
              </a:rPr>
              <a:t>Harcèlement moral</a:t>
            </a:r>
          </a:p>
          <a:p>
            <a:pPr marL="171438" indent="-171438" defTabSz="685749">
              <a:lnSpc>
                <a:spcPct val="90000"/>
              </a:lnSpc>
              <a:spcBef>
                <a:spcPts val="750"/>
              </a:spcBef>
              <a:buFont typeface="Arial" panose="020B0604020202020204" pitchFamily="34" charset="0"/>
              <a:buChar char="•"/>
            </a:pPr>
            <a:r>
              <a:rPr lang="fr-CA" sz="2100" b="0" i="0" strike="noStrike" cap="none" spc="0" baseline="0">
                <a:solidFill>
                  <a:srgbClr val="000000"/>
                </a:solidFill>
                <a:effectLst/>
                <a:latin typeface="Calibri"/>
                <a:ea typeface="Calibri"/>
                <a:cs typeface="Calibri"/>
              </a:rPr>
              <a:t>Harcèlement psychologique</a:t>
            </a:r>
          </a:p>
          <a:p>
            <a:pPr marL="171438" indent="-171438" defTabSz="685749">
              <a:lnSpc>
                <a:spcPct val="90000"/>
              </a:lnSpc>
              <a:spcBef>
                <a:spcPts val="750"/>
              </a:spcBef>
              <a:buFont typeface="Arial" panose="020B0604020202020204" pitchFamily="34" charset="0"/>
              <a:buChar char="•"/>
            </a:pPr>
            <a:r>
              <a:rPr lang="fr-CA" sz="2100" b="0" i="0" strike="noStrike" cap="none" spc="0" baseline="0">
                <a:solidFill>
                  <a:srgbClr val="000000"/>
                </a:solidFill>
                <a:effectLst/>
                <a:latin typeface="Calibri"/>
                <a:ea typeface="Calibri"/>
                <a:cs typeface="Calibri"/>
              </a:rPr>
              <a:t>Victimisation</a:t>
            </a:r>
            <a:endParaRPr lang="en-US" sz="2100"/>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fr-CA" sz="2100" b="0" i="0" strike="noStrike" cap="none" spc="0" baseline="0">
                <a:solidFill>
                  <a:srgbClr val="000000"/>
                </a:solidFill>
                <a:effectLst/>
                <a:latin typeface="Calibri"/>
                <a:ea typeface="Calibri"/>
                <a:cs typeface="Calibri"/>
              </a:rPr>
              <a:t>Les comportements abusifs ne seront pas tolérés et peuvent entraîner des mesures disciplinaires, voire le congédiement. </a:t>
            </a:r>
          </a:p>
        </p:txBody>
      </p:sp>
      <p:pic>
        <p:nvPicPr>
          <p:cNvPr id="13" name="Content Placeholder 12">
            <a:extLst>
              <a:ext uri="{FF2B5EF4-FFF2-40B4-BE49-F238E27FC236}">
                <a16:creationId xmlns:a16="http://schemas.microsoft.com/office/drawing/2014/main" id="{670D2939-C375-9080-79F4-79D7BEEB615C}"/>
              </a:ext>
            </a:extLst>
          </p:cNvPr>
          <p:cNvPicPr>
            <a:picLocks noGrp="1" noChangeAspect="1"/>
          </p:cNvPicPr>
          <p:nvPr>
            <p:ph sz="half" idx="2"/>
          </p:nvPr>
        </p:nvPicPr>
        <p:blipFill>
          <a:blip r:embed="rId2"/>
          <a:stretch>
            <a:fillRect/>
          </a:stretch>
        </p:blipFill>
        <p:spPr>
          <a:xfrm>
            <a:off x="4670412" y="1508125"/>
            <a:ext cx="3803676" cy="5135563"/>
          </a:xfrm>
        </p:spPr>
      </p:pic>
      <p:sp>
        <p:nvSpPr>
          <p:cNvPr id="5" name="Slide Number Placeholder 4" hidden="1">
            <a:extLst>
              <a:ext uri="{FF2B5EF4-FFF2-40B4-BE49-F238E27FC236}">
                <a16:creationId xmlns:a16="http://schemas.microsoft.com/office/drawing/2014/main" id="{1CE12886-C52E-1C5C-F8AC-E1C4DF71345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18</a:t>
            </a:fld>
            <a:endParaRPr lang="en-US"/>
          </a:p>
        </p:txBody>
      </p:sp>
    </p:spTree>
    <p:extLst>
      <p:ext uri="{BB962C8B-B14F-4D97-AF65-F5344CB8AC3E}">
        <p14:creationId xmlns:p14="http://schemas.microsoft.com/office/powerpoint/2010/main" val="14112365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E63CD8-53B4-AF1A-FBA4-05945FE997A1}"/>
              </a:ext>
            </a:extLst>
          </p:cNvPr>
          <p:cNvSpPr txBox="1"/>
          <p:nvPr/>
        </p:nvSpPr>
        <p:spPr>
          <a:xfrm>
            <a:off x="431800" y="1508125"/>
            <a:ext cx="4071938" cy="4841875"/>
          </a:xfrm>
          <a:prstGeom prst="rect">
            <a:avLst/>
          </a:prstGeom>
        </p:spPr>
        <p:txBody>
          <a:bodyPr vert="horz" wrap="square" lIns="91440" tIns="45720" rIns="91440" bIns="45720" rtlCol="0" anchor="t">
            <a:normAutofit/>
          </a:bodyPr>
          <a:lstStyle/>
          <a:p>
            <a:pPr defTabSz="685749">
              <a:lnSpc>
                <a:spcPct val="90000"/>
              </a:lnSpc>
              <a:spcAft>
                <a:spcPts val="600"/>
              </a:spcAft>
            </a:pPr>
            <a:r>
              <a:rPr lang="fr-CA" sz="2600" b="1" i="0" strike="noStrike" cap="none" spc="0" baseline="0">
                <a:solidFill>
                  <a:srgbClr val="000000"/>
                </a:solidFill>
                <a:effectLst/>
                <a:latin typeface="Calibri"/>
                <a:ea typeface="Calibri"/>
                <a:cs typeface="Calibri"/>
              </a:rPr>
              <a:t>Scénario :</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fr-CA" sz="2600" b="0" i="0" strike="noStrike" cap="none" spc="0" baseline="0">
                <a:solidFill>
                  <a:srgbClr val="000000"/>
                </a:solidFill>
                <a:effectLst/>
                <a:latin typeface="Calibri"/>
                <a:ea typeface="Calibri"/>
                <a:cs typeface="Calibri"/>
              </a:rPr>
              <a:t>Quelqu’un au travail fait une blague décolorée et la défend en disant qu’il l’a entendue lors d’un match de football récent. </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fr-CA" sz="2600" b="0" i="1" strike="noStrike" cap="none" spc="0" baseline="0">
                <a:solidFill>
                  <a:srgbClr val="000000"/>
                </a:solidFill>
                <a:effectLst/>
                <a:latin typeface="Calibri"/>
                <a:ea typeface="Calibri"/>
                <a:cs typeface="Calibri"/>
              </a:rPr>
              <a:t>Pensez-vous qu’il est approprié de répéter des blagues de cette nature en milieu de travail?</a:t>
            </a:r>
          </a:p>
        </p:txBody>
      </p:sp>
      <p:sp>
        <p:nvSpPr>
          <p:cNvPr id="9" name="TextBox 8">
            <a:extLst>
              <a:ext uri="{FF2B5EF4-FFF2-40B4-BE49-F238E27FC236}">
                <a16:creationId xmlns:a16="http://schemas.microsoft.com/office/drawing/2014/main" id="{F525208C-D97C-1080-772A-E506B67C4128}"/>
              </a:ext>
            </a:extLst>
          </p:cNvPr>
          <p:cNvSpPr txBox="1"/>
          <p:nvPr/>
        </p:nvSpPr>
        <p:spPr>
          <a:xfrm>
            <a:off x="4880191" y="1508124"/>
            <a:ext cx="3927475" cy="4841875"/>
          </a:xfrm>
          <a:prstGeom prst="rect">
            <a:avLst/>
          </a:prstGeom>
          <a:noFill/>
        </p:spPr>
        <p:txBody>
          <a:bodyPr wrap="square" rtlCol="0" anchor="t">
            <a:normAutofit/>
          </a:bodyPr>
          <a:lstStyle/>
          <a:p>
            <a:pPr>
              <a:spcAft>
                <a:spcPts val="600"/>
              </a:spcAft>
            </a:pPr>
            <a:r>
              <a:rPr lang="fr-CA" sz="2600" b="1" i="0" strike="noStrike" cap="none" spc="0" baseline="0">
                <a:solidFill>
                  <a:srgbClr val="000000"/>
                </a:solidFill>
                <a:effectLst/>
                <a:latin typeface="Calibri"/>
                <a:ea typeface="Calibri"/>
                <a:cs typeface="Calibri"/>
              </a:rPr>
              <a:t>Réponse :</a:t>
            </a:r>
          </a:p>
          <a:p>
            <a:pPr>
              <a:spcAft>
                <a:spcPts val="600"/>
              </a:spcAft>
            </a:pPr>
            <a:endParaRPr lang="en-GB" sz="2600"/>
          </a:p>
          <a:p>
            <a:pPr>
              <a:spcAft>
                <a:spcPts val="600"/>
              </a:spcAft>
            </a:pPr>
            <a:r>
              <a:rPr lang="fr-CA" sz="2600" b="0" i="0" strike="noStrike" cap="none" spc="0" baseline="0">
                <a:solidFill>
                  <a:srgbClr val="000000"/>
                </a:solidFill>
                <a:effectLst/>
                <a:latin typeface="Calibri"/>
                <a:ea typeface="Calibri"/>
                <a:cs typeface="Calibri"/>
              </a:rPr>
              <a:t>Un comportement offensant n’est jamais acceptable dans un milieu de travail, même si certains le considèrent comme acceptable dans d’autres milieux ou pour d’autres publics. </a:t>
            </a:r>
          </a:p>
        </p:txBody>
      </p:sp>
      <p:sp>
        <p:nvSpPr>
          <p:cNvPr id="2" name="Title 1">
            <a:extLst>
              <a:ext uri="{FF2B5EF4-FFF2-40B4-BE49-F238E27FC236}">
                <a16:creationId xmlns:a16="http://schemas.microsoft.com/office/drawing/2014/main" id="{EA4F93A6-6B68-6A51-4F34-80231D8C0B15}"/>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Personnel vs travail</a:t>
            </a:r>
          </a:p>
        </p:txBody>
      </p:sp>
      <p:sp>
        <p:nvSpPr>
          <p:cNvPr id="5" name="Slide Number Placeholder 4">
            <a:extLst>
              <a:ext uri="{FF2B5EF4-FFF2-40B4-BE49-F238E27FC236}">
                <a16:creationId xmlns:a16="http://schemas.microsoft.com/office/drawing/2014/main" id="{81BF4237-341B-E413-CBB8-087B15F184A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19</a:t>
            </a:fld>
            <a:endParaRPr lang="en-US"/>
          </a:p>
        </p:txBody>
      </p:sp>
    </p:spTree>
    <p:extLst>
      <p:ext uri="{BB962C8B-B14F-4D97-AF65-F5344CB8AC3E}">
        <p14:creationId xmlns:p14="http://schemas.microsoft.com/office/powerpoint/2010/main" val="428201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D3AE-8EA9-876D-8F7D-D72B8762676A}"/>
              </a:ext>
            </a:extLst>
          </p:cNvPr>
          <p:cNvSpPr>
            <a:spLocks noGrp="1"/>
          </p:cNvSpPr>
          <p:nvPr>
            <p:ph type="title"/>
          </p:nvPr>
        </p:nvSpPr>
        <p:spPr/>
        <p:txBody>
          <a:bodyPr/>
          <a:lstStyle/>
          <a:p>
            <a:r>
              <a:rPr lang="fr-CA" sz="2000" b="0" i="0" strike="noStrike" cap="none" spc="0" baseline="0">
                <a:solidFill>
                  <a:srgbClr val="FFFFFF"/>
                </a:solidFill>
                <a:effectLst/>
                <a:latin typeface="Calibri Light"/>
                <a:ea typeface="Calibri Light"/>
                <a:cs typeface="Calibri Light"/>
              </a:rPr>
              <a:t>Prévention de la discrimination et du harcèlement </a:t>
            </a:r>
          </a:p>
        </p:txBody>
      </p:sp>
      <p:sp>
        <p:nvSpPr>
          <p:cNvPr id="5" name="Slide Number Placeholder 4">
            <a:extLst>
              <a:ext uri="{FF2B5EF4-FFF2-40B4-BE49-F238E27FC236}">
                <a16:creationId xmlns:a16="http://schemas.microsoft.com/office/drawing/2014/main" id="{FF27906F-DB2C-FA2B-83AB-BA4E1ACCE555}"/>
              </a:ext>
            </a:extLst>
          </p:cNvPr>
          <p:cNvSpPr>
            <a:spLocks noGrp="1"/>
          </p:cNvSpPr>
          <p:nvPr>
            <p:ph type="sldNum" sz="quarter" idx="4"/>
          </p:nvPr>
        </p:nvSpPr>
        <p:spPr/>
        <p:txBody>
          <a:bodyPr/>
          <a:lstStyle/>
          <a:p>
            <a:fld id="{BB5FC4A1-A2DE-4EB5-9A46-57D39B4235EC}" type="slidenum">
              <a:rPr lang="en-US" smtClean="0"/>
              <a:t>2</a:t>
            </a:fld>
            <a:endParaRPr lang="en-US"/>
          </a:p>
        </p:txBody>
      </p:sp>
      <p:sp>
        <p:nvSpPr>
          <p:cNvPr id="8" name="TextBox 7">
            <a:extLst>
              <a:ext uri="{FF2B5EF4-FFF2-40B4-BE49-F238E27FC236}">
                <a16:creationId xmlns:a16="http://schemas.microsoft.com/office/drawing/2014/main" id="{87671493-6848-DBAF-4C09-CA1EE485840B}"/>
              </a:ext>
            </a:extLst>
          </p:cNvPr>
          <p:cNvSpPr txBox="1"/>
          <p:nvPr/>
        </p:nvSpPr>
        <p:spPr>
          <a:xfrm>
            <a:off x="299213" y="1711717"/>
            <a:ext cx="8604504" cy="5029198"/>
          </a:xfrm>
          <a:prstGeom prst="rect">
            <a:avLst/>
          </a:prstGeom>
          <a:noFill/>
        </p:spPr>
        <p:txBody>
          <a:bodyPr wrap="square" rtlCol="0">
            <a:spAutoFit/>
          </a:bodyPr>
          <a:lstStyle/>
          <a:p>
            <a:pPr algn="ctr"/>
            <a:r>
              <a:rPr lang="fr-CA" sz="1800" b="1" i="0" strike="noStrike" cap="none" spc="0" baseline="0" dirty="0">
                <a:solidFill>
                  <a:srgbClr val="000000"/>
                </a:solidFill>
                <a:effectLst/>
                <a:latin typeface="Calibri"/>
                <a:ea typeface="Calibri"/>
                <a:cs typeface="Calibri"/>
              </a:rPr>
              <a:t>Contenu du cours</a:t>
            </a:r>
          </a:p>
          <a:p>
            <a:endParaRPr lang="en-GB" dirty="0"/>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Qu’est-ce que le harcèlement et la discrimination?</a:t>
            </a:r>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Comprendre les terres protégées </a:t>
            </a:r>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Harcèlement sexuel</a:t>
            </a:r>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Quid Pro Quo/Environnement de travail hostile </a:t>
            </a:r>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Discrimination</a:t>
            </a:r>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Comportement inapproprié</a:t>
            </a:r>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Intimidation en milieu de travail</a:t>
            </a:r>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Repérer les comportements importuns</a:t>
            </a:r>
          </a:p>
          <a:p>
            <a:pPr marL="342900" indent="-342900">
              <a:buFont typeface="+mj-lt"/>
              <a:buAutoNum type="arabicPeriod"/>
            </a:pPr>
            <a:r>
              <a:rPr lang="fr-CA" sz="1800" b="0" i="0" strike="noStrike" cap="none" spc="0" baseline="0" dirty="0">
                <a:solidFill>
                  <a:srgbClr val="000000"/>
                </a:solidFill>
                <a:effectLst/>
                <a:latin typeface="Calibri"/>
                <a:ea typeface="Calibri"/>
                <a:cs typeface="Calibri"/>
              </a:rPr>
              <a:t>Signaler des préoccupations et des représailles</a:t>
            </a:r>
          </a:p>
          <a:p>
            <a:pPr marL="342900" indent="-342900">
              <a:buFont typeface="+mj-lt"/>
              <a:buAutoNum type="arabicPeriod"/>
            </a:pPr>
            <a:endParaRPr lang="en-GB" dirty="0"/>
          </a:p>
          <a:p>
            <a:r>
              <a:rPr lang="fr-CA" sz="1800" b="1" i="0" strike="noStrike" cap="none" spc="0" baseline="0" dirty="0">
                <a:solidFill>
                  <a:srgbClr val="000000"/>
                </a:solidFill>
                <a:effectLst/>
                <a:latin typeface="Calibri"/>
                <a:ea typeface="Calibri"/>
                <a:cs typeface="Calibri"/>
              </a:rPr>
              <a:t>Si vous avez des questions concernant la formation ou la façon dont les exigences locales spécifiques s’appliquent, parlez à votre gestionnaire, aux ressources humaines ou communiquez avec </a:t>
            </a:r>
            <a:r>
              <a:rPr lang="fr-CA" sz="1800" b="1" i="0" strike="noStrike" cap="none" spc="0" baseline="0" dirty="0">
                <a:solidFill>
                  <a:srgbClr val="008AFF"/>
                </a:solidFill>
                <a:effectLst/>
                <a:latin typeface="Calibri"/>
                <a:ea typeface="Calibri"/>
                <a:cs typeface="Calibri"/>
              </a:rPr>
              <a:t>compliance@rpminc.com</a:t>
            </a:r>
          </a:p>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209789891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5DCA-792C-6FB9-BAC9-D3F76F7F9593}"/>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Conduite au travail – question à se poser</a:t>
            </a:r>
          </a:p>
        </p:txBody>
      </p:sp>
      <p:sp>
        <p:nvSpPr>
          <p:cNvPr id="5" name="Slide Number Placeholder 4">
            <a:extLst>
              <a:ext uri="{FF2B5EF4-FFF2-40B4-BE49-F238E27FC236}">
                <a16:creationId xmlns:a16="http://schemas.microsoft.com/office/drawing/2014/main" id="{D0BAD8F0-78CD-0417-D5E3-330EB5197738}"/>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20</a:t>
            </a:fld>
            <a:endParaRPr lang="en-US"/>
          </a:p>
        </p:txBody>
      </p:sp>
      <p:graphicFrame>
        <p:nvGraphicFramePr>
          <p:cNvPr id="18" name="TextBox 8">
            <a:extLst>
              <a:ext uri="{FF2B5EF4-FFF2-40B4-BE49-F238E27FC236}">
                <a16:creationId xmlns:a16="http://schemas.microsoft.com/office/drawing/2014/main" id="{F2583A9D-281C-4C52-9347-26153EBC053D}"/>
              </a:ext>
            </a:extLst>
          </p:cNvPr>
          <p:cNvGraphicFramePr/>
          <p:nvPr>
            <p:extLst>
              <p:ext uri="{D42A27DB-BD31-4B8C-83A1-F6EECF244321}">
                <p14:modId xmlns:p14="http://schemas.microsoft.com/office/powerpoint/2010/main" val="3412389927"/>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5830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89A-BFF8-A65E-BF48-AEE160C282E6}"/>
              </a:ext>
            </a:extLst>
          </p:cNvPr>
          <p:cNvSpPr>
            <a:spLocks noGrp="1"/>
          </p:cNvSpPr>
          <p:nvPr>
            <p:ph type="title"/>
          </p:nvPr>
        </p:nvSpPr>
        <p:spPr/>
        <p:txBody>
          <a:bodyPr/>
          <a:lstStyle/>
          <a:p>
            <a:r>
              <a:rPr lang="fr-CA" sz="2000" b="0" i="0" strike="noStrike" cap="none" spc="0" baseline="0">
                <a:solidFill>
                  <a:srgbClr val="FFFFFF"/>
                </a:solidFill>
                <a:effectLst/>
                <a:latin typeface="Calibri Light"/>
                <a:ea typeface="Calibri Light"/>
                <a:cs typeface="Calibri Light"/>
              </a:rPr>
              <a:t>Particulier - repérer les comportements importuns</a:t>
            </a:r>
          </a:p>
        </p:txBody>
      </p:sp>
      <p:sp>
        <p:nvSpPr>
          <p:cNvPr id="3" name="Content Placeholder 2">
            <a:extLst>
              <a:ext uri="{FF2B5EF4-FFF2-40B4-BE49-F238E27FC236}">
                <a16:creationId xmlns:a16="http://schemas.microsoft.com/office/drawing/2014/main" id="{EE3BD1DC-4EC2-EFA1-8D3E-8824C4794976}"/>
              </a:ext>
            </a:extLst>
          </p:cNvPr>
          <p:cNvSpPr>
            <a:spLocks noGrp="1"/>
          </p:cNvSpPr>
          <p:nvPr>
            <p:ph idx="1"/>
          </p:nvPr>
        </p:nvSpPr>
        <p:spPr/>
        <p:txBody>
          <a:bodyPr/>
          <a:lstStyle/>
          <a:p>
            <a:pPr marL="0" indent="0">
              <a:buNone/>
            </a:pPr>
            <a:r>
              <a:rPr lang="fr-CA" sz="1600" b="0" i="0" strike="noStrike" cap="none" spc="0" baseline="0">
                <a:solidFill>
                  <a:srgbClr val="000000"/>
                </a:solidFill>
                <a:effectLst/>
                <a:latin typeface="Calibri"/>
                <a:ea typeface="Calibri"/>
                <a:cs typeface="Calibri"/>
              </a:rPr>
              <a:t>Les signaux peuvent être verbaux et non verbaux</a:t>
            </a:r>
          </a:p>
          <a:p>
            <a:endParaRPr lang="en-GB"/>
          </a:p>
        </p:txBody>
      </p:sp>
      <p:sp>
        <p:nvSpPr>
          <p:cNvPr id="5" name="Slide Number Placeholder 4">
            <a:extLst>
              <a:ext uri="{FF2B5EF4-FFF2-40B4-BE49-F238E27FC236}">
                <a16:creationId xmlns:a16="http://schemas.microsoft.com/office/drawing/2014/main" id="{B77514DD-D440-21D7-095B-70FC70BAC091}"/>
              </a:ext>
            </a:extLst>
          </p:cNvPr>
          <p:cNvSpPr>
            <a:spLocks noGrp="1"/>
          </p:cNvSpPr>
          <p:nvPr>
            <p:ph type="sldNum" sz="quarter" idx="4"/>
          </p:nvPr>
        </p:nvSpPr>
        <p:spPr/>
        <p:txBody>
          <a:bodyPr/>
          <a:lstStyle/>
          <a:p>
            <a:fld id="{BB5FC4A1-A2DE-4EB5-9A46-57D39B4235EC}" type="slidenum">
              <a:rPr lang="en-US" smtClean="0"/>
              <a:t>21</a:t>
            </a:fld>
            <a:endParaRPr lang="en-US"/>
          </a:p>
        </p:txBody>
      </p:sp>
      <p:graphicFrame>
        <p:nvGraphicFramePr>
          <p:cNvPr id="4" name="Diagram 3">
            <a:extLst>
              <a:ext uri="{FF2B5EF4-FFF2-40B4-BE49-F238E27FC236}">
                <a16:creationId xmlns:a16="http://schemas.microsoft.com/office/drawing/2014/main" id="{B3FD9947-2372-778F-84F0-D2FAEFF1D8DE}"/>
              </a:ext>
            </a:extLst>
          </p:cNvPr>
          <p:cNvGraphicFramePr/>
          <p:nvPr>
            <p:extLst>
              <p:ext uri="{D42A27DB-BD31-4B8C-83A1-F6EECF244321}">
                <p14:modId xmlns:p14="http://schemas.microsoft.com/office/powerpoint/2010/main" val="693162674"/>
              </p:ext>
            </p:extLst>
          </p:nvPr>
        </p:nvGraphicFramePr>
        <p:xfrm>
          <a:off x="822960" y="21270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72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103-B53A-E0D6-FC92-E87A68ECFBBC}"/>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Que faire si vous constatez un comportement inapproprié</a:t>
            </a:r>
          </a:p>
        </p:txBody>
      </p:sp>
      <p:sp>
        <p:nvSpPr>
          <p:cNvPr id="14" name="TextBox 13">
            <a:extLst>
              <a:ext uri="{FF2B5EF4-FFF2-40B4-BE49-F238E27FC236}">
                <a16:creationId xmlns:a16="http://schemas.microsoft.com/office/drawing/2014/main" id="{A1FFE694-DF65-A7CA-A6CD-EE2D7965DCCB}"/>
              </a:ext>
            </a:extLst>
          </p:cNvPr>
          <p:cNvSpPr txBox="1"/>
          <p:nvPr/>
        </p:nvSpPr>
        <p:spPr>
          <a:xfrm>
            <a:off x="4857750" y="1280160"/>
            <a:ext cx="3886200" cy="5135424"/>
          </a:xfrm>
          <a:prstGeom prst="rect">
            <a:avLst/>
          </a:prstGeom>
        </p:spPr>
        <p:txBody>
          <a:bodyPr vert="horz" lIns="91440" tIns="45720" rIns="91440" bIns="45720" rtlCol="0" anchor="ctr">
            <a:normAutofit/>
          </a:bodyPr>
          <a:lstStyle/>
          <a:p>
            <a:pPr defTabSz="685749">
              <a:lnSpc>
                <a:spcPct val="90000"/>
              </a:lnSpc>
              <a:spcBef>
                <a:spcPts val="750"/>
              </a:spcBef>
            </a:pPr>
            <a:r>
              <a:rPr lang="fr-CA" sz="2100" b="0" i="0" strike="noStrike" cap="none" spc="0" baseline="0">
                <a:solidFill>
                  <a:srgbClr val="000000"/>
                </a:solidFill>
                <a:effectLst/>
                <a:latin typeface="Calibri"/>
                <a:ea typeface="Calibri"/>
                <a:cs typeface="Calibri"/>
              </a:rPr>
              <a:t>Après avoir reçu une plainte, RPM mènera une enquête rapide, approfondie et impartiale, et prendra les mesures correctives immédiates et appropriées, le cas échéant. </a:t>
            </a:r>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fr-CA" sz="2100" b="0" i="0" strike="noStrike" cap="none" spc="0" baseline="0">
                <a:solidFill>
                  <a:srgbClr val="000000"/>
                </a:solidFill>
                <a:effectLst/>
                <a:latin typeface="Calibri"/>
                <a:ea typeface="Calibri"/>
                <a:cs typeface="Calibri"/>
              </a:rPr>
              <a:t>Dans certains endroits, les personnes qui enfreignent les lois peuvent faire l’objet de sanctions civiles et pénales</a:t>
            </a:r>
          </a:p>
        </p:txBody>
      </p:sp>
      <p:sp>
        <p:nvSpPr>
          <p:cNvPr id="5" name="Slide Number Placeholder 4" hidden="1">
            <a:extLst>
              <a:ext uri="{FF2B5EF4-FFF2-40B4-BE49-F238E27FC236}">
                <a16:creationId xmlns:a16="http://schemas.microsoft.com/office/drawing/2014/main" id="{CAC6A289-2555-7CE5-76F6-FCBF4B2E0BAB}"/>
              </a:ext>
            </a:extLst>
          </p:cNvPr>
          <p:cNvSpPr>
            <a:spLocks noGrp="1"/>
          </p:cNvSpPr>
          <p:nvPr>
            <p:ph type="sldNum" sz="quarter" idx="4294967295"/>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22</a:t>
            </a:fld>
            <a:endParaRPr lang="en-US"/>
          </a:p>
        </p:txBody>
      </p:sp>
      <p:graphicFrame>
        <p:nvGraphicFramePr>
          <p:cNvPr id="9" name="Content Placeholder 2">
            <a:extLst>
              <a:ext uri="{FF2B5EF4-FFF2-40B4-BE49-F238E27FC236}">
                <a16:creationId xmlns:a16="http://schemas.microsoft.com/office/drawing/2014/main" id="{35D2C2CD-0245-DEC8-473D-8517566B1470}"/>
              </a:ext>
            </a:extLst>
          </p:cNvPr>
          <p:cNvGraphicFramePr>
            <a:graphicFrameLocks noGrp="1"/>
          </p:cNvGraphicFramePr>
          <p:nvPr>
            <p:ph sz="half" idx="1"/>
            <p:extLst>
              <p:ext uri="{D42A27DB-BD31-4B8C-83A1-F6EECF244321}">
                <p14:modId xmlns:p14="http://schemas.microsoft.com/office/powerpoint/2010/main" val="1178588699"/>
              </p:ext>
            </p:extLst>
          </p:nvPr>
        </p:nvGraphicFramePr>
        <p:xfrm>
          <a:off x="6286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515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6B62-796B-C1D4-4763-5A20739A7519}"/>
              </a:ext>
            </a:extLst>
          </p:cNvPr>
          <p:cNvSpPr>
            <a:spLocks noGrp="1"/>
          </p:cNvSpPr>
          <p:nvPr>
            <p:ph type="title"/>
          </p:nvPr>
        </p:nvSpPr>
        <p:spPr>
          <a:xfrm>
            <a:off x="822959" y="182880"/>
            <a:ext cx="7381415" cy="729882"/>
          </a:xfrm>
        </p:spPr>
        <p:txBody>
          <a:bodyPr anchor="ctr">
            <a:normAutofit/>
          </a:bodyPr>
          <a:lstStyle/>
          <a:p>
            <a:r>
              <a:rPr lang="fr-CA" sz="2000" b="0" i="0" strike="noStrike" cap="none" spc="0" baseline="0">
                <a:solidFill>
                  <a:srgbClr val="FFFFFF"/>
                </a:solidFill>
                <a:effectLst/>
                <a:latin typeface="Calibri Light"/>
                <a:ea typeface="Calibri Light"/>
                <a:cs typeface="Calibri Light"/>
              </a:rPr>
              <a:t>Politique de non-représailles de RPM </a:t>
            </a:r>
          </a:p>
        </p:txBody>
      </p:sp>
      <p:sp>
        <p:nvSpPr>
          <p:cNvPr id="11" name="Content Placeholder 2">
            <a:extLst>
              <a:ext uri="{FF2B5EF4-FFF2-40B4-BE49-F238E27FC236}">
                <a16:creationId xmlns:a16="http://schemas.microsoft.com/office/drawing/2014/main" id="{6C1BA9E3-9396-DBB5-8249-DC0FDEC133B2}"/>
              </a:ext>
            </a:extLst>
          </p:cNvPr>
          <p:cNvSpPr>
            <a:spLocks noGrp="1"/>
          </p:cNvSpPr>
          <p:nvPr>
            <p:ph sz="half" idx="1"/>
          </p:nvPr>
        </p:nvSpPr>
        <p:spPr>
          <a:xfrm>
            <a:off x="628650" y="1508760"/>
            <a:ext cx="3886200" cy="5135424"/>
          </a:xfrm>
        </p:spPr>
        <p:txBody>
          <a:bodyPr>
            <a:normAutofit fontScale="90000"/>
          </a:bodyPr>
          <a:lstStyle/>
          <a:p>
            <a:pPr marL="0" indent="0">
              <a:buNone/>
            </a:pPr>
            <a:r>
              <a:rPr lang="fr-CA" sz="1600" b="1" i="0" strike="noStrike" cap="none" spc="0" baseline="0">
                <a:solidFill>
                  <a:srgbClr val="000000"/>
                </a:solidFill>
                <a:effectLst/>
                <a:latin typeface="Calibri"/>
                <a:ea typeface="Calibri"/>
                <a:cs typeface="Calibri"/>
              </a:rPr>
              <a:t>Si vous avez une préoccupation ou si quelque chose ne vous semble pas correct, parlez-en.</a:t>
            </a:r>
          </a:p>
          <a:p>
            <a:r>
              <a:rPr lang="fr-CA" sz="1600" b="0" i="0" strike="noStrike" cap="none" spc="0" baseline="0">
                <a:solidFill>
                  <a:srgbClr val="373535"/>
                </a:solidFill>
                <a:effectLst/>
                <a:latin typeface="Calibri"/>
                <a:ea typeface="Calibri"/>
                <a:cs typeface="Calibri"/>
              </a:rPr>
              <a:t>Vous pouvez signaler votre préoccupation à votre gestionnaire, aux RH, au service juridique et de la conformité ou par l’entremise de la ligne d’assistance RPM.</a:t>
            </a:r>
          </a:p>
          <a:p>
            <a:endParaRPr lang="en-US" sz="1600">
              <a:solidFill>
                <a:srgbClr val="373535"/>
              </a:solidFill>
            </a:endParaRPr>
          </a:p>
          <a:p>
            <a:r>
              <a:rPr lang="fr-CA" sz="1600" b="0" i="0" strike="noStrike" cap="none" spc="0" baseline="0">
                <a:solidFill>
                  <a:srgbClr val="373535"/>
                </a:solidFill>
                <a:effectLst/>
                <a:latin typeface="Calibri"/>
                <a:ea typeface="Calibri"/>
                <a:cs typeface="Calibri"/>
              </a:rPr>
              <a:t>Tous les rapports de bonne foi sont pris au sérieux et examinés attentivement. Les signalements de toute violation de la loi, de nos valeurs et attentes de 168 ou de tout comportement contraire à l’éthique feront l’objet d’une enquête rapide et appropriée.</a:t>
            </a:r>
          </a:p>
          <a:p>
            <a:endParaRPr lang="en-US" sz="1600"/>
          </a:p>
          <a:p>
            <a:pPr marL="0" marR="0" lvl="0" indent="0">
              <a:lnSpc>
                <a:spcPct val="107000"/>
              </a:lnSpc>
              <a:spcBef>
                <a:spcPct val="0"/>
              </a:spcBef>
              <a:spcAft>
                <a:spcPct val="0"/>
              </a:spcAft>
              <a:buNone/>
            </a:pPr>
            <a:r>
              <a:rPr lang="fr-CA" sz="1600" b="0" i="0" strike="noStrike" cap="none" spc="0" baseline="0">
                <a:solidFill>
                  <a:srgbClr val="000000"/>
                </a:solidFill>
                <a:effectLst/>
                <a:latin typeface="Calibri"/>
                <a:ea typeface="Calibri"/>
                <a:cs typeface="Calibri"/>
              </a:rPr>
              <a:t>Si vous signalez une inconduite et que vous la signalez de bonne foi, la politique de représailles de RPM vous interdit d’être congédié, rétrogradé, suspendu, réprimandé, sanctionné, transféré, menacé, harcelé ou victime de discrimination de quelque manière que ce soit pour avoir soulevé vos préoccupations. </a:t>
            </a:r>
          </a:p>
          <a:p>
            <a:pPr marL="57162" marR="0" indent="0">
              <a:lnSpc>
                <a:spcPct val="107000"/>
              </a:lnSpc>
              <a:spcBef>
                <a:spcPct val="0"/>
              </a:spcBef>
              <a:spcAft>
                <a:spcPts val="800"/>
              </a:spcAft>
              <a:buNone/>
            </a:pPr>
            <a:endParaRPr lang="en-US" sz="1700" kern="100">
              <a:effectLst/>
              <a:ea typeface="Calibri" panose="020F0502020204030204" pitchFamily="34" charset="0"/>
              <a:cs typeface="Times New Roman" panose="02020603050405020304" pitchFamily="18" charset="0"/>
            </a:endParaRPr>
          </a:p>
          <a:p>
            <a:endParaRPr lang="en-US"/>
          </a:p>
        </p:txBody>
      </p:sp>
      <p:pic>
        <p:nvPicPr>
          <p:cNvPr id="6" name="Content Placeholder 5" descr="A poster of a company&#10;&#10;Description automatically generated">
            <a:extLst>
              <a:ext uri="{FF2B5EF4-FFF2-40B4-BE49-F238E27FC236}">
                <a16:creationId xmlns:a16="http://schemas.microsoft.com/office/drawing/2014/main" id="{486A5F75-0C93-46BB-29E1-EEFA342C3D92}"/>
              </a:ext>
            </a:extLst>
          </p:cNvPr>
          <p:cNvPicPr>
            <a:picLocks noGrp="1" noChangeAspect="1"/>
          </p:cNvPicPr>
          <p:nvPr>
            <p:ph sz="half" idx="2"/>
          </p:nvPr>
        </p:nvPicPr>
        <p:blipFill>
          <a:blip r:embed="rId2"/>
          <a:stretch>
            <a:fillRect/>
          </a:stretch>
        </p:blipFill>
        <p:spPr>
          <a:xfrm>
            <a:off x="4629150" y="1511323"/>
            <a:ext cx="3886200" cy="5130297"/>
          </a:xfrm>
          <a:noFill/>
        </p:spPr>
      </p:pic>
    </p:spTree>
    <p:extLst>
      <p:ext uri="{BB962C8B-B14F-4D97-AF65-F5344CB8AC3E}">
        <p14:creationId xmlns:p14="http://schemas.microsoft.com/office/powerpoint/2010/main" val="35342792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B45-5B3C-3DB0-1BE4-A2E8E5DFB955}"/>
              </a:ext>
            </a:extLst>
          </p:cNvPr>
          <p:cNvSpPr>
            <a:spLocks noGrp="1"/>
          </p:cNvSpPr>
          <p:nvPr>
            <p:ph type="title"/>
          </p:nvPr>
        </p:nvSpPr>
        <p:spPr>
          <a:xfrm>
            <a:off x="822960" y="182880"/>
            <a:ext cx="7358907" cy="787032"/>
          </a:xfrm>
        </p:spPr>
        <p:txBody>
          <a:bodyPr anchor="ctr">
            <a:normAutofit/>
          </a:bodyPr>
          <a:lstStyle/>
          <a:p>
            <a:r>
              <a:rPr lang="fr-CA" sz="2000" b="0" i="0" strike="noStrike" cap="none" spc="0" baseline="0">
                <a:solidFill>
                  <a:srgbClr val="FFFFFF"/>
                </a:solidFill>
                <a:effectLst/>
                <a:latin typeface="Calibri Light"/>
                <a:ea typeface="Calibri Light"/>
                <a:cs typeface="Calibri Light"/>
              </a:rPr>
              <a:t>Représailles </a:t>
            </a:r>
          </a:p>
        </p:txBody>
      </p:sp>
      <p:sp>
        <p:nvSpPr>
          <p:cNvPr id="5" name="Slide Number Placeholder 4">
            <a:extLst>
              <a:ext uri="{FF2B5EF4-FFF2-40B4-BE49-F238E27FC236}">
                <a16:creationId xmlns:a16="http://schemas.microsoft.com/office/drawing/2014/main" id="{0481DFAF-2C91-7422-79F7-D1B6D66C8A2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A78DC15E-F928-C464-FBA0-36933CA4DB49}"/>
              </a:ext>
            </a:extLst>
          </p:cNvPr>
          <p:cNvGraphicFramePr>
            <a:graphicFrameLocks noGrp="1"/>
          </p:cNvGraphicFramePr>
          <p:nvPr>
            <p:ph idx="1"/>
            <p:extLst>
              <p:ext uri="{D42A27DB-BD31-4B8C-83A1-F6EECF244321}">
                <p14:modId xmlns:p14="http://schemas.microsoft.com/office/powerpoint/2010/main" val="1905503871"/>
              </p:ext>
            </p:extLst>
          </p:nvPr>
        </p:nvGraphicFramePr>
        <p:xfrm>
          <a:off x="432562" y="2160606"/>
          <a:ext cx="8074836" cy="439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8B0EE6-D2E3-A34A-D0E6-B7CFF8ADAFCF}"/>
              </a:ext>
            </a:extLst>
          </p:cNvPr>
          <p:cNvSpPr txBox="1"/>
          <p:nvPr/>
        </p:nvSpPr>
        <p:spPr>
          <a:xfrm>
            <a:off x="432562" y="1470164"/>
            <a:ext cx="6995604" cy="365760"/>
          </a:xfrm>
          <a:prstGeom prst="rect">
            <a:avLst/>
          </a:prstGeom>
          <a:noFill/>
        </p:spPr>
        <p:txBody>
          <a:bodyPr wrap="square" rtlCol="0">
            <a:spAutoFit/>
          </a:bodyPr>
          <a:lstStyle/>
          <a:p>
            <a:r>
              <a:rPr lang="fr-CA" sz="1800" b="0" i="0" strike="noStrike" cap="none" spc="0" baseline="0">
                <a:solidFill>
                  <a:srgbClr val="000000"/>
                </a:solidFill>
                <a:effectLst/>
                <a:latin typeface="Calibri"/>
                <a:ea typeface="Calibri"/>
                <a:cs typeface="Calibri"/>
              </a:rPr>
              <a:t>Exemples de représailles :</a:t>
            </a:r>
          </a:p>
        </p:txBody>
      </p:sp>
    </p:spTree>
    <p:extLst>
      <p:ext uri="{BB962C8B-B14F-4D97-AF65-F5344CB8AC3E}">
        <p14:creationId xmlns:p14="http://schemas.microsoft.com/office/powerpoint/2010/main" val="31145905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0DF9-EC86-26D1-EB48-FAC8A23DB652}"/>
              </a:ext>
            </a:extLst>
          </p:cNvPr>
          <p:cNvSpPr>
            <a:spLocks noGrp="1"/>
          </p:cNvSpPr>
          <p:nvPr>
            <p:ph type="ctrTitle"/>
          </p:nvPr>
        </p:nvSpPr>
        <p:spPr>
          <a:xfrm>
            <a:off x="1143000" y="1122363"/>
            <a:ext cx="6858000" cy="2387600"/>
          </a:xfrm>
        </p:spPr>
        <p:txBody>
          <a:bodyPr anchor="b">
            <a:normAutofit/>
          </a:bodyPr>
          <a:lstStyle/>
          <a:p>
            <a:r>
              <a:rPr lang="fr-CA" sz="4500" b="0" i="0" strike="noStrike" cap="none" spc="0" baseline="0">
                <a:solidFill>
                  <a:srgbClr val="000000"/>
                </a:solidFill>
                <a:effectLst/>
                <a:latin typeface="Calibri Light"/>
                <a:ea typeface="Calibri Light"/>
                <a:cs typeface="Calibri Light"/>
              </a:rPr>
              <a:t>Vrai ou faux?</a:t>
            </a:r>
          </a:p>
        </p:txBody>
      </p:sp>
      <p:sp>
        <p:nvSpPr>
          <p:cNvPr id="3" name="Content Placeholder 2">
            <a:extLst>
              <a:ext uri="{FF2B5EF4-FFF2-40B4-BE49-F238E27FC236}">
                <a16:creationId xmlns:a16="http://schemas.microsoft.com/office/drawing/2014/main" id="{D6504A50-C316-495F-A22D-CFF6B8954D8D}"/>
              </a:ext>
            </a:extLst>
          </p:cNvPr>
          <p:cNvSpPr>
            <a:spLocks noGrp="1"/>
          </p:cNvSpPr>
          <p:nvPr>
            <p:ph type="subTitle" idx="1"/>
          </p:nvPr>
        </p:nvSpPr>
        <p:spPr>
          <a:xfrm>
            <a:off x="1143000" y="3602038"/>
            <a:ext cx="6858000" cy="1655762"/>
          </a:xfrm>
        </p:spPr>
        <p:txBody>
          <a:bodyPr>
            <a:normAutofit/>
          </a:bodyPr>
          <a:lstStyle/>
          <a:p>
            <a:pPr marL="0" indent="0">
              <a:buNone/>
            </a:pPr>
            <a:r>
              <a:rPr lang="fr-CA" sz="1800" b="0" i="0" strike="noStrike" cap="none" spc="0" baseline="0">
                <a:solidFill>
                  <a:srgbClr val="000000"/>
                </a:solidFill>
                <a:effectLst/>
                <a:latin typeface="Calibri"/>
                <a:ea typeface="Calibri"/>
                <a:cs typeface="Calibri"/>
              </a:rPr>
              <a:t>En plus des gestionnaires, les collègues peuvent se livrer à des représailles interdites. </a:t>
            </a:r>
          </a:p>
        </p:txBody>
      </p:sp>
      <p:sp>
        <p:nvSpPr>
          <p:cNvPr id="4" name="Date Placeholder 3" hidden="1">
            <a:extLst>
              <a:ext uri="{FF2B5EF4-FFF2-40B4-BE49-F238E27FC236}">
                <a16:creationId xmlns:a16="http://schemas.microsoft.com/office/drawing/2014/main" id="{11DF32BB-A75F-A819-0F62-EAD6E91DC806}"/>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ECA4A55-F7A7-46D2-6885-64D7C77172C8}"/>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25</a:t>
            </a:fld>
            <a:endParaRPr lang="en-US"/>
          </a:p>
        </p:txBody>
      </p:sp>
    </p:spTree>
    <p:extLst>
      <p:ext uri="{BB962C8B-B14F-4D97-AF65-F5344CB8AC3E}">
        <p14:creationId xmlns:p14="http://schemas.microsoft.com/office/powerpoint/2010/main" val="89492897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93E8-D982-EE5F-722D-C8FFD4B1FB5E}"/>
              </a:ext>
            </a:extLst>
          </p:cNvPr>
          <p:cNvSpPr>
            <a:spLocks noGrp="1"/>
          </p:cNvSpPr>
          <p:nvPr>
            <p:ph type="ctrTitle"/>
          </p:nvPr>
        </p:nvSpPr>
        <p:spPr>
          <a:xfrm>
            <a:off x="1143000" y="1122363"/>
            <a:ext cx="6858000" cy="2387600"/>
          </a:xfrm>
        </p:spPr>
        <p:txBody>
          <a:bodyPr anchor="b">
            <a:normAutofit/>
          </a:bodyPr>
          <a:lstStyle/>
          <a:p>
            <a:r>
              <a:rPr lang="fr-CA" sz="4500" b="0" i="0" strike="noStrike" cap="none" spc="0" baseline="0">
                <a:solidFill>
                  <a:srgbClr val="000000"/>
                </a:solidFill>
                <a:effectLst/>
                <a:latin typeface="Calibri Light"/>
                <a:ea typeface="Calibri Light"/>
                <a:cs typeface="Calibri Light"/>
              </a:rPr>
              <a:t>Réponse...</a:t>
            </a:r>
          </a:p>
        </p:txBody>
      </p:sp>
      <p:sp>
        <p:nvSpPr>
          <p:cNvPr id="3" name="Content Placeholder 2">
            <a:extLst>
              <a:ext uri="{FF2B5EF4-FFF2-40B4-BE49-F238E27FC236}">
                <a16:creationId xmlns:a16="http://schemas.microsoft.com/office/drawing/2014/main" id="{2A8CED9B-3AA4-6657-52D7-A3AE595B4F07}"/>
              </a:ext>
            </a:extLst>
          </p:cNvPr>
          <p:cNvSpPr>
            <a:spLocks noGrp="1"/>
          </p:cNvSpPr>
          <p:nvPr>
            <p:ph type="subTitle" idx="1"/>
          </p:nvPr>
        </p:nvSpPr>
        <p:spPr>
          <a:xfrm>
            <a:off x="1143000" y="3602038"/>
            <a:ext cx="6858000" cy="1655762"/>
          </a:xfrm>
        </p:spPr>
        <p:txBody>
          <a:bodyPr>
            <a:normAutofit/>
          </a:bodyPr>
          <a:lstStyle/>
          <a:p>
            <a:pPr marL="0" indent="0">
              <a:buNone/>
            </a:pPr>
            <a:r>
              <a:rPr lang="fr-CA" sz="1800" b="0" i="0" strike="noStrike" cap="none" spc="0" baseline="0">
                <a:solidFill>
                  <a:srgbClr val="000000"/>
                </a:solidFill>
                <a:effectLst/>
                <a:latin typeface="Calibri"/>
                <a:ea typeface="Calibri"/>
                <a:cs typeface="Calibri"/>
              </a:rPr>
              <a:t>L’énoncé ci-dessus est </a:t>
            </a:r>
            <a:r>
              <a:rPr lang="fr-CA" sz="1800" b="1" i="0" strike="noStrike" cap="none" spc="0" baseline="0">
                <a:solidFill>
                  <a:srgbClr val="548235"/>
                </a:solidFill>
                <a:effectLst/>
                <a:latin typeface="Calibri"/>
                <a:ea typeface="Calibri"/>
                <a:cs typeface="Calibri"/>
              </a:rPr>
              <a:t>vrai</a:t>
            </a:r>
            <a:r>
              <a:rPr lang="fr-CA" sz="1800" b="0" i="0" strike="noStrike" cap="none" spc="0" baseline="0">
                <a:solidFill>
                  <a:srgbClr val="000000"/>
                </a:solidFill>
                <a:effectLst/>
                <a:latin typeface="Calibri"/>
                <a:ea typeface="Calibri"/>
                <a:cs typeface="Calibri"/>
              </a:rPr>
              <a:t>.</a:t>
            </a:r>
          </a:p>
          <a:p>
            <a:pPr marL="0" indent="0">
              <a:buNone/>
            </a:pPr>
            <a:r>
              <a:rPr lang="fr-CA" sz="1800" b="0" i="0" strike="noStrike" cap="none" spc="0" baseline="0">
                <a:solidFill>
                  <a:srgbClr val="000000"/>
                </a:solidFill>
                <a:effectLst/>
                <a:latin typeface="Calibri"/>
                <a:ea typeface="Calibri"/>
                <a:cs typeface="Calibri"/>
              </a:rPr>
              <a:t>N’importe qui peut se livrer à des représailles. Cela comprend tout gestionnaire ou collègue qui traite quelqu’un négativement parce qu’il a soulevé une préoccupation ou une plainte de bonne foi. </a:t>
            </a:r>
          </a:p>
        </p:txBody>
      </p:sp>
      <p:sp>
        <p:nvSpPr>
          <p:cNvPr id="4" name="Date Placeholder 3" hidden="1">
            <a:extLst>
              <a:ext uri="{FF2B5EF4-FFF2-40B4-BE49-F238E27FC236}">
                <a16:creationId xmlns:a16="http://schemas.microsoft.com/office/drawing/2014/main" id="{8B475D77-4434-8297-1245-1F15891FDD8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A324A152-4068-BF32-861E-706313346D3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26</a:t>
            </a:fld>
            <a:endParaRPr lang="en-US"/>
          </a:p>
        </p:txBody>
      </p:sp>
    </p:spTree>
    <p:extLst>
      <p:ext uri="{BB962C8B-B14F-4D97-AF65-F5344CB8AC3E}">
        <p14:creationId xmlns:p14="http://schemas.microsoft.com/office/powerpoint/2010/main" val="37902151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09D-6897-4B77-6400-D2F29ADC89B9}"/>
              </a:ext>
            </a:extLst>
          </p:cNvPr>
          <p:cNvSpPr>
            <a:spLocks noGrp="1"/>
          </p:cNvSpPr>
          <p:nvPr>
            <p:ph type="title"/>
          </p:nvPr>
        </p:nvSpPr>
        <p:spPr/>
        <p:txBody>
          <a:bodyPr/>
          <a:lstStyle/>
          <a:p>
            <a:r>
              <a:rPr lang="fr-CA" sz="2100" b="0" i="0" strike="noStrike" cap="none" spc="0" baseline="0">
                <a:solidFill>
                  <a:srgbClr val="FFFFFF"/>
                </a:solidFill>
                <a:effectLst/>
                <a:latin typeface="Calibri Light"/>
                <a:ea typeface="Calibri Light"/>
                <a:cs typeface="Calibri Light"/>
              </a:rPr>
              <a:t>Merci </a:t>
            </a:r>
          </a:p>
        </p:txBody>
      </p:sp>
      <p:sp>
        <p:nvSpPr>
          <p:cNvPr id="3" name="Text Placeholder 2">
            <a:extLst>
              <a:ext uri="{FF2B5EF4-FFF2-40B4-BE49-F238E27FC236}">
                <a16:creationId xmlns:a16="http://schemas.microsoft.com/office/drawing/2014/main" id="{0D6490DC-2417-7F40-0F75-FE51C0D8A7AA}"/>
              </a:ext>
            </a:extLst>
          </p:cNvPr>
          <p:cNvSpPr>
            <a:spLocks noGrp="1"/>
          </p:cNvSpPr>
          <p:nvPr>
            <p:ph type="body" idx="1"/>
          </p:nvPr>
        </p:nvSpPr>
        <p:spPr/>
        <p:txBody>
          <a:bodyPr/>
          <a:lstStyle/>
          <a:p>
            <a:r>
              <a:rPr lang="fr-CA" sz="1900" b="0" i="0" strike="noStrike" cap="none" spc="0" baseline="0">
                <a:solidFill>
                  <a:srgbClr val="9DC3E6"/>
                </a:solidFill>
                <a:effectLst/>
                <a:latin typeface="Calibri"/>
                <a:ea typeface="Calibri"/>
                <a:cs typeface="Calibri"/>
              </a:rPr>
              <a:t>Toute question</a:t>
            </a:r>
          </a:p>
        </p:txBody>
      </p:sp>
      <p:sp>
        <p:nvSpPr>
          <p:cNvPr id="4" name="Date Placeholder 3">
            <a:extLst>
              <a:ext uri="{FF2B5EF4-FFF2-40B4-BE49-F238E27FC236}">
                <a16:creationId xmlns:a16="http://schemas.microsoft.com/office/drawing/2014/main" id="{60BFC064-E450-DFF8-1DE8-AA171D254DE2}"/>
              </a:ext>
            </a:extLst>
          </p:cNvPr>
          <p:cNvSpPr>
            <a:spLocks noGrp="1"/>
          </p:cNvSpPr>
          <p:nvPr>
            <p:ph type="dt" sz="half" idx="2"/>
          </p:nvPr>
        </p:nvSpPr>
        <p:spPr/>
        <p:txBody>
          <a:bodyPr/>
          <a:lstStyle/>
          <a:p>
            <a:r>
              <a:rPr lang="fr-CA" sz="900" b="0" i="0" strike="noStrike" cap="none" spc="0" baseline="0">
                <a:solidFill>
                  <a:srgbClr val="898989"/>
                </a:solidFill>
                <a:effectLst/>
                <a:latin typeface="Calibri"/>
                <a:ea typeface="Calibri"/>
                <a:cs typeface="Calibri"/>
              </a:rPr>
              <a:t>[NOM DE L’ÉVÉNEMENT] [DATE]</a:t>
            </a:r>
          </a:p>
        </p:txBody>
      </p:sp>
      <p:sp>
        <p:nvSpPr>
          <p:cNvPr id="5" name="Slide Number Placeholder 4">
            <a:extLst>
              <a:ext uri="{FF2B5EF4-FFF2-40B4-BE49-F238E27FC236}">
                <a16:creationId xmlns:a16="http://schemas.microsoft.com/office/drawing/2014/main" id="{9DE5CE9B-CFAD-F960-4423-47EF2ED4DC71}"/>
              </a:ext>
            </a:extLst>
          </p:cNvPr>
          <p:cNvSpPr>
            <a:spLocks noGrp="1"/>
          </p:cNvSpPr>
          <p:nvPr>
            <p:ph type="sldNum" sz="quarter" idx="4"/>
          </p:nvPr>
        </p:nvSpPr>
        <p:spPr/>
        <p:txBody>
          <a:bodyPr/>
          <a:lstStyle/>
          <a:p>
            <a:fld id="{BB5FC4A1-A2DE-4EB5-9A46-57D39B4235EC}" type="slidenum">
              <a:rPr lang="en-US" smtClean="0"/>
              <a:t>27</a:t>
            </a:fld>
            <a:endParaRPr lang="en-US"/>
          </a:p>
        </p:txBody>
      </p:sp>
    </p:spTree>
    <p:extLst>
      <p:ext uri="{BB962C8B-B14F-4D97-AF65-F5344CB8AC3E}">
        <p14:creationId xmlns:p14="http://schemas.microsoft.com/office/powerpoint/2010/main" val="3912846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DD6-51D1-771A-AD6D-9F880AB718EF}"/>
              </a:ext>
            </a:extLst>
          </p:cNvPr>
          <p:cNvSpPr>
            <a:spLocks noGrp="1"/>
          </p:cNvSpPr>
          <p:nvPr>
            <p:ph type="title"/>
          </p:nvPr>
        </p:nvSpPr>
        <p:spPr>
          <a:xfrm>
            <a:off x="822960" y="182880"/>
            <a:ext cx="7358907" cy="787032"/>
          </a:xfrm>
        </p:spPr>
        <p:txBody>
          <a:bodyPr anchor="ctr">
            <a:normAutofit/>
          </a:bodyPr>
          <a:lstStyle/>
          <a:p>
            <a:r>
              <a:rPr lang="fr-CA" sz="2000" b="0" i="0" strike="noStrike" cap="none" spc="0" baseline="0">
                <a:solidFill>
                  <a:srgbClr val="FFFFFF"/>
                </a:solidFill>
                <a:effectLst/>
                <a:latin typeface="Calibri Light"/>
                <a:ea typeface="Calibri Light"/>
                <a:cs typeface="Calibri Light"/>
              </a:rPr>
              <a:t>Prévention de la discrimination et du harcèlement</a:t>
            </a:r>
          </a:p>
        </p:txBody>
      </p:sp>
      <p:sp>
        <p:nvSpPr>
          <p:cNvPr id="5" name="Slide Number Placeholder 4">
            <a:extLst>
              <a:ext uri="{FF2B5EF4-FFF2-40B4-BE49-F238E27FC236}">
                <a16:creationId xmlns:a16="http://schemas.microsoft.com/office/drawing/2014/main" id="{400A5B44-1D6A-1552-FB9B-24626E626C3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3</a:t>
            </a:fld>
            <a:endParaRPr lang="en-US"/>
          </a:p>
        </p:txBody>
      </p:sp>
      <p:graphicFrame>
        <p:nvGraphicFramePr>
          <p:cNvPr id="7" name="Content Placeholder 2">
            <a:extLst>
              <a:ext uri="{FF2B5EF4-FFF2-40B4-BE49-F238E27FC236}">
                <a16:creationId xmlns:a16="http://schemas.microsoft.com/office/drawing/2014/main" id="{D59D3B30-F695-4079-1707-50E90A4119B3}"/>
              </a:ext>
            </a:extLst>
          </p:cNvPr>
          <p:cNvGraphicFramePr>
            <a:graphicFrameLocks noGrp="1"/>
          </p:cNvGraphicFramePr>
          <p:nvPr>
            <p:ph idx="1"/>
            <p:extLst>
              <p:ext uri="{D42A27DB-BD31-4B8C-83A1-F6EECF244321}">
                <p14:modId xmlns:p14="http://schemas.microsoft.com/office/powerpoint/2010/main" val="162124371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898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D1B3-2675-F520-80FE-B41A6F28C679}"/>
              </a:ext>
            </a:extLst>
          </p:cNvPr>
          <p:cNvSpPr>
            <a:spLocks noGrp="1"/>
          </p:cNvSpPr>
          <p:nvPr>
            <p:ph type="title"/>
          </p:nvPr>
        </p:nvSpPr>
        <p:spPr>
          <a:xfrm>
            <a:off x="822960" y="182880"/>
            <a:ext cx="7358907" cy="787032"/>
          </a:xfrm>
        </p:spPr>
        <p:txBody>
          <a:bodyPr anchor="ctr">
            <a:normAutofit/>
          </a:bodyPr>
          <a:lstStyle/>
          <a:p>
            <a:r>
              <a:rPr lang="fr-CA" sz="2000" b="0" i="0" strike="noStrike" cap="none" spc="0" baseline="0">
                <a:solidFill>
                  <a:srgbClr val="FFFFFF"/>
                </a:solidFill>
                <a:effectLst/>
                <a:latin typeface="Calibri Light"/>
                <a:ea typeface="Calibri Light"/>
                <a:cs typeface="Calibri Light"/>
              </a:rPr>
              <a:t>Qu’est-ce que le harcèlement et la discrimination? </a:t>
            </a:r>
          </a:p>
        </p:txBody>
      </p:sp>
      <p:sp>
        <p:nvSpPr>
          <p:cNvPr id="5" name="Slide Number Placeholder 4">
            <a:extLst>
              <a:ext uri="{FF2B5EF4-FFF2-40B4-BE49-F238E27FC236}">
                <a16:creationId xmlns:a16="http://schemas.microsoft.com/office/drawing/2014/main" id="{90FB72F0-297D-5604-D514-2CB5A39DCC5F}"/>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4</a:t>
            </a:fld>
            <a:endParaRPr lang="en-US"/>
          </a:p>
        </p:txBody>
      </p:sp>
      <p:graphicFrame>
        <p:nvGraphicFramePr>
          <p:cNvPr id="10" name="Diagram 9">
            <a:extLst>
              <a:ext uri="{FF2B5EF4-FFF2-40B4-BE49-F238E27FC236}">
                <a16:creationId xmlns:a16="http://schemas.microsoft.com/office/drawing/2014/main" id="{4F99A9FE-9AEF-F820-F65C-BE5BE15E8FB5}"/>
              </a:ext>
            </a:extLst>
          </p:cNvPr>
          <p:cNvGraphicFramePr/>
          <p:nvPr>
            <p:extLst>
              <p:ext uri="{D42A27DB-BD31-4B8C-83A1-F6EECF244321}">
                <p14:modId xmlns:p14="http://schemas.microsoft.com/office/powerpoint/2010/main" val="2641480152"/>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3003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B15D-6946-CDFC-CF72-E48A4D07B9A6}"/>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Mises à la terre protégées</a:t>
            </a:r>
          </a:p>
        </p:txBody>
      </p:sp>
      <p:sp>
        <p:nvSpPr>
          <p:cNvPr id="8" name="TextBox 7">
            <a:extLst>
              <a:ext uri="{FF2B5EF4-FFF2-40B4-BE49-F238E27FC236}">
                <a16:creationId xmlns:a16="http://schemas.microsoft.com/office/drawing/2014/main" id="{F4B8F4E0-B73C-7243-2528-40AE79BB37BD}"/>
              </a:ext>
            </a:extLst>
          </p:cNvPr>
          <p:cNvSpPr txBox="1"/>
          <p:nvPr/>
        </p:nvSpPr>
        <p:spPr>
          <a:xfrm>
            <a:off x="5488686" y="1059066"/>
            <a:ext cx="3454146" cy="1554480"/>
          </a:xfrm>
          <a:prstGeom prst="rect">
            <a:avLst/>
          </a:prstGeom>
        </p:spPr>
        <p:txBody>
          <a:bodyPr vert="horz" lIns="91440" tIns="45720" rIns="91440" bIns="45720" rtlCol="0">
            <a:normAutofit fontScale="95000" lnSpcReduction="10000"/>
          </a:bodyPr>
          <a:lstStyle/>
          <a:p>
            <a:pPr defTabSz="685749">
              <a:lnSpc>
                <a:spcPct val="90000"/>
              </a:lnSpc>
              <a:spcBef>
                <a:spcPts val="750"/>
              </a:spcBef>
            </a:pPr>
            <a:r>
              <a:rPr lang="fr-CA" sz="2100" b="1" i="0" strike="noStrike" cap="none" spc="0" baseline="0">
                <a:solidFill>
                  <a:srgbClr val="FF0000"/>
                </a:solidFill>
                <a:effectLst/>
                <a:latin typeface="Calibri"/>
                <a:ea typeface="Calibri"/>
                <a:cs typeface="Calibri"/>
              </a:rPr>
              <a:t>N’oubliez pas :</a:t>
            </a:r>
          </a:p>
          <a:p>
            <a:pPr defTabSz="685749">
              <a:lnSpc>
                <a:spcPct val="90000"/>
              </a:lnSpc>
              <a:spcBef>
                <a:spcPts val="750"/>
              </a:spcBef>
            </a:pPr>
            <a:r>
              <a:rPr lang="fr-CA" sz="2100" b="1" i="0" strike="noStrike" cap="none" spc="0" baseline="0">
                <a:solidFill>
                  <a:srgbClr val="FF0000"/>
                </a:solidFill>
                <a:effectLst/>
                <a:latin typeface="Calibri"/>
                <a:ea typeface="Calibri"/>
                <a:cs typeface="Calibri"/>
              </a:rPr>
              <a:t>Traitez tout le monde avec respect. Ne faites pas de discrimination sur un terrain protégé</a:t>
            </a:r>
          </a:p>
        </p:txBody>
      </p:sp>
      <p:graphicFrame>
        <p:nvGraphicFramePr>
          <p:cNvPr id="10" name="Content Placeholder 2">
            <a:extLst>
              <a:ext uri="{FF2B5EF4-FFF2-40B4-BE49-F238E27FC236}">
                <a16:creationId xmlns:a16="http://schemas.microsoft.com/office/drawing/2014/main" id="{504F7EF8-8C04-9AAF-56B7-B0D226A1EC06}"/>
              </a:ext>
            </a:extLst>
          </p:cNvPr>
          <p:cNvGraphicFramePr>
            <a:graphicFrameLocks noGrp="1"/>
          </p:cNvGraphicFramePr>
          <p:nvPr>
            <p:ph sz="half" idx="1"/>
            <p:extLst>
              <p:ext uri="{D42A27DB-BD31-4B8C-83A1-F6EECF244321}">
                <p14:modId xmlns:p14="http://schemas.microsoft.com/office/powerpoint/2010/main" val="2199623486"/>
              </p:ext>
            </p:extLst>
          </p:nvPr>
        </p:nvGraphicFramePr>
        <p:xfrm>
          <a:off x="628650" y="2642616"/>
          <a:ext cx="8158734" cy="40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979A9FCC-7447-B3A4-6B62-83027FAB83C5}"/>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08195FBB-B7DC-ED84-3875-07C254CEF76A}"/>
              </a:ext>
            </a:extLst>
          </p:cNvPr>
          <p:cNvSpPr txBox="1"/>
          <p:nvPr/>
        </p:nvSpPr>
        <p:spPr>
          <a:xfrm>
            <a:off x="628650" y="1639669"/>
            <a:ext cx="4213098" cy="640080"/>
          </a:xfrm>
          <a:prstGeom prst="rect">
            <a:avLst/>
          </a:prstGeom>
          <a:noFill/>
        </p:spPr>
        <p:txBody>
          <a:bodyPr wrap="square" rtlCol="0">
            <a:spAutoFit/>
          </a:bodyPr>
          <a:lstStyle/>
          <a:p>
            <a:r>
              <a:rPr lang="fr-CA" sz="1800" b="0" i="0" strike="noStrike" cap="none" spc="0" baseline="0">
                <a:solidFill>
                  <a:srgbClr val="000000"/>
                </a:solidFill>
                <a:effectLst/>
                <a:latin typeface="Calibri"/>
                <a:ea typeface="Calibri"/>
                <a:cs typeface="Calibri"/>
              </a:rPr>
              <a:t>Selon l’endroit où vous travaillez, ces motifs peuvent comprendre :</a:t>
            </a:r>
          </a:p>
        </p:txBody>
      </p:sp>
    </p:spTree>
    <p:extLst>
      <p:ext uri="{BB962C8B-B14F-4D97-AF65-F5344CB8AC3E}">
        <p14:creationId xmlns:p14="http://schemas.microsoft.com/office/powerpoint/2010/main" val="632714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3EB6-D382-7E5B-2128-1E2AD33871C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Harcèlement sexuel</a:t>
            </a:r>
          </a:p>
        </p:txBody>
      </p:sp>
      <p:sp>
        <p:nvSpPr>
          <p:cNvPr id="5" name="Slide Number Placeholder 4">
            <a:extLst>
              <a:ext uri="{FF2B5EF4-FFF2-40B4-BE49-F238E27FC236}">
                <a16:creationId xmlns:a16="http://schemas.microsoft.com/office/drawing/2014/main" id="{6B3AC1A7-2052-7988-8268-65113A2221F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6</a:t>
            </a:fld>
            <a:endParaRPr lang="en-US"/>
          </a:p>
        </p:txBody>
      </p:sp>
      <p:graphicFrame>
        <p:nvGraphicFramePr>
          <p:cNvPr id="11" name="TextBox 7">
            <a:extLst>
              <a:ext uri="{FF2B5EF4-FFF2-40B4-BE49-F238E27FC236}">
                <a16:creationId xmlns:a16="http://schemas.microsoft.com/office/drawing/2014/main" id="{29D13C8E-8DED-44C4-E9EA-CA8A2E541890}"/>
              </a:ext>
            </a:extLst>
          </p:cNvPr>
          <p:cNvGraphicFramePr/>
          <p:nvPr>
            <p:extLst>
              <p:ext uri="{D42A27DB-BD31-4B8C-83A1-F6EECF244321}">
                <p14:modId xmlns:p14="http://schemas.microsoft.com/office/powerpoint/2010/main" val="1282310378"/>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879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066B-6332-D0B1-464F-82C26F963585}"/>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fr-CA" sz="4500" b="0" i="0" strike="noStrike" cap="none" spc="0" baseline="0">
                <a:solidFill>
                  <a:srgbClr val="000000"/>
                </a:solidFill>
                <a:effectLst/>
                <a:latin typeface="Calibri Light"/>
                <a:ea typeface="Calibri Light"/>
                <a:cs typeface="Calibri Light"/>
              </a:rPr>
              <a:t>VRAI OU FAUX?</a:t>
            </a:r>
          </a:p>
        </p:txBody>
      </p:sp>
      <p:sp>
        <p:nvSpPr>
          <p:cNvPr id="8" name="TextBox 7">
            <a:extLst>
              <a:ext uri="{FF2B5EF4-FFF2-40B4-BE49-F238E27FC236}">
                <a16:creationId xmlns:a16="http://schemas.microsoft.com/office/drawing/2014/main" id="{F639AE83-D0E3-35F9-4EDD-3B02A67DEA40}"/>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fr-CA" sz="1800" b="0" i="0" strike="noStrike" cap="none" spc="0" baseline="0">
                <a:solidFill>
                  <a:srgbClr val="000000"/>
                </a:solidFill>
                <a:effectLst/>
                <a:latin typeface="Calibri"/>
                <a:ea typeface="Calibri"/>
                <a:cs typeface="Calibri"/>
              </a:rPr>
              <a:t>Lorsqu’un employé est témoin d’un comportement de harcèlement, un </a:t>
            </a:r>
            <a:r>
              <a:rPr lang="fr-CA" sz="1800" b="1" i="0" strike="noStrike" cap="none" spc="0" baseline="0">
                <a:solidFill>
                  <a:srgbClr val="000000"/>
                </a:solidFill>
                <a:effectLst/>
                <a:latin typeface="Calibri"/>
                <a:ea typeface="Calibri"/>
                <a:cs typeface="Calibri"/>
              </a:rPr>
              <a:t>gestionnaire</a:t>
            </a:r>
            <a:r>
              <a:rPr lang="fr-CA" sz="1800" b="0" i="0" strike="noStrike" cap="none" spc="0" baseline="0">
                <a:solidFill>
                  <a:srgbClr val="000000"/>
                </a:solidFill>
                <a:effectLst/>
                <a:latin typeface="Calibri"/>
                <a:ea typeface="Calibri"/>
                <a:cs typeface="Calibri"/>
              </a:rPr>
              <a:t> est généralement le mauvais acteur.</a:t>
            </a:r>
            <a:endParaRPr lang="en-US" kern="1200">
              <a:latin typeface="+mn-lt"/>
              <a:ea typeface="+mn-ea"/>
              <a:cs typeface="+mn-cs"/>
            </a:endParaRPr>
          </a:p>
        </p:txBody>
      </p:sp>
      <p:sp>
        <p:nvSpPr>
          <p:cNvPr id="4" name="Date Placeholder 3" hidden="1">
            <a:extLst>
              <a:ext uri="{FF2B5EF4-FFF2-40B4-BE49-F238E27FC236}">
                <a16:creationId xmlns:a16="http://schemas.microsoft.com/office/drawing/2014/main" id="{68CECCB0-AD0A-475B-29B8-6C408B98E71A}"/>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3DB1538-D7D3-12C4-C7DC-486BD86701E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7</a:t>
            </a:fld>
            <a:endParaRPr lang="en-US"/>
          </a:p>
        </p:txBody>
      </p:sp>
    </p:spTree>
    <p:extLst>
      <p:ext uri="{BB962C8B-B14F-4D97-AF65-F5344CB8AC3E}">
        <p14:creationId xmlns:p14="http://schemas.microsoft.com/office/powerpoint/2010/main" val="2177728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2729-D1A0-2498-9446-B4C38D051394}"/>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fr-CA" sz="4500" b="0" i="0" strike="noStrike" cap="none" spc="0" baseline="0">
                <a:solidFill>
                  <a:srgbClr val="000000"/>
                </a:solidFill>
                <a:effectLst/>
                <a:latin typeface="Calibri Light"/>
                <a:ea typeface="Calibri Light"/>
                <a:cs typeface="Calibri Light"/>
              </a:rPr>
              <a:t>Réponse...</a:t>
            </a:r>
          </a:p>
        </p:txBody>
      </p:sp>
      <p:sp>
        <p:nvSpPr>
          <p:cNvPr id="8" name="TextBox 7">
            <a:extLst>
              <a:ext uri="{FF2B5EF4-FFF2-40B4-BE49-F238E27FC236}">
                <a16:creationId xmlns:a16="http://schemas.microsoft.com/office/drawing/2014/main" id="{150F00E2-00FB-9955-A67E-6B6D62965415}"/>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fr-CA" sz="1800" b="0" i="0" strike="noStrike" cap="none" spc="0" baseline="0">
                <a:solidFill>
                  <a:srgbClr val="000000"/>
                </a:solidFill>
                <a:effectLst/>
                <a:latin typeface="Calibri"/>
                <a:ea typeface="Calibri"/>
                <a:cs typeface="Calibri"/>
              </a:rPr>
              <a:t>L’énoncé ci-dessus est </a:t>
            </a:r>
            <a:r>
              <a:rPr lang="fr-CA" sz="1800" b="1" i="0" strike="noStrike" cap="none" spc="0" baseline="0">
                <a:solidFill>
                  <a:srgbClr val="FF0000"/>
                </a:solidFill>
                <a:effectLst/>
                <a:latin typeface="Calibri"/>
                <a:ea typeface="Calibri"/>
                <a:cs typeface="Calibri"/>
              </a:rPr>
              <a:t>FAUX</a:t>
            </a:r>
          </a:p>
          <a:p>
            <a:pPr algn="ctr" defTabSz="685749">
              <a:lnSpc>
                <a:spcPct val="90000"/>
              </a:lnSpc>
              <a:spcBef>
                <a:spcPts val="750"/>
              </a:spcBef>
            </a:pPr>
            <a:endParaRPr lang="en-US" kern="1200">
              <a:latin typeface="+mn-lt"/>
              <a:ea typeface="+mn-ea"/>
              <a:cs typeface="+mn-cs"/>
            </a:endParaRPr>
          </a:p>
          <a:p>
            <a:pPr algn="ctr" defTabSz="685749">
              <a:lnSpc>
                <a:spcPct val="90000"/>
              </a:lnSpc>
              <a:spcBef>
                <a:spcPts val="750"/>
              </a:spcBef>
            </a:pPr>
            <a:r>
              <a:rPr lang="fr-CA" sz="1800" b="0" i="0" strike="noStrike" cap="none" spc="0" baseline="0">
                <a:solidFill>
                  <a:srgbClr val="000000"/>
                </a:solidFill>
                <a:effectLst/>
                <a:latin typeface="Calibri"/>
                <a:ea typeface="Calibri"/>
                <a:cs typeface="Calibri"/>
              </a:rPr>
              <a:t>Les collègues sont tout aussi susceptibles que les gestionnaires de se livrer à du harcèlement.</a:t>
            </a:r>
            <a:endParaRPr lang="en-US" kern="1200">
              <a:latin typeface="+mn-lt"/>
              <a:ea typeface="+mn-ea"/>
              <a:cs typeface="+mn-cs"/>
            </a:endParaRPr>
          </a:p>
        </p:txBody>
      </p:sp>
      <p:sp>
        <p:nvSpPr>
          <p:cNvPr id="5" name="Slide Number Placeholder 4" hidden="1">
            <a:extLst>
              <a:ext uri="{FF2B5EF4-FFF2-40B4-BE49-F238E27FC236}">
                <a16:creationId xmlns:a16="http://schemas.microsoft.com/office/drawing/2014/main" id="{2D90AD7F-E22E-A72A-71B9-E3A237FA468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8</a:t>
            </a:fld>
            <a:endParaRPr lang="en-US"/>
          </a:p>
        </p:txBody>
      </p:sp>
    </p:spTree>
    <p:extLst>
      <p:ext uri="{BB962C8B-B14F-4D97-AF65-F5344CB8AC3E}">
        <p14:creationId xmlns:p14="http://schemas.microsoft.com/office/powerpoint/2010/main" val="8320717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902E-2637-717F-B53D-572920A6ACEF}"/>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fr-CA" sz="2000" b="0" i="0" strike="noStrike" cap="none" spc="0" baseline="0">
                <a:solidFill>
                  <a:srgbClr val="FFFFFF"/>
                </a:solidFill>
                <a:effectLst/>
                <a:latin typeface="Calibri Light"/>
                <a:ea typeface="Calibri Light"/>
                <a:cs typeface="Calibri Light"/>
              </a:rPr>
              <a:t>Environnement de travail hostile</a:t>
            </a:r>
          </a:p>
        </p:txBody>
      </p:sp>
      <p:sp>
        <p:nvSpPr>
          <p:cNvPr id="15" name="Content Placeholder 2">
            <a:extLst>
              <a:ext uri="{FF2B5EF4-FFF2-40B4-BE49-F238E27FC236}">
                <a16:creationId xmlns:a16="http://schemas.microsoft.com/office/drawing/2014/main" id="{A57ADB30-AA57-FF7E-1163-C8F0957A0B76}"/>
              </a:ext>
            </a:extLst>
          </p:cNvPr>
          <p:cNvSpPr>
            <a:spLocks noGrp="1"/>
          </p:cNvSpPr>
          <p:nvPr>
            <p:ph sz="half" idx="1"/>
          </p:nvPr>
        </p:nvSpPr>
        <p:spPr>
          <a:xfrm>
            <a:off x="365760" y="1539696"/>
            <a:ext cx="3886200" cy="5135424"/>
          </a:xfrm>
        </p:spPr>
        <p:txBody>
          <a:bodyPr/>
          <a:lstStyle/>
          <a:p>
            <a:pPr marL="0" indent="0">
              <a:buNone/>
            </a:pPr>
            <a:r>
              <a:rPr lang="fr-CA" sz="2100" b="0" i="0" strike="noStrike" cap="none" spc="0" baseline="0" dirty="0">
                <a:solidFill>
                  <a:srgbClr val="000000"/>
                </a:solidFill>
                <a:effectLst/>
                <a:latin typeface="Calibri"/>
                <a:ea typeface="Calibri"/>
                <a:cs typeface="Calibri"/>
              </a:rPr>
              <a:t>Exemple (accumulation de commentaires au fil du temps)</a:t>
            </a:r>
          </a:p>
          <a:p>
            <a:pPr marL="0" indent="0">
              <a:buNone/>
            </a:pPr>
            <a:endParaRPr lang="en-US" dirty="0"/>
          </a:p>
          <a:p>
            <a:pPr marL="0" indent="0">
              <a:buNone/>
            </a:pPr>
            <a:endParaRPr lang="en-US" dirty="0"/>
          </a:p>
          <a:p>
            <a:pPr marL="0" indent="0">
              <a:buNone/>
            </a:pPr>
            <a:r>
              <a:rPr lang="fr-CA" sz="2100" b="0" i="0" strike="noStrike" cap="none" spc="0" baseline="0" dirty="0">
                <a:solidFill>
                  <a:srgbClr val="000000"/>
                </a:solidFill>
                <a:effectLst/>
                <a:latin typeface="Calibri"/>
                <a:ea typeface="Calibri"/>
                <a:cs typeface="Calibri"/>
              </a:rPr>
              <a:t>            « Ayant fière allure, fille »</a:t>
            </a:r>
          </a:p>
          <a:p>
            <a:pPr marL="0" indent="0">
              <a:buNone/>
            </a:pPr>
            <a:endParaRPr lang="en-US" dirty="0"/>
          </a:p>
          <a:p>
            <a:pPr marL="0" indent="0">
              <a:buNone/>
            </a:pPr>
            <a:endParaRPr lang="en-US" dirty="0"/>
          </a:p>
          <a:p>
            <a:pPr marL="0" indent="0">
              <a:buNone/>
            </a:pPr>
            <a:r>
              <a:rPr lang="fr-CA" sz="2100" b="0" i="0" strike="noStrike" cap="none" spc="0" baseline="0" dirty="0">
                <a:solidFill>
                  <a:srgbClr val="000000"/>
                </a:solidFill>
                <a:effectLst/>
                <a:latin typeface="Calibri"/>
                <a:ea typeface="Calibri"/>
                <a:cs typeface="Calibri"/>
              </a:rPr>
              <a:t>« Pourquoi ne souriez-vous pas plus? »</a:t>
            </a:r>
          </a:p>
          <a:p>
            <a:pPr marL="0" indent="0">
              <a:buNone/>
            </a:pPr>
            <a:endParaRPr lang="en-US" dirty="0"/>
          </a:p>
          <a:p>
            <a:pPr marL="0" indent="0">
              <a:buNone/>
            </a:pPr>
            <a:endParaRPr lang="en-US" dirty="0"/>
          </a:p>
          <a:p>
            <a:pPr marL="0" indent="0">
              <a:buNone/>
            </a:pPr>
            <a:r>
              <a:rPr lang="fr-CA" sz="2100" b="0" i="0" strike="noStrike" cap="none" spc="0" baseline="0" dirty="0">
                <a:solidFill>
                  <a:srgbClr val="000000"/>
                </a:solidFill>
                <a:effectLst/>
                <a:latin typeface="Calibri"/>
                <a:ea typeface="Calibri"/>
                <a:cs typeface="Calibri"/>
              </a:rPr>
              <a:t>« Utilisez vos breloques masculines pour faire valoir votre point de vue »</a:t>
            </a:r>
          </a:p>
          <a:p>
            <a:pPr marL="0" indent="0">
              <a:buNone/>
            </a:pPr>
            <a:endParaRPr lang="en-US" dirty="0"/>
          </a:p>
          <a:p>
            <a:pPr marL="0" indent="0">
              <a:buNone/>
            </a:pPr>
            <a:endParaRPr lang="en-US" dirty="0"/>
          </a:p>
        </p:txBody>
      </p:sp>
      <p:sp>
        <p:nvSpPr>
          <p:cNvPr id="4" name="Date Placeholder 3" hidden="1">
            <a:extLst>
              <a:ext uri="{FF2B5EF4-FFF2-40B4-BE49-F238E27FC236}">
                <a16:creationId xmlns:a16="http://schemas.microsoft.com/office/drawing/2014/main" id="{03DB67EF-BBA9-553C-40B3-F0F1A8116F2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5449FD41-97DA-B96E-E874-37F373C3A50D}"/>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9</a:t>
            </a:fld>
            <a:endParaRPr lang="en-US"/>
          </a:p>
        </p:txBody>
      </p:sp>
      <p:graphicFrame>
        <p:nvGraphicFramePr>
          <p:cNvPr id="11" name="TextBox 8">
            <a:extLst>
              <a:ext uri="{FF2B5EF4-FFF2-40B4-BE49-F238E27FC236}">
                <a16:creationId xmlns:a16="http://schemas.microsoft.com/office/drawing/2014/main" id="{5C8EE2C3-03A6-ABAF-3E18-D116DCC72FC4}"/>
              </a:ext>
            </a:extLst>
          </p:cNvPr>
          <p:cNvGraphicFramePr/>
          <p:nvPr>
            <p:extLst>
              <p:ext uri="{D42A27DB-BD31-4B8C-83A1-F6EECF244321}">
                <p14:modId xmlns:p14="http://schemas.microsoft.com/office/powerpoint/2010/main" val="2908521219"/>
              </p:ext>
            </p:extLst>
          </p:nvPr>
        </p:nvGraphicFramePr>
        <p:xfrm>
          <a:off x="46291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loud 9">
            <a:extLst>
              <a:ext uri="{FF2B5EF4-FFF2-40B4-BE49-F238E27FC236}">
                <a16:creationId xmlns:a16="http://schemas.microsoft.com/office/drawing/2014/main" id="{4973049F-7464-8CEC-6A0C-5251C1FF3DEA}"/>
              </a:ext>
            </a:extLst>
          </p:cNvPr>
          <p:cNvSpPr/>
          <p:nvPr/>
        </p:nvSpPr>
        <p:spPr>
          <a:xfrm>
            <a:off x="753537" y="2783373"/>
            <a:ext cx="3615609" cy="965361"/>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a:extLst>
              <a:ext uri="{FF2B5EF4-FFF2-40B4-BE49-F238E27FC236}">
                <a16:creationId xmlns:a16="http://schemas.microsoft.com/office/drawing/2014/main" id="{FC81ACA9-37AB-3848-2CFF-062B6FE76A28}"/>
              </a:ext>
            </a:extLst>
          </p:cNvPr>
          <p:cNvSpPr/>
          <p:nvPr/>
        </p:nvSpPr>
        <p:spPr>
          <a:xfrm>
            <a:off x="149233" y="3839650"/>
            <a:ext cx="4102726" cy="1172874"/>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1A002978-A98E-CB9D-6EC7-7BD47016C50B}"/>
              </a:ext>
            </a:extLst>
          </p:cNvPr>
          <p:cNvSpPr/>
          <p:nvPr/>
        </p:nvSpPr>
        <p:spPr>
          <a:xfrm>
            <a:off x="73151" y="5318304"/>
            <a:ext cx="4178808" cy="1482966"/>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43120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3.06.30"/>
  <p:tag name="AS_TITLE" val="Aspose.Slides for Java"/>
  <p:tag name="AS_VERSION" val="23.6"/>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IR PPT Standard - DRAFT - 12.14.18" id="{9CE6E63C-E94D-FB46-91E7-6AA3D17BB118}" vid="{90DFF340-5132-1E4A-9E8E-B23BC845A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a05af7-d3ec-4963-864c-209504fa34de">
      <Terms xmlns="http://schemas.microsoft.com/office/infopath/2007/PartnerControls"/>
    </lcf76f155ced4ddcb4097134ff3c332f>
    <TaxCatchAll xmlns="2ed82cd1-6b84-4a0b-9746-0d197a81b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90C2D6ED61D4479406C8DA89CF0878" ma:contentTypeVersion="18" ma:contentTypeDescription="Create a new document." ma:contentTypeScope="" ma:versionID="9fab1500bc2d3a4d890516a255717ef1">
  <xsd:schema xmlns:xsd="http://www.w3.org/2001/XMLSchema" xmlns:xs="http://www.w3.org/2001/XMLSchema" xmlns:p="http://schemas.microsoft.com/office/2006/metadata/properties" xmlns:ns2="d7a05af7-d3ec-4963-864c-209504fa34de" xmlns:ns3="2ed82cd1-6b84-4a0b-9746-0d197a81b83d" targetNamespace="http://schemas.microsoft.com/office/2006/metadata/properties" ma:root="true" ma:fieldsID="1d2897f00ee0e34ba7a8446ba2849d29" ns2:_="" ns3:_="">
    <xsd:import namespace="d7a05af7-d3ec-4963-864c-209504fa34de"/>
    <xsd:import namespace="2ed82cd1-6b84-4a0b-9746-0d197a81b8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05af7-d3ec-4963-864c-209504fa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3bc27-0046-4300-b48a-2db9dc891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d82cd1-6b84-4a0b-9746-0d197a81b8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600404-635a-4f52-8c6e-abf865231489}" ma:internalName="TaxCatchAll" ma:showField="CatchAllData" ma:web="2ed82cd1-6b84-4a0b-9746-0d197a81b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CADE9-4D3D-4C64-A002-EFFA1FA05E14}">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2f06a283-6e2a-4468-871b-e6c63acdb121"/>
    <ds:schemaRef ds:uri="f8d36d2f-c42f-4f1f-9b2f-abc69cc7a5ad"/>
    <ds:schemaRef ds:uri="http://www.w3.org/XML/1998/namespace"/>
    <ds:schemaRef ds:uri="d7a05af7-d3ec-4963-864c-209504fa34de"/>
    <ds:schemaRef ds:uri="2ed82cd1-6b84-4a0b-9746-0d197a81b83d"/>
  </ds:schemaRefs>
</ds:datastoreItem>
</file>

<file path=customXml/itemProps2.xml><?xml version="1.0" encoding="utf-8"?>
<ds:datastoreItem xmlns:ds="http://schemas.openxmlformats.org/officeDocument/2006/customXml" ds:itemID="{716B392D-E5BF-4564-B6BF-23992C910A2D}">
  <ds:schemaRefs/>
</ds:datastoreItem>
</file>

<file path=customXml/itemProps3.xml><?xml version="1.0" encoding="utf-8"?>
<ds:datastoreItem xmlns:ds="http://schemas.openxmlformats.org/officeDocument/2006/customXml" ds:itemID="{FC480F10-BE65-4D28-A54D-405435C8E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RPM IR PPT Standard - DRAFT - 12.14.18</Template>
  <TotalTime>12374</TotalTime>
  <Words>1879</Words>
  <Application>Microsoft Office PowerPoint</Application>
  <PresentationFormat>On-screen Show (4:3)</PresentationFormat>
  <Paragraphs>246</Paragraphs>
  <Slides>27</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Light</vt:lpstr>
      <vt:lpstr>Office Theme</vt:lpstr>
      <vt:lpstr>think-cell Slide</vt:lpstr>
      <vt:lpstr>PowerPoint Presentation</vt:lpstr>
      <vt:lpstr>Prévention de la discrimination et du harcèlement </vt:lpstr>
      <vt:lpstr>Prévention de la discrimination et du harcèlement</vt:lpstr>
      <vt:lpstr>Qu’est-ce que le harcèlement et la discrimination? </vt:lpstr>
      <vt:lpstr>Mises à la terre protégées</vt:lpstr>
      <vt:lpstr>Harcèlement sexuel</vt:lpstr>
      <vt:lpstr>VRAI OU FAUX?</vt:lpstr>
      <vt:lpstr>Réponse...</vt:lpstr>
      <vt:lpstr>Environnement de travail hostile</vt:lpstr>
      <vt:lpstr>Stéréotypes de genre</vt:lpstr>
      <vt:lpstr>VRAI OU FAUX?</vt:lpstr>
      <vt:lpstr>Réponse...</vt:lpstr>
      <vt:lpstr>Harcèlement sexuel – pouvez-vous le repérer? </vt:lpstr>
      <vt:lpstr>Langage et commentaires inappropriés</vt:lpstr>
      <vt:lpstr>Environnement de travail hostile</vt:lpstr>
      <vt:lpstr>Sur place ou hors site</vt:lpstr>
      <vt:lpstr>Discrimination</vt:lpstr>
      <vt:lpstr>Intimidation en milieu de travail</vt:lpstr>
      <vt:lpstr>Personnel vs travail</vt:lpstr>
      <vt:lpstr>Conduite au travail – question à se poser</vt:lpstr>
      <vt:lpstr>Particulier - repérer les comportements importuns</vt:lpstr>
      <vt:lpstr>Que faire si vous constatez un comportement inapproprié</vt:lpstr>
      <vt:lpstr>Politique de non-représailles de RPM </vt:lpstr>
      <vt:lpstr>Représailles </vt:lpstr>
      <vt:lpstr>Vrai ou faux?</vt:lpstr>
      <vt:lpstr>Réponse...</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DeChant</dc:creator>
  <cp:lastModifiedBy>Shelley Earl</cp:lastModifiedBy>
  <cp:revision>36</cp:revision>
  <cp:lastPrinted>2020-04-30T20:14:04Z</cp:lastPrinted>
  <dcterms:created xsi:type="dcterms:W3CDTF">2018-12-18T18:53:57Z</dcterms:created>
  <dcterms:modified xsi:type="dcterms:W3CDTF">2024-03-25T18:36:09Z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0x010100D590C2D6ED61D4479406C8DA89CF0878</vt:lpwstr>
  </property>
  <property fmtid="{D5CDD505-2E9C-101B-9397-08002B2CF9AE}" pid="3" name="MediaServiceImageTags">
    <vt:lpwstr/>
  </property>
</Properties>
</file>