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37602-13C2-D365-72A7-D8E4BD0E4F86}" name="Cain, Caroline" initials="CC" userId="S::Caroline.Cain@flowcrete.com::f5332823-2726-4128-ad93-a66ffa8f61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8" clrIdx="0">
    <p:extLst>
      <p:ext uri="{19B8F6BF-5375-455C-9EA6-DF929625EA0E}">
        <p15:presenceInfo xmlns:p15="http://schemas.microsoft.com/office/powerpoint/2012/main" userId="S::bkostka@roopco.com::5bf04b9e-3f2b-4203-8d7a-b84b746d51c3" providerId="AD"/>
      </p:ext>
    </p:extLst>
  </p:cmAuthor>
  <p:cmAuthor id="2" name="Joe Toula" initials="JT" lastIdx="17" clrIdx="1">
    <p:extLst>
      <p:ext uri="{19B8F6BF-5375-455C-9EA6-DF929625EA0E}">
        <p15:presenceInfo xmlns:p15="http://schemas.microsoft.com/office/powerpoint/2012/main" userId="S::jtoula@rpminc.com::2df48d24-f262-454e-ad9c-9a6f9fc72b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8AFF"/>
    <a:srgbClr val="76D5FF"/>
    <a:srgbClr val="3CA48E"/>
    <a:srgbClr val="0098FF"/>
    <a:srgbClr val="56DA98"/>
    <a:srgbClr val="56CEA0"/>
    <a:srgbClr val="41EFCD"/>
    <a:srgbClr val="67F7FF"/>
    <a:srgbClr val="45B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5095-15C7-4BF8-A3D7-9D6D94260068}" v="455" dt="2024-03-25T15:14:30.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203190-B02D-4833-9639-64C6874E5D6E}">
      <dgm:prSet/>
      <dgm:spPr/>
      <dgm:t>
        <a:bodyPr/>
        <a:lstStyle/>
        <a:p>
          <a:r>
            <a:rPr lang="en-GB"/>
            <a:t>Everyone wants to be part of a team that is respectful and successful</a:t>
          </a:r>
          <a:endParaRPr lang="en-US"/>
        </a:p>
      </dgm:t>
    </dgm:pt>
    <dgm:pt modelId="{4872F20E-C901-4018-94B9-DA055639A969}" type="parTrans" cxnId="{4C641FB7-4ECA-4F06-ADFA-55E77C727943}">
      <dgm:prSet/>
      <dgm:spPr/>
      <dgm:t>
        <a:bodyPr/>
        <a:lstStyle/>
        <a:p>
          <a:endParaRPr lang="en-US"/>
        </a:p>
      </dgm:t>
    </dgm:pt>
    <dgm:pt modelId="{22737114-0C48-408A-9ADC-FBB5D68DA89B}" type="sibTrans" cxnId="{4C641FB7-4ECA-4F06-ADFA-55E77C727943}">
      <dgm:prSet/>
      <dgm:spPr/>
      <dgm:t>
        <a:bodyPr/>
        <a:lstStyle/>
        <a:p>
          <a:endParaRPr lang="en-US"/>
        </a:p>
      </dgm:t>
    </dgm:pt>
    <dgm:pt modelId="{D5ADE06A-2CD8-4527-BB06-0919124DF32C}">
      <dgm:prSet/>
      <dgm:spPr/>
      <dgm:t>
        <a:bodyPr/>
        <a:lstStyle/>
        <a:p>
          <a:r>
            <a:rPr lang="en-GB" dirty="0"/>
            <a:t>The V&amp;E of 168 upholds the principles of preventing discrimination &amp; harassment, which requires commitment from everyone</a:t>
          </a:r>
          <a:endParaRPr lang="en-US" dirty="0"/>
        </a:p>
      </dgm:t>
    </dgm:pt>
    <dgm:pt modelId="{3B489F43-81AC-47EA-B6F9-1A9F3623A6FD}" type="parTrans" cxnId="{F5448B07-DDFE-4B60-B5F1-2062B5822A47}">
      <dgm:prSet/>
      <dgm:spPr/>
      <dgm:t>
        <a:bodyPr/>
        <a:lstStyle/>
        <a:p>
          <a:endParaRPr lang="en-US"/>
        </a:p>
      </dgm:t>
    </dgm:pt>
    <dgm:pt modelId="{8031BCC7-8D90-4C42-9290-ACCDE5A0B9ED}" type="sibTrans" cxnId="{F5448B07-DDFE-4B60-B5F1-2062B5822A47}">
      <dgm:prSet/>
      <dgm:spPr/>
      <dgm:t>
        <a:bodyPr/>
        <a:lstStyle/>
        <a:p>
          <a:endParaRPr lang="en-US"/>
        </a:p>
      </dgm:t>
    </dgm:pt>
    <dgm:pt modelId="{255A7C46-93F8-42B9-B3FF-C4120B6D6A85}">
      <dgm:prSet/>
      <dgm:spPr/>
      <dgm:t>
        <a:bodyPr/>
        <a:lstStyle/>
        <a:p>
          <a:r>
            <a:rPr lang="en-GB" dirty="0"/>
            <a:t>RPM does not tolerate disrespect, harassment or discrimination in any form</a:t>
          </a:r>
          <a:endParaRPr lang="en-US" dirty="0"/>
        </a:p>
      </dgm:t>
    </dgm:pt>
    <dgm:pt modelId="{2F0AF00D-06E6-440B-A672-A767CD8F0B53}" type="parTrans" cxnId="{60E266AC-88DF-4473-BBD0-0042CEFAA9F4}">
      <dgm:prSet/>
      <dgm:spPr/>
      <dgm:t>
        <a:bodyPr/>
        <a:lstStyle/>
        <a:p>
          <a:endParaRPr lang="en-US"/>
        </a:p>
      </dgm:t>
    </dgm:pt>
    <dgm:pt modelId="{14D5279D-3554-44D4-A185-DA900563E26D}" type="sibTrans" cxnId="{60E266AC-88DF-4473-BBD0-0042CEFAA9F4}">
      <dgm:prSet/>
      <dgm:spPr/>
      <dgm:t>
        <a:bodyPr/>
        <a:lstStyle/>
        <a:p>
          <a:endParaRPr lang="en-US"/>
        </a:p>
      </dgm:t>
    </dgm:pt>
    <dgm:pt modelId="{D5DED7B9-AE0E-4022-87AC-013CCD84826A}">
      <dgm:prSet/>
      <dgm:spPr/>
      <dgm:t>
        <a:bodyPr/>
        <a:lstStyle/>
        <a:p>
          <a:r>
            <a:rPr lang="en-GB" dirty="0"/>
            <a:t>All of us need to make sure our conduct reflects RPM’s values, and we must take action if we see any improper conduct</a:t>
          </a:r>
          <a:endParaRPr lang="en-US" dirty="0"/>
        </a:p>
      </dgm:t>
    </dgm:pt>
    <dgm:pt modelId="{72D0D968-80E7-4D31-AFB8-C5742C4FABDC}" type="parTrans" cxnId="{4765BD1F-6350-4FB0-866B-383D38DBA4C5}">
      <dgm:prSet/>
      <dgm:spPr/>
      <dgm:t>
        <a:bodyPr/>
        <a:lstStyle/>
        <a:p>
          <a:endParaRPr lang="en-US"/>
        </a:p>
      </dgm:t>
    </dgm:pt>
    <dgm:pt modelId="{CEBD3099-CB00-4B1F-9F22-D2CEB3D1037A}" type="sibTrans" cxnId="{4765BD1F-6350-4FB0-866B-383D38DBA4C5}">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F5448B07-DDFE-4B60-B5F1-2062B5822A47}" srcId="{D3B1D878-DD47-4554-B918-FF8182C854DF}" destId="{D5ADE06A-2CD8-4527-BB06-0919124DF32C}" srcOrd="1" destOrd="0" parTransId="{3B489F43-81AC-47EA-B6F9-1A9F3623A6FD}" sibTransId="{8031BCC7-8D90-4C42-9290-ACCDE5A0B9ED}"/>
    <dgm:cxn modelId="{4765BD1F-6350-4FB0-866B-383D38DBA4C5}" srcId="{D3B1D878-DD47-4554-B918-FF8182C854DF}" destId="{D5DED7B9-AE0E-4022-87AC-013CCD84826A}" srcOrd="3" destOrd="0" parTransId="{72D0D968-80E7-4D31-AFB8-C5742C4FABDC}" sibTransId="{CEBD3099-CB00-4B1F-9F22-D2CEB3D1037A}"/>
    <dgm:cxn modelId="{4B5E284A-C3AA-4876-8F7F-8FCD3350227A}" type="presOf" srcId="{255A7C46-93F8-42B9-B3FF-C4120B6D6A85}" destId="{E61693E8-D0B4-4833-BD20-F0400943806F}" srcOrd="0" destOrd="0" presId="urn:microsoft.com/office/officeart/2018/2/layout/IconVerticalSolidList"/>
    <dgm:cxn modelId="{B6B4476F-B3F2-4810-9F53-2BDCDE158BA1}" type="presOf" srcId="{D3B1D878-DD47-4554-B918-FF8182C854DF}" destId="{79A6C311-014C-4876-94E9-AC2AA0789466}" srcOrd="0" destOrd="0" presId="urn:microsoft.com/office/officeart/2018/2/layout/IconVerticalSolidList"/>
    <dgm:cxn modelId="{8F2C1679-F532-4644-B209-4082949BCC5A}" type="presOf" srcId="{BD203190-B02D-4833-9639-64C6874E5D6E}" destId="{10EBE8A2-D7D4-4676-91C2-0669EA92AE50}" srcOrd="0" destOrd="0" presId="urn:microsoft.com/office/officeart/2018/2/layout/IconVerticalSolidList"/>
    <dgm:cxn modelId="{60E266AC-88DF-4473-BBD0-0042CEFAA9F4}" srcId="{D3B1D878-DD47-4554-B918-FF8182C854DF}" destId="{255A7C46-93F8-42B9-B3FF-C4120B6D6A85}" srcOrd="2" destOrd="0" parTransId="{2F0AF00D-06E6-440B-A672-A767CD8F0B53}" sibTransId="{14D5279D-3554-44D4-A185-DA900563E26D}"/>
    <dgm:cxn modelId="{9268B8B2-25D4-4B27-A82A-52BB3D08B4C4}" type="presOf" srcId="{D5DED7B9-AE0E-4022-87AC-013CCD84826A}" destId="{24931F5D-5E16-4A87-A9D2-51F34F2AEE47}" srcOrd="0" destOrd="0" presId="urn:microsoft.com/office/officeart/2018/2/layout/IconVerticalSolidList"/>
    <dgm:cxn modelId="{4C641FB7-4ECA-4F06-ADFA-55E77C727943}" srcId="{D3B1D878-DD47-4554-B918-FF8182C854DF}" destId="{BD203190-B02D-4833-9639-64C6874E5D6E}" srcOrd="0" destOrd="0" parTransId="{4872F20E-C901-4018-94B9-DA055639A969}" sibTransId="{22737114-0C48-408A-9ADC-FBB5D68DA89B}"/>
    <dgm:cxn modelId="{66747BCB-BA89-44F3-AA2B-139D1EB453B5}" type="presOf" srcId="{D5ADE06A-2CD8-4527-BB06-0919124DF32C}" destId="{F09238B2-9DB9-4BD7-8219-1D04AF10EADE}" srcOrd="0" destOrd="0" presId="urn:microsoft.com/office/officeart/2018/2/layout/IconVerticalSolidList"/>
    <dgm:cxn modelId="{3F4FB068-7B47-4BE8-B786-D57982983EFB}" type="presParOf" srcId="{79A6C311-014C-4876-94E9-AC2AA0789466}" destId="{D1AC1FB3-8252-43F4-B1DF-E0B7B991C4ED}" srcOrd="0" destOrd="0" presId="urn:microsoft.com/office/officeart/2018/2/layout/IconVerticalSolidList"/>
    <dgm:cxn modelId="{1ED08A87-A8D7-4895-9C17-68494437D260}" type="presParOf" srcId="{D1AC1FB3-8252-43F4-B1DF-E0B7B991C4ED}" destId="{E5BCA4F3-8F30-418C-9B3B-9FAE6FBB2AFD}" srcOrd="0" destOrd="0" presId="urn:microsoft.com/office/officeart/2018/2/layout/IconVerticalSolidList"/>
    <dgm:cxn modelId="{42B04A9B-9B54-46BD-AA45-341A63AE50CF}" type="presParOf" srcId="{D1AC1FB3-8252-43F4-B1DF-E0B7B991C4ED}" destId="{0E1DE14D-271D-4E48-A734-F66D4AA6B04D}" srcOrd="1" destOrd="0" presId="urn:microsoft.com/office/officeart/2018/2/layout/IconVerticalSolidList"/>
    <dgm:cxn modelId="{7A20FC6B-656E-42CC-AD04-9A3E330047A6}" type="presParOf" srcId="{D1AC1FB3-8252-43F4-B1DF-E0B7B991C4ED}" destId="{AF898DFF-833E-4969-A05C-28F864E3637F}" srcOrd="2" destOrd="0" presId="urn:microsoft.com/office/officeart/2018/2/layout/IconVerticalSolidList"/>
    <dgm:cxn modelId="{7E866AFB-A05E-4C4E-BED5-F9976CE523C5}" type="presParOf" srcId="{D1AC1FB3-8252-43F4-B1DF-E0B7B991C4ED}" destId="{10EBE8A2-D7D4-4676-91C2-0669EA92AE50}" srcOrd="3" destOrd="0" presId="urn:microsoft.com/office/officeart/2018/2/layout/IconVerticalSolidList"/>
    <dgm:cxn modelId="{1EF0B0AF-C7B4-419F-8588-1C84CA6AC6CC}" type="presParOf" srcId="{79A6C311-014C-4876-94E9-AC2AA0789466}" destId="{AAB631DF-D1E9-4EBA-BFAB-61939DC8BDB1}" srcOrd="1" destOrd="0" presId="urn:microsoft.com/office/officeart/2018/2/layout/IconVerticalSolidList"/>
    <dgm:cxn modelId="{9E84A991-E754-4131-B50A-B69AF99345EB}" type="presParOf" srcId="{79A6C311-014C-4876-94E9-AC2AA0789466}" destId="{9EA0C476-91E6-4714-919B-C91EBFC2EB4F}" srcOrd="2" destOrd="0" presId="urn:microsoft.com/office/officeart/2018/2/layout/IconVerticalSolidList"/>
    <dgm:cxn modelId="{07E4CE56-984D-4F9A-8B7B-3FFB280C91D6}" type="presParOf" srcId="{9EA0C476-91E6-4714-919B-C91EBFC2EB4F}" destId="{62399D1D-6A37-4655-9B96-57525ECC5F52}" srcOrd="0" destOrd="0" presId="urn:microsoft.com/office/officeart/2018/2/layout/IconVerticalSolidList"/>
    <dgm:cxn modelId="{65FDB823-BAF3-4003-9DB5-A111F7F5ACC0}" type="presParOf" srcId="{9EA0C476-91E6-4714-919B-C91EBFC2EB4F}" destId="{581AAD55-36A6-40B9-B55F-EEF840079F1A}" srcOrd="1" destOrd="0" presId="urn:microsoft.com/office/officeart/2018/2/layout/IconVerticalSolidList"/>
    <dgm:cxn modelId="{C5F5E18A-6814-4815-843A-1D799C67E844}" type="presParOf" srcId="{9EA0C476-91E6-4714-919B-C91EBFC2EB4F}" destId="{221124F0-5250-4952-B025-754B2DEE029D}" srcOrd="2" destOrd="0" presId="urn:microsoft.com/office/officeart/2018/2/layout/IconVerticalSolidList"/>
    <dgm:cxn modelId="{213D811D-3D0E-415A-9052-6DA47379966D}" type="presParOf" srcId="{9EA0C476-91E6-4714-919B-C91EBFC2EB4F}" destId="{F09238B2-9DB9-4BD7-8219-1D04AF10EADE}" srcOrd="3" destOrd="0" presId="urn:microsoft.com/office/officeart/2018/2/layout/IconVerticalSolidList"/>
    <dgm:cxn modelId="{E0B030E7-6656-4006-9E5D-45166F4DECB6}" type="presParOf" srcId="{79A6C311-014C-4876-94E9-AC2AA0789466}" destId="{DC802BC5-1A91-4AF9-9ED1-02F8C352C88F}" srcOrd="3" destOrd="0" presId="urn:microsoft.com/office/officeart/2018/2/layout/IconVerticalSolidList"/>
    <dgm:cxn modelId="{EF858A42-EEA0-4A33-8F7C-B101E4FFC1EA}" type="presParOf" srcId="{79A6C311-014C-4876-94E9-AC2AA0789466}" destId="{4F6FD4E0-2E33-4FE5-AB43-13249D436D2E}" srcOrd="4" destOrd="0" presId="urn:microsoft.com/office/officeart/2018/2/layout/IconVerticalSolidList"/>
    <dgm:cxn modelId="{13AC4A10-588E-4A01-8D6C-7F8FEF5A0890}" type="presParOf" srcId="{4F6FD4E0-2E33-4FE5-AB43-13249D436D2E}" destId="{2194DC87-0EB3-47A9-A710-50B67ABE9595}" srcOrd="0" destOrd="0" presId="urn:microsoft.com/office/officeart/2018/2/layout/IconVerticalSolidList"/>
    <dgm:cxn modelId="{7C17A42B-C52C-4FEF-BA0F-7D84AC644940}" type="presParOf" srcId="{4F6FD4E0-2E33-4FE5-AB43-13249D436D2E}" destId="{E7043F58-D2C7-4873-8DE7-E85D1568F29E}" srcOrd="1" destOrd="0" presId="urn:microsoft.com/office/officeart/2018/2/layout/IconVerticalSolidList"/>
    <dgm:cxn modelId="{6A42BF6D-FBF7-4096-971E-C6EE4805BB17}" type="presParOf" srcId="{4F6FD4E0-2E33-4FE5-AB43-13249D436D2E}" destId="{E91F269F-E74E-44A5-B980-0F943959FF9F}" srcOrd="2" destOrd="0" presId="urn:microsoft.com/office/officeart/2018/2/layout/IconVerticalSolidList"/>
    <dgm:cxn modelId="{7E9CAA42-5D03-4BC9-AFBE-6350F36837BB}" type="presParOf" srcId="{4F6FD4E0-2E33-4FE5-AB43-13249D436D2E}" destId="{E61693E8-D0B4-4833-BD20-F0400943806F}" srcOrd="3" destOrd="0" presId="urn:microsoft.com/office/officeart/2018/2/layout/IconVerticalSolidList"/>
    <dgm:cxn modelId="{8031FD7A-7C56-45B6-A558-F654E92C62F4}" type="presParOf" srcId="{79A6C311-014C-4876-94E9-AC2AA0789466}" destId="{84CA8B17-F245-4AD8-9D97-5A81F130C64C}" srcOrd="5" destOrd="0" presId="urn:microsoft.com/office/officeart/2018/2/layout/IconVerticalSolidList"/>
    <dgm:cxn modelId="{58C6789C-50AB-43B1-9A3C-6ED5E490CC0A}" type="presParOf" srcId="{79A6C311-014C-4876-94E9-AC2AA0789466}" destId="{4DEF3117-8A5A-458D-881B-10B2ACCAB362}" srcOrd="6" destOrd="0" presId="urn:microsoft.com/office/officeart/2018/2/layout/IconVerticalSolidList"/>
    <dgm:cxn modelId="{2A1FB3A5-0B47-43A5-AD90-5330ADFC7D3D}" type="presParOf" srcId="{4DEF3117-8A5A-458D-881B-10B2ACCAB362}" destId="{AEF938DC-0277-4425-B5AA-B6E145ABDF3E}" srcOrd="0" destOrd="0" presId="urn:microsoft.com/office/officeart/2018/2/layout/IconVerticalSolidList"/>
    <dgm:cxn modelId="{D640EA89-2BB4-4F58-9FB8-79810F42986E}" type="presParOf" srcId="{4DEF3117-8A5A-458D-881B-10B2ACCAB362}" destId="{BE8DF815-E4EC-4C8B-89A3-02381B28C402}" srcOrd="1" destOrd="0" presId="urn:microsoft.com/office/officeart/2018/2/layout/IconVerticalSolidList"/>
    <dgm:cxn modelId="{57875887-8EFB-451C-989C-6689D8EE6551}" type="presParOf" srcId="{4DEF3117-8A5A-458D-881B-10B2ACCAB362}" destId="{EFBC4F42-3390-49A4-B52F-7A9440C85FC1}" srcOrd="2" destOrd="0" presId="urn:microsoft.com/office/officeart/2018/2/layout/IconVerticalSolidList"/>
    <dgm:cxn modelId="{1E8660E4-7514-4080-A8D8-9747830103C4}"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AB9A4F-D9FE-47DA-8246-2A78DFA5655C}">
      <dgm:prSet/>
      <dgm:spPr/>
      <dgm:t>
        <a:bodyPr/>
        <a:lstStyle/>
        <a:p>
          <a:r>
            <a:rPr lang="en-GB"/>
            <a:t>Is your behaviour making people uncomfortable or creating unnecessary conflict?</a:t>
          </a:r>
          <a:endParaRPr lang="en-US"/>
        </a:p>
      </dgm:t>
    </dgm:pt>
    <dgm:pt modelId="{ED59F25E-8D6B-4DDC-88B3-DDA63EF0643B}" type="parTrans" cxnId="{7FE3DCCD-3A2F-4CF8-8704-30CEB3AC2ABE}">
      <dgm:prSet/>
      <dgm:spPr/>
      <dgm:t>
        <a:bodyPr/>
        <a:lstStyle/>
        <a:p>
          <a:endParaRPr lang="en-US"/>
        </a:p>
      </dgm:t>
    </dgm:pt>
    <dgm:pt modelId="{EF4C7FAD-6507-4D93-A5CA-31A3D9E541FB}" type="sibTrans" cxnId="{7FE3DCCD-3A2F-4CF8-8704-30CEB3AC2ABE}">
      <dgm:prSet/>
      <dgm:spPr/>
      <dgm:t>
        <a:bodyPr/>
        <a:lstStyle/>
        <a:p>
          <a:endParaRPr lang="en-US"/>
        </a:p>
      </dgm:t>
    </dgm:pt>
    <dgm:pt modelId="{E36DD077-4630-49D3-894A-E54327E79495}">
      <dgm:prSet/>
      <dgm:spPr/>
      <dgm:t>
        <a:bodyPr/>
        <a:lstStyle/>
        <a:p>
          <a:r>
            <a:rPr lang="en-GB" dirty="0"/>
            <a:t>Would you be embarrassed if your friends, family or community leaders learned about your behaviour?</a:t>
          </a:r>
          <a:endParaRPr lang="en-US" dirty="0"/>
        </a:p>
      </dgm:t>
    </dgm:pt>
    <dgm:pt modelId="{B4F0A06B-6C5B-49F8-8386-5178C2202F1F}" type="parTrans" cxnId="{408BED67-64DB-4CB7-AC3F-9218EC63063F}">
      <dgm:prSet/>
      <dgm:spPr/>
      <dgm:t>
        <a:bodyPr/>
        <a:lstStyle/>
        <a:p>
          <a:endParaRPr lang="en-US"/>
        </a:p>
      </dgm:t>
    </dgm:pt>
    <dgm:pt modelId="{37C34F6D-8763-4626-85D8-27B76A047C36}" type="sibTrans" cxnId="{408BED67-64DB-4CB7-AC3F-9218EC63063F}">
      <dgm:prSet/>
      <dgm:spPr/>
      <dgm:t>
        <a:bodyPr/>
        <a:lstStyle/>
        <a:p>
          <a:endParaRPr lang="en-US"/>
        </a:p>
      </dgm:t>
    </dgm:pt>
    <dgm:pt modelId="{22A170D8-7824-4DB9-A761-E3407BE28B42}">
      <dgm:prSet/>
      <dgm:spPr/>
      <dgm:t>
        <a:bodyPr/>
        <a:lstStyle/>
        <a:p>
          <a:r>
            <a:rPr lang="en-GB"/>
            <a:t>Is your behaviour relevant or necessary to your work or performance?</a:t>
          </a:r>
          <a:endParaRPr lang="en-US"/>
        </a:p>
      </dgm:t>
    </dgm:pt>
    <dgm:pt modelId="{36E166FB-1D32-4380-849D-9E46BEC66E4B}" type="parTrans" cxnId="{BDB5037A-5A27-482D-A0BB-654FBAD3A4A5}">
      <dgm:prSet/>
      <dgm:spPr/>
      <dgm:t>
        <a:bodyPr/>
        <a:lstStyle/>
        <a:p>
          <a:endParaRPr lang="en-US"/>
        </a:p>
      </dgm:t>
    </dgm:pt>
    <dgm:pt modelId="{4452BAC6-2866-4B98-816A-4BB16706752C}" type="sibTrans" cxnId="{BDB5037A-5A27-482D-A0BB-654FBAD3A4A5}">
      <dgm:prSet/>
      <dgm:spPr/>
      <dgm:t>
        <a:bodyPr/>
        <a:lstStyle/>
        <a:p>
          <a:endParaRPr lang="en-US"/>
        </a:p>
      </dgm:t>
    </dgm:pt>
    <dgm:pt modelId="{99AECD81-A579-436B-B436-13B4FBC1CBD3}">
      <dgm:prSet/>
      <dgm:spPr/>
      <dgm:t>
        <a:bodyPr/>
        <a:lstStyle/>
        <a:p>
          <a:r>
            <a:rPr lang="en-GB" dirty="0"/>
            <a:t>If you answer yes to any of these questions, think about whether what you are doing or saying is appropriate.</a:t>
          </a:r>
          <a:endParaRPr lang="en-US" dirty="0"/>
        </a:p>
      </dgm:t>
    </dgm:pt>
    <dgm:pt modelId="{763C86D9-2FBC-451F-807E-0D6E3FC96AC4}" type="parTrans" cxnId="{16103881-37C8-4D9A-87E4-B7263DE3C262}">
      <dgm:prSet/>
      <dgm:spPr/>
      <dgm:t>
        <a:bodyPr/>
        <a:lstStyle/>
        <a:p>
          <a:endParaRPr lang="en-US"/>
        </a:p>
      </dgm:t>
    </dgm:pt>
    <dgm:pt modelId="{16B654AB-35BC-4062-8FB9-A021A4EDF7E1}" type="sibTrans" cxnId="{16103881-37C8-4D9A-87E4-B7263DE3C262}">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DD389404-4541-425D-8F1D-1092A2A8EA13}" type="presOf" srcId="{22A170D8-7824-4DB9-A761-E3407BE28B42}" destId="{243CC102-BC16-4CF6-99B1-D3653BCF54DD}" srcOrd="0" destOrd="0" presId="urn:microsoft.com/office/officeart/2005/8/layout/default"/>
    <dgm:cxn modelId="{B515DB0B-8A59-4B88-9B1A-A40C0EE8540B}" type="presOf" srcId="{04AB9A4F-D9FE-47DA-8246-2A78DFA5655C}" destId="{6DF8FA57-199B-4FDE-9C3F-99E925313025}" srcOrd="0" destOrd="0" presId="urn:microsoft.com/office/officeart/2005/8/layout/default"/>
    <dgm:cxn modelId="{E83A0C2E-2013-4784-AA1A-EA991D3BF3D5}" type="presOf" srcId="{99AECD81-A579-436B-B436-13B4FBC1CBD3}" destId="{3345AED3-E8AE-40AD-B56E-281783EF31F5}" srcOrd="0" destOrd="0" presId="urn:microsoft.com/office/officeart/2005/8/layout/default"/>
    <dgm:cxn modelId="{408BED67-64DB-4CB7-AC3F-9218EC63063F}" srcId="{ED7DFDA6-E816-47B2-9567-C5BB0EEB594A}" destId="{E36DD077-4630-49D3-894A-E54327E79495}" srcOrd="1" destOrd="0" parTransId="{B4F0A06B-6C5B-49F8-8386-5178C2202F1F}" sibTransId="{37C34F6D-8763-4626-85D8-27B76A047C36}"/>
    <dgm:cxn modelId="{BDB5037A-5A27-482D-A0BB-654FBAD3A4A5}" srcId="{ED7DFDA6-E816-47B2-9567-C5BB0EEB594A}" destId="{22A170D8-7824-4DB9-A761-E3407BE28B42}" srcOrd="2" destOrd="0" parTransId="{36E166FB-1D32-4380-849D-9E46BEC66E4B}" sibTransId="{4452BAC6-2866-4B98-816A-4BB16706752C}"/>
    <dgm:cxn modelId="{16103881-37C8-4D9A-87E4-B7263DE3C262}" srcId="{ED7DFDA6-E816-47B2-9567-C5BB0EEB594A}" destId="{99AECD81-A579-436B-B436-13B4FBC1CBD3}" srcOrd="3" destOrd="0" parTransId="{763C86D9-2FBC-451F-807E-0D6E3FC96AC4}" sibTransId="{16B654AB-35BC-4062-8FB9-A021A4EDF7E1}"/>
    <dgm:cxn modelId="{F5A7AAAD-04B7-4A4C-8174-8C24C40FE41E}" type="presOf" srcId="{E36DD077-4630-49D3-894A-E54327E79495}" destId="{8E972E1B-CF68-4A49-915B-097B6B17B149}" srcOrd="0" destOrd="0" presId="urn:microsoft.com/office/officeart/2005/8/layout/default"/>
    <dgm:cxn modelId="{1D7F3CCA-A084-40FF-8350-4947CA288365}" type="presOf" srcId="{ED7DFDA6-E816-47B2-9567-C5BB0EEB594A}" destId="{0F90807F-9B06-41A3-9F46-0A44E44457E4}" srcOrd="0" destOrd="0" presId="urn:microsoft.com/office/officeart/2005/8/layout/default"/>
    <dgm:cxn modelId="{7FE3DCCD-3A2F-4CF8-8704-30CEB3AC2ABE}" srcId="{ED7DFDA6-E816-47B2-9567-C5BB0EEB594A}" destId="{04AB9A4F-D9FE-47DA-8246-2A78DFA5655C}" srcOrd="0" destOrd="0" parTransId="{ED59F25E-8D6B-4DDC-88B3-DDA63EF0643B}" sibTransId="{EF4C7FAD-6507-4D93-A5CA-31A3D9E541FB}"/>
    <dgm:cxn modelId="{4F831925-A2ED-4CA0-A462-EE3FF4775EBD}" type="presParOf" srcId="{0F90807F-9B06-41A3-9F46-0A44E44457E4}" destId="{6DF8FA57-199B-4FDE-9C3F-99E925313025}" srcOrd="0" destOrd="0" presId="urn:microsoft.com/office/officeart/2005/8/layout/default"/>
    <dgm:cxn modelId="{346F9C0E-646F-4CA1-9BE3-BA0CECCFEB67}" type="presParOf" srcId="{0F90807F-9B06-41A3-9F46-0A44E44457E4}" destId="{C8248DB2-9292-4124-B95E-ED8B9287618C}" srcOrd="1" destOrd="0" presId="urn:microsoft.com/office/officeart/2005/8/layout/default"/>
    <dgm:cxn modelId="{A3D78F7E-E05B-41A3-9869-2303B3368BD3}" type="presParOf" srcId="{0F90807F-9B06-41A3-9F46-0A44E44457E4}" destId="{8E972E1B-CF68-4A49-915B-097B6B17B149}" srcOrd="2" destOrd="0" presId="urn:microsoft.com/office/officeart/2005/8/layout/default"/>
    <dgm:cxn modelId="{7CBC5455-8FB5-42C3-9F18-CADDC5961F99}" type="presParOf" srcId="{0F90807F-9B06-41A3-9F46-0A44E44457E4}" destId="{A072F57F-2EA5-41A1-9F6E-0A889D4B4517}" srcOrd="3" destOrd="0" presId="urn:microsoft.com/office/officeart/2005/8/layout/default"/>
    <dgm:cxn modelId="{38D314BD-7B96-4A8C-9C64-3613E9020F31}" type="presParOf" srcId="{0F90807F-9B06-41A3-9F46-0A44E44457E4}" destId="{243CC102-BC16-4CF6-99B1-D3653BCF54DD}" srcOrd="4" destOrd="0" presId="urn:microsoft.com/office/officeart/2005/8/layout/default"/>
    <dgm:cxn modelId="{A5FE092D-F57B-464F-AA02-AAFB53A106F0}" type="presParOf" srcId="{0F90807F-9B06-41A3-9F46-0A44E44457E4}" destId="{3444DF13-928C-4745-AA5A-98EC000EA8C8}" srcOrd="5" destOrd="0" presId="urn:microsoft.com/office/officeart/2005/8/layout/default"/>
    <dgm:cxn modelId="{6EAB5F31-5A10-495A-8B81-07987A770392}"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972C802A-DE7C-4CFB-AB82-96FFF3476E4E}">
      <dgm:prSet phldrT="[Text]"/>
      <dgm:spPr/>
      <dgm:t>
        <a:bodyPr/>
        <a:lstStyle/>
        <a:p>
          <a:r>
            <a:rPr lang="en-US" dirty="0"/>
            <a:t>Eye contact</a:t>
          </a:r>
        </a:p>
      </dgm:t>
    </dgm:pt>
    <dgm:pt modelId="{EB4AC6B5-0AE8-4CF2-984B-CC67AC15CFC5}" type="parTrans" cxnId="{DFB2E14F-3679-4A28-9038-0890139AC84C}">
      <dgm:prSet/>
      <dgm:spPr/>
      <dgm:t>
        <a:bodyPr/>
        <a:lstStyle/>
        <a:p>
          <a:endParaRPr lang="en-US"/>
        </a:p>
      </dgm:t>
    </dgm:pt>
    <dgm:pt modelId="{256E1FC6-3853-4AE2-86E4-6245C7BF4F37}" type="sibTrans" cxnId="{DFB2E14F-3679-4A28-9038-0890139AC84C}">
      <dgm:prSet/>
      <dgm:spPr/>
      <dgm:t>
        <a:bodyPr/>
        <a:lstStyle/>
        <a:p>
          <a:endParaRPr lang="en-US"/>
        </a:p>
      </dgm:t>
    </dgm:pt>
    <dgm:pt modelId="{F338A198-B74D-4D23-AE14-A82F11E1DAD8}">
      <dgm:prSet phldrT="[Text]"/>
      <dgm:spPr/>
      <dgm:t>
        <a:bodyPr/>
        <a:lstStyle/>
        <a:p>
          <a:r>
            <a:rPr lang="en-US" dirty="0"/>
            <a:t>Facial expressions</a:t>
          </a:r>
        </a:p>
      </dgm:t>
    </dgm:pt>
    <dgm:pt modelId="{67B9D431-DA4A-4643-B490-76689F1C1084}" type="parTrans" cxnId="{60BE8D99-A3BF-4D86-9E37-121E4E8C176B}">
      <dgm:prSet/>
      <dgm:spPr/>
      <dgm:t>
        <a:bodyPr/>
        <a:lstStyle/>
        <a:p>
          <a:endParaRPr lang="en-US"/>
        </a:p>
      </dgm:t>
    </dgm:pt>
    <dgm:pt modelId="{C58A6317-70AB-4D9F-B558-C995C9E345F3}" type="sibTrans" cxnId="{60BE8D99-A3BF-4D86-9E37-121E4E8C176B}">
      <dgm:prSet/>
      <dgm:spPr/>
      <dgm:t>
        <a:bodyPr/>
        <a:lstStyle/>
        <a:p>
          <a:endParaRPr lang="en-US"/>
        </a:p>
      </dgm:t>
    </dgm:pt>
    <dgm:pt modelId="{84A836FC-AAFB-43A3-89CD-795F4C354296}">
      <dgm:prSet phldrT="[Text]"/>
      <dgm:spPr/>
      <dgm:t>
        <a:bodyPr/>
        <a:lstStyle/>
        <a:p>
          <a:r>
            <a:rPr lang="en-US" dirty="0"/>
            <a:t>Does the person’s face express warmth and interest? Or is it blank or showing discomfort?</a:t>
          </a:r>
        </a:p>
      </dgm:t>
    </dgm:pt>
    <dgm:pt modelId="{64C787F3-2068-421D-BD82-D745F1B49B24}" type="parTrans" cxnId="{BE657680-93B2-4CF2-90B5-2933597E5C1E}">
      <dgm:prSet/>
      <dgm:spPr/>
      <dgm:t>
        <a:bodyPr/>
        <a:lstStyle/>
        <a:p>
          <a:endParaRPr lang="en-US"/>
        </a:p>
      </dgm:t>
    </dgm:pt>
    <dgm:pt modelId="{54346FDA-23C8-4590-AE78-C257FFBA5052}" type="sibTrans" cxnId="{BE657680-93B2-4CF2-90B5-2933597E5C1E}">
      <dgm:prSet/>
      <dgm:spPr/>
      <dgm:t>
        <a:bodyPr/>
        <a:lstStyle/>
        <a:p>
          <a:endParaRPr lang="en-US"/>
        </a:p>
      </dgm:t>
    </dgm:pt>
    <dgm:pt modelId="{5F062A7C-B06E-4406-B0DD-354232FCE705}">
      <dgm:prSet phldrT="[Text]"/>
      <dgm:spPr/>
      <dgm:t>
        <a:bodyPr/>
        <a:lstStyle/>
        <a:p>
          <a:r>
            <a:rPr lang="en-US" dirty="0"/>
            <a:t>Is the person making eye contact? Or are they avoiding it?</a:t>
          </a:r>
        </a:p>
      </dgm:t>
    </dgm:pt>
    <dgm:pt modelId="{FECE0BF8-ECB4-4A4E-8988-734D3D2C1857}" type="parTrans" cxnId="{92FFC704-D403-47BB-8C3B-C2DDE8C1304D}">
      <dgm:prSet/>
      <dgm:spPr/>
      <dgm:t>
        <a:bodyPr/>
        <a:lstStyle/>
        <a:p>
          <a:endParaRPr lang="en-US"/>
        </a:p>
      </dgm:t>
    </dgm:pt>
    <dgm:pt modelId="{CA457DF6-CDBB-4DA3-BD1A-617D376AAEBA}" type="sibTrans" cxnId="{92FFC704-D403-47BB-8C3B-C2DDE8C1304D}">
      <dgm:prSet/>
      <dgm:spPr/>
      <dgm:t>
        <a:bodyPr/>
        <a:lstStyle/>
        <a:p>
          <a:endParaRPr lang="en-US"/>
        </a:p>
      </dgm:t>
    </dgm:pt>
    <dgm:pt modelId="{9B75E048-2AA5-47D4-B202-E2AF294A9841}">
      <dgm:prSet phldrT="[Text]"/>
      <dgm:spPr/>
      <dgm:t>
        <a:bodyPr/>
        <a:lstStyle/>
        <a:p>
          <a:r>
            <a:rPr lang="en-US" dirty="0"/>
            <a:t>Tone of voice</a:t>
          </a:r>
        </a:p>
      </dgm:t>
    </dgm:pt>
    <dgm:pt modelId="{37BEA225-0283-4195-B462-B25B05722CBB}" type="parTrans" cxnId="{00CBEA68-8D5B-4841-867A-6BE37037C255}">
      <dgm:prSet/>
      <dgm:spPr/>
      <dgm:t>
        <a:bodyPr/>
        <a:lstStyle/>
        <a:p>
          <a:endParaRPr lang="en-US"/>
        </a:p>
      </dgm:t>
    </dgm:pt>
    <dgm:pt modelId="{98FC8C8A-113E-4040-8FD7-F6E4AEB3E5A7}" type="sibTrans" cxnId="{00CBEA68-8D5B-4841-867A-6BE37037C255}">
      <dgm:prSet/>
      <dgm:spPr/>
      <dgm:t>
        <a:bodyPr/>
        <a:lstStyle/>
        <a:p>
          <a:endParaRPr lang="en-US"/>
        </a:p>
      </dgm:t>
    </dgm:pt>
    <dgm:pt modelId="{DDF099B8-1FB4-42BC-8CF7-4F0946E8CE06}">
      <dgm:prSet phldrT="[Text]"/>
      <dgm:spPr/>
      <dgm:t>
        <a:bodyPr/>
        <a:lstStyle/>
        <a:p>
          <a:r>
            <a:rPr lang="en-US" dirty="0"/>
            <a:t>Does the person’s voice project comfort or interest? Or is it strained?</a:t>
          </a:r>
        </a:p>
      </dgm:t>
    </dgm:pt>
    <dgm:pt modelId="{9F71C79D-2DD7-4C89-AEFB-6AAFE803B690}" type="parTrans" cxnId="{B059CA65-B594-4960-A674-EC27B5CC0044}">
      <dgm:prSet/>
      <dgm:spPr/>
      <dgm:t>
        <a:bodyPr/>
        <a:lstStyle/>
        <a:p>
          <a:endParaRPr lang="en-US"/>
        </a:p>
      </dgm:t>
    </dgm:pt>
    <dgm:pt modelId="{94CDA1BF-C6A2-44A8-AD23-C61A10A970F6}" type="sibTrans" cxnId="{B059CA65-B594-4960-A674-EC27B5CC0044}">
      <dgm:prSet/>
      <dgm:spPr/>
      <dgm:t>
        <a:bodyPr/>
        <a:lstStyle/>
        <a:p>
          <a:endParaRPr lang="en-US"/>
        </a:p>
      </dgm:t>
    </dgm:pt>
    <dgm:pt modelId="{6CBE69AA-1EAC-4424-B2B7-3F6E128CB8BA}">
      <dgm:prSet phldrT="[Text]"/>
      <dgm:spPr/>
      <dgm:t>
        <a:bodyPr/>
        <a:lstStyle/>
        <a:p>
          <a:r>
            <a:rPr lang="en-US" dirty="0"/>
            <a:t>Posture and gesture</a:t>
          </a:r>
        </a:p>
      </dgm:t>
    </dgm:pt>
    <dgm:pt modelId="{9ACD4190-12A2-49CD-AB0A-A5666B7B7918}" type="parTrans" cxnId="{A2CCBCF1-6659-4619-82D6-1BD6402D3A06}">
      <dgm:prSet/>
      <dgm:spPr/>
      <dgm:t>
        <a:bodyPr/>
        <a:lstStyle/>
        <a:p>
          <a:endParaRPr lang="en-US"/>
        </a:p>
      </dgm:t>
    </dgm:pt>
    <dgm:pt modelId="{7B16840F-5494-45CE-9189-F7F911A2009B}" type="sibTrans" cxnId="{A2CCBCF1-6659-4619-82D6-1BD6402D3A06}">
      <dgm:prSet/>
      <dgm:spPr/>
      <dgm:t>
        <a:bodyPr/>
        <a:lstStyle/>
        <a:p>
          <a:endParaRPr lang="en-US"/>
        </a:p>
      </dgm:t>
    </dgm:pt>
    <dgm:pt modelId="{BD181532-2AC9-4658-A2DD-0F002D433353}">
      <dgm:prSet phldrT="[Text]"/>
      <dgm:spPr/>
      <dgm:t>
        <a:bodyPr/>
        <a:lstStyle/>
        <a:p>
          <a:r>
            <a:rPr lang="en-US" dirty="0"/>
            <a:t>Is the person’s body relaxed? Or is it stiff and immobile?</a:t>
          </a:r>
        </a:p>
      </dgm:t>
    </dgm:pt>
    <dgm:pt modelId="{F38D2D14-BB0A-4111-968D-AD271D79AD40}" type="parTrans" cxnId="{70430207-3AE2-4EB0-9FAC-23B890BD4B50}">
      <dgm:prSet/>
      <dgm:spPr/>
      <dgm:t>
        <a:bodyPr/>
        <a:lstStyle/>
        <a:p>
          <a:endParaRPr lang="en-US"/>
        </a:p>
      </dgm:t>
    </dgm:pt>
    <dgm:pt modelId="{29DE9D28-1260-47FE-910D-47692CA2A79C}" type="sibTrans" cxnId="{70430207-3AE2-4EB0-9FAC-23B890BD4B50}">
      <dgm:prSet/>
      <dgm:spPr/>
      <dgm:t>
        <a:bodyPr/>
        <a:lstStyle/>
        <a:p>
          <a:endParaRPr lang="en-US"/>
        </a:p>
      </dgm:t>
    </dgm:pt>
    <dgm:pt modelId="{89CC7EA6-749B-42BC-978E-A38075F5C72B}">
      <dgm:prSet phldrT="[Text]"/>
      <dgm:spPr/>
      <dgm:t>
        <a:bodyPr/>
        <a:lstStyle/>
        <a:p>
          <a:r>
            <a:rPr lang="en-US" dirty="0"/>
            <a:t>Timing and place</a:t>
          </a:r>
        </a:p>
      </dgm:t>
    </dgm:pt>
    <dgm:pt modelId="{807F1521-882E-4D39-8BF8-417E16E78EDB}" type="parTrans" cxnId="{49519CD6-53D8-4ACC-BD80-E0D07D3E2439}">
      <dgm:prSet/>
      <dgm:spPr/>
      <dgm:t>
        <a:bodyPr/>
        <a:lstStyle/>
        <a:p>
          <a:endParaRPr lang="en-US"/>
        </a:p>
      </dgm:t>
    </dgm:pt>
    <dgm:pt modelId="{343B9B90-5CA5-4DF2-A625-3A6F77D8A08D}" type="sibTrans" cxnId="{49519CD6-53D8-4ACC-BD80-E0D07D3E2439}">
      <dgm:prSet/>
      <dgm:spPr/>
      <dgm:t>
        <a:bodyPr/>
        <a:lstStyle/>
        <a:p>
          <a:endParaRPr lang="en-US"/>
        </a:p>
      </dgm:t>
    </dgm:pt>
    <dgm:pt modelId="{CF86E16C-B51F-4AC4-B847-500574210A22}">
      <dgm:prSet phldrT="[Text]"/>
      <dgm:spPr/>
      <dgm:t>
        <a:bodyPr/>
        <a:lstStyle/>
        <a:p>
          <a:r>
            <a:rPr lang="en-US" dirty="0"/>
            <a:t>Is there an easy flow of information back and forth? Or is it largely a one-way conversation?</a:t>
          </a:r>
        </a:p>
      </dgm:t>
    </dgm:pt>
    <dgm:pt modelId="{FDC2816E-1A03-468B-9061-AEA76AC6A994}" type="parTrans" cxnId="{E4166EA6-51A9-427F-A01B-2769D05D9A56}">
      <dgm:prSet/>
      <dgm:spPr/>
      <dgm:t>
        <a:bodyPr/>
        <a:lstStyle/>
        <a:p>
          <a:endParaRPr lang="en-US"/>
        </a:p>
      </dgm:t>
    </dgm:pt>
    <dgm:pt modelId="{F690D86F-5A1D-4097-8241-2BC5BE27F639}" type="sibTrans" cxnId="{E4166EA6-51A9-427F-A01B-2769D05D9A56}">
      <dgm:prSet/>
      <dgm:spPr/>
      <dgm:t>
        <a:bodyPr/>
        <a:lstStyle/>
        <a:p>
          <a:endParaRPr lang="en-US"/>
        </a:p>
      </dgm:t>
    </dgm:pt>
    <dgm:pt modelId="{D627C789-0051-4A89-95D0-9984E46E197F}">
      <dgm:prSet phldrT="[Text]"/>
      <dgm:spPr/>
      <dgm:t>
        <a:bodyPr/>
        <a:lstStyle/>
        <a:p>
          <a:r>
            <a:rPr lang="en-US" dirty="0"/>
            <a:t>Engagement</a:t>
          </a:r>
        </a:p>
      </dgm:t>
    </dgm:pt>
    <dgm:pt modelId="{1D9BFEA0-AC8A-42F4-B30D-03560ADA1EA1}" type="parTrans" cxnId="{A7A055A8-73ED-4E7E-AA6E-288B3A956C3B}">
      <dgm:prSet/>
      <dgm:spPr/>
      <dgm:t>
        <a:bodyPr/>
        <a:lstStyle/>
        <a:p>
          <a:endParaRPr lang="en-US"/>
        </a:p>
      </dgm:t>
    </dgm:pt>
    <dgm:pt modelId="{93187921-8FD1-4FDC-8010-6C08D72CF9A5}" type="sibTrans" cxnId="{A7A055A8-73ED-4E7E-AA6E-288B3A956C3B}">
      <dgm:prSet/>
      <dgm:spPr/>
      <dgm:t>
        <a:bodyPr/>
        <a:lstStyle/>
        <a:p>
          <a:endParaRPr lang="en-US"/>
        </a:p>
      </dgm:t>
    </dgm:pt>
    <dgm:pt modelId="{DA8ECFEB-D442-451D-8936-BBB3F6B74CCF}">
      <dgm:prSet phldrT="[Text]"/>
      <dgm:spPr/>
      <dgm:t>
        <a:bodyPr/>
        <a:lstStyle/>
        <a:p>
          <a:r>
            <a:rPr lang="en-US" dirty="0"/>
            <a:t>Does the person seem to be enjoying the conversation? Or are they looking for an exit to the interaction?</a:t>
          </a:r>
        </a:p>
      </dgm:t>
    </dgm:pt>
    <dgm:pt modelId="{EAD9AE3A-A04C-45C7-881F-78EF9496FA8C}" type="parTrans" cxnId="{D4F1525B-20E9-4848-A769-0A208BD591BF}">
      <dgm:prSet/>
      <dgm:spPr/>
      <dgm:t>
        <a:bodyPr/>
        <a:lstStyle/>
        <a:p>
          <a:endParaRPr lang="en-US"/>
        </a:p>
      </dgm:t>
    </dgm:pt>
    <dgm:pt modelId="{97E46952-7C1B-4E28-9386-BD36EE33617D}" type="sibTrans" cxnId="{D4F1525B-20E9-4848-A769-0A208BD591BF}">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92FFC704-D403-47BB-8C3B-C2DDE8C1304D}" srcId="{972C802A-DE7C-4CFB-AB82-96FFF3476E4E}" destId="{5F062A7C-B06E-4406-B0DD-354232FCE705}" srcOrd="0" destOrd="0" parTransId="{FECE0BF8-ECB4-4A4E-8988-734D3D2C1857}" sibTransId="{CA457DF6-CDBB-4DA3-BD1A-617D376AAEBA}"/>
    <dgm:cxn modelId="{70430207-3AE2-4EB0-9FAC-23B890BD4B50}" srcId="{6CBE69AA-1EAC-4424-B2B7-3F6E128CB8BA}" destId="{BD181532-2AC9-4658-A2DD-0F002D433353}" srcOrd="0" destOrd="0" parTransId="{F38D2D14-BB0A-4111-968D-AD271D79AD40}" sibTransId="{29DE9D28-1260-47FE-910D-47692CA2A79C}"/>
    <dgm:cxn modelId="{32DC050D-3081-4BE7-B075-10D29F1A56DC}" type="presOf" srcId="{89CC7EA6-749B-42BC-978E-A38075F5C72B}" destId="{A3CD7AA6-38F4-4A44-AF0C-AA53CC2A4238}" srcOrd="0" destOrd="0" presId="urn:diagrams.loki3.com/BracketList"/>
    <dgm:cxn modelId="{D4F1525B-20E9-4848-A769-0A208BD591BF}" srcId="{D627C789-0051-4A89-95D0-9984E46E197F}" destId="{DA8ECFEB-D442-451D-8936-BBB3F6B74CCF}" srcOrd="0" destOrd="0" parTransId="{EAD9AE3A-A04C-45C7-881F-78EF9496FA8C}" sibTransId="{97E46952-7C1B-4E28-9386-BD36EE33617D}"/>
    <dgm:cxn modelId="{B059CA65-B594-4960-A674-EC27B5CC0044}" srcId="{9B75E048-2AA5-47D4-B202-E2AF294A9841}" destId="{DDF099B8-1FB4-42BC-8CF7-4F0946E8CE06}" srcOrd="0" destOrd="0" parTransId="{9F71C79D-2DD7-4C89-AEFB-6AAFE803B690}" sibTransId="{94CDA1BF-C6A2-44A8-AD23-C61A10A970F6}"/>
    <dgm:cxn modelId="{00CBEA68-8D5B-4841-867A-6BE37037C255}" srcId="{A9FC8E42-7B95-42F1-983B-A5AE72E8C5C0}" destId="{9B75E048-2AA5-47D4-B202-E2AF294A9841}" srcOrd="2" destOrd="0" parTransId="{37BEA225-0283-4195-B462-B25B05722CBB}" sibTransId="{98FC8C8A-113E-4040-8FD7-F6E4AEB3E5A7}"/>
    <dgm:cxn modelId="{4BBA8549-9961-40D7-9C1A-2075D98759C8}" type="presOf" srcId="{DDF099B8-1FB4-42BC-8CF7-4F0946E8CE06}" destId="{2A87B468-0784-4F3F-9515-BBB3492CC8A0}" srcOrd="0" destOrd="0" presId="urn:diagrams.loki3.com/BracketList"/>
    <dgm:cxn modelId="{2B4C014B-3CA9-4F51-A236-3BC8E0297A3D}" type="presOf" srcId="{6CBE69AA-1EAC-4424-B2B7-3F6E128CB8BA}" destId="{85BD6EBC-B7BD-4283-9195-03758FD188DF}" srcOrd="0" destOrd="0" presId="urn:diagrams.loki3.com/BracketList"/>
    <dgm:cxn modelId="{D418E64D-7E5A-4A83-8DA9-383475EDF960}" type="presOf" srcId="{9B75E048-2AA5-47D4-B202-E2AF294A9841}" destId="{5400C3F5-CC03-4C92-9C64-BD6ED3005EC2}" srcOrd="0" destOrd="0" presId="urn:diagrams.loki3.com/BracketList"/>
    <dgm:cxn modelId="{DFB2E14F-3679-4A28-9038-0890139AC84C}" srcId="{A9FC8E42-7B95-42F1-983B-A5AE72E8C5C0}" destId="{972C802A-DE7C-4CFB-AB82-96FFF3476E4E}" srcOrd="0" destOrd="0" parTransId="{EB4AC6B5-0AE8-4CF2-984B-CC67AC15CFC5}" sibTransId="{256E1FC6-3853-4AE2-86E4-6245C7BF4F37}"/>
    <dgm:cxn modelId="{A20F6E71-F4E0-42DC-A4B9-557B0EE24E4F}" type="presOf" srcId="{5F062A7C-B06E-4406-B0DD-354232FCE705}" destId="{D5929079-7C2E-4F45-A6B9-1B7792F83AEF}" srcOrd="0" destOrd="0" presId="urn:diagrams.loki3.com/BracketList"/>
    <dgm:cxn modelId="{BE657680-93B2-4CF2-90B5-2933597E5C1E}" srcId="{F338A198-B74D-4D23-AE14-A82F11E1DAD8}" destId="{84A836FC-AAFB-43A3-89CD-795F4C354296}" srcOrd="0" destOrd="0" parTransId="{64C787F3-2068-421D-BD82-D745F1B49B24}" sibTransId="{54346FDA-23C8-4590-AE78-C257FFBA5052}"/>
    <dgm:cxn modelId="{60BE8D99-A3BF-4D86-9E37-121E4E8C176B}" srcId="{A9FC8E42-7B95-42F1-983B-A5AE72E8C5C0}" destId="{F338A198-B74D-4D23-AE14-A82F11E1DAD8}" srcOrd="1" destOrd="0" parTransId="{67B9D431-DA4A-4643-B490-76689F1C1084}" sibTransId="{C58A6317-70AB-4D9F-B558-C995C9E345F3}"/>
    <dgm:cxn modelId="{60151FA1-6709-4F2E-9880-BDEF2E216E26}" type="presOf" srcId="{DA8ECFEB-D442-451D-8936-BBB3F6B74CCF}" destId="{B846999F-8B22-4EFB-AAE0-C9D0AFC0A833}" srcOrd="0" destOrd="0" presId="urn:diagrams.loki3.com/BracketList"/>
    <dgm:cxn modelId="{9D16EFA3-B3BB-40CC-BA6A-FE9EBB0C216B}" type="presOf" srcId="{A9FC8E42-7B95-42F1-983B-A5AE72E8C5C0}" destId="{60E112F2-CD0F-460D-921B-374A913F71ED}" srcOrd="0" destOrd="0" presId="urn:diagrams.loki3.com/BracketList"/>
    <dgm:cxn modelId="{E4166EA6-51A9-427F-A01B-2769D05D9A56}" srcId="{89CC7EA6-749B-42BC-978E-A38075F5C72B}" destId="{CF86E16C-B51F-4AC4-B847-500574210A22}" srcOrd="0" destOrd="0" parTransId="{FDC2816E-1A03-468B-9061-AEA76AC6A994}" sibTransId="{F690D86F-5A1D-4097-8241-2BC5BE27F639}"/>
    <dgm:cxn modelId="{A7A055A8-73ED-4E7E-AA6E-288B3A956C3B}" srcId="{A9FC8E42-7B95-42F1-983B-A5AE72E8C5C0}" destId="{D627C789-0051-4A89-95D0-9984E46E197F}" srcOrd="5" destOrd="0" parTransId="{1D9BFEA0-AC8A-42F4-B30D-03560ADA1EA1}" sibTransId="{93187921-8FD1-4FDC-8010-6C08D72CF9A5}"/>
    <dgm:cxn modelId="{851913C0-6371-4568-B241-4314A521C0BF}" type="presOf" srcId="{972C802A-DE7C-4CFB-AB82-96FFF3476E4E}" destId="{66F51E0D-D045-4E2B-AB0C-4F2EC15C2742}" srcOrd="0" destOrd="0" presId="urn:diagrams.loki3.com/BracketList"/>
    <dgm:cxn modelId="{DA2D6FC5-B4BD-48D2-AEF1-C16571843258}" type="presOf" srcId="{CF86E16C-B51F-4AC4-B847-500574210A22}" destId="{66AAEBA6-B695-4691-8B00-49D1E4CA4B7B}" srcOrd="0" destOrd="0" presId="urn:diagrams.loki3.com/BracketList"/>
    <dgm:cxn modelId="{8BF68FD4-1CD0-4359-AB22-CB0764F40D0F}" type="presOf" srcId="{BD181532-2AC9-4658-A2DD-0F002D433353}" destId="{0ECD8488-674C-4C0C-9655-2C89CD3ACFBA}" srcOrd="0" destOrd="0" presId="urn:diagrams.loki3.com/BracketList"/>
    <dgm:cxn modelId="{49519CD6-53D8-4ACC-BD80-E0D07D3E2439}" srcId="{A9FC8E42-7B95-42F1-983B-A5AE72E8C5C0}" destId="{89CC7EA6-749B-42BC-978E-A38075F5C72B}" srcOrd="4" destOrd="0" parTransId="{807F1521-882E-4D39-8BF8-417E16E78EDB}" sibTransId="{343B9B90-5CA5-4DF2-A625-3A6F77D8A08D}"/>
    <dgm:cxn modelId="{1A5FD2D7-1B1F-45A3-B75A-D717F2F1AA51}" type="presOf" srcId="{84A836FC-AAFB-43A3-89CD-795F4C354296}" destId="{34E5CFAF-7A5E-4128-8997-A5651A906319}" srcOrd="0" destOrd="0" presId="urn:diagrams.loki3.com/BracketList"/>
    <dgm:cxn modelId="{0BE94ADD-88D2-4E28-99E4-81A57537AF1C}" type="presOf" srcId="{D627C789-0051-4A89-95D0-9984E46E197F}" destId="{1165B149-41F8-4D08-BA1A-5857706E9CDE}" srcOrd="0" destOrd="0" presId="urn:diagrams.loki3.com/BracketList"/>
    <dgm:cxn modelId="{298CAFDE-89F2-48B9-B540-B7217BCBB8F4}" type="presOf" srcId="{F338A198-B74D-4D23-AE14-A82F11E1DAD8}" destId="{33D9AD84-C2DD-43AA-B8C0-6E15771BE78B}" srcOrd="0" destOrd="0" presId="urn:diagrams.loki3.com/BracketList"/>
    <dgm:cxn modelId="{A2CCBCF1-6659-4619-82D6-1BD6402D3A06}" srcId="{A9FC8E42-7B95-42F1-983B-A5AE72E8C5C0}" destId="{6CBE69AA-1EAC-4424-B2B7-3F6E128CB8BA}" srcOrd="3" destOrd="0" parTransId="{9ACD4190-12A2-49CD-AB0A-A5666B7B7918}" sibTransId="{7B16840F-5494-45CE-9189-F7F911A2009B}"/>
    <dgm:cxn modelId="{3927AD1B-659B-44B6-95DD-A58FDB468636}" type="presParOf" srcId="{60E112F2-CD0F-460D-921B-374A913F71ED}" destId="{1A038524-604E-4D2F-9D7E-113C69B7C141}" srcOrd="0" destOrd="0" presId="urn:diagrams.loki3.com/BracketList"/>
    <dgm:cxn modelId="{D108200A-D7E0-4B1F-B9D0-6CE8517F1D34}" type="presParOf" srcId="{1A038524-604E-4D2F-9D7E-113C69B7C141}" destId="{66F51E0D-D045-4E2B-AB0C-4F2EC15C2742}" srcOrd="0" destOrd="0" presId="urn:diagrams.loki3.com/BracketList"/>
    <dgm:cxn modelId="{7D571984-78ED-4272-AC58-E07D712D3363}" type="presParOf" srcId="{1A038524-604E-4D2F-9D7E-113C69B7C141}" destId="{FC80247D-E118-4105-90BF-F29AB52D411B}" srcOrd="1" destOrd="0" presId="urn:diagrams.loki3.com/BracketList"/>
    <dgm:cxn modelId="{1CA28981-3CEB-4DA6-95D3-AA46BF782B8D}" type="presParOf" srcId="{1A038524-604E-4D2F-9D7E-113C69B7C141}" destId="{0FD2FB49-ED8B-4824-AEAF-3A94420311F8}" srcOrd="2" destOrd="0" presId="urn:diagrams.loki3.com/BracketList"/>
    <dgm:cxn modelId="{BCA400A3-43F0-4AA9-A682-3628F19B5B0D}" type="presParOf" srcId="{1A038524-604E-4D2F-9D7E-113C69B7C141}" destId="{D5929079-7C2E-4F45-A6B9-1B7792F83AEF}" srcOrd="3" destOrd="0" presId="urn:diagrams.loki3.com/BracketList"/>
    <dgm:cxn modelId="{4DB3D1AC-FFB2-4F67-B68A-B2D0EC8321E2}" type="presParOf" srcId="{60E112F2-CD0F-460D-921B-374A913F71ED}" destId="{7DF0E247-63B9-4008-A971-6F49D7F9E081}" srcOrd="1" destOrd="0" presId="urn:diagrams.loki3.com/BracketList"/>
    <dgm:cxn modelId="{AFA5FF1C-D14C-4407-A40D-582DBD458F24}" type="presParOf" srcId="{60E112F2-CD0F-460D-921B-374A913F71ED}" destId="{E59D26DB-AF0C-4FA9-84AF-32ED08C4AC0A}" srcOrd="2" destOrd="0" presId="urn:diagrams.loki3.com/BracketList"/>
    <dgm:cxn modelId="{0524F6E4-9EE2-4209-B318-8C273E4A550E}" type="presParOf" srcId="{E59D26DB-AF0C-4FA9-84AF-32ED08C4AC0A}" destId="{33D9AD84-C2DD-43AA-B8C0-6E15771BE78B}" srcOrd="0" destOrd="0" presId="urn:diagrams.loki3.com/BracketList"/>
    <dgm:cxn modelId="{987DE8D1-B98B-4721-A748-E4597AB4692C}" type="presParOf" srcId="{E59D26DB-AF0C-4FA9-84AF-32ED08C4AC0A}" destId="{9117B35D-C06B-428F-8A45-50C11E8FFA23}" srcOrd="1" destOrd="0" presId="urn:diagrams.loki3.com/BracketList"/>
    <dgm:cxn modelId="{54D79F6D-BDB6-4795-A528-21B4C94A39A4}" type="presParOf" srcId="{E59D26DB-AF0C-4FA9-84AF-32ED08C4AC0A}" destId="{EA474D2E-5346-44AA-8F49-9AD64CE626D8}" srcOrd="2" destOrd="0" presId="urn:diagrams.loki3.com/BracketList"/>
    <dgm:cxn modelId="{7C516C0A-3F7C-418F-9FE7-79C0165D0CA5}" type="presParOf" srcId="{E59D26DB-AF0C-4FA9-84AF-32ED08C4AC0A}" destId="{34E5CFAF-7A5E-4128-8997-A5651A906319}" srcOrd="3" destOrd="0" presId="urn:diagrams.loki3.com/BracketList"/>
    <dgm:cxn modelId="{497551A4-50C3-4FB0-88B5-1282566F4153}" type="presParOf" srcId="{60E112F2-CD0F-460D-921B-374A913F71ED}" destId="{00C54DFA-A3F8-406C-B094-0E3D2CF0786D}" srcOrd="3" destOrd="0" presId="urn:diagrams.loki3.com/BracketList"/>
    <dgm:cxn modelId="{16334AA3-BA35-4A5C-8C24-AE0BD995F0DE}" type="presParOf" srcId="{60E112F2-CD0F-460D-921B-374A913F71ED}" destId="{92973F54-1F5B-4C40-BBAB-9E62B4F56DA9}" srcOrd="4" destOrd="0" presId="urn:diagrams.loki3.com/BracketList"/>
    <dgm:cxn modelId="{E3D3D6DF-414A-49EA-8713-088A56E1E16E}" type="presParOf" srcId="{92973F54-1F5B-4C40-BBAB-9E62B4F56DA9}" destId="{5400C3F5-CC03-4C92-9C64-BD6ED3005EC2}" srcOrd="0" destOrd="0" presId="urn:diagrams.loki3.com/BracketList"/>
    <dgm:cxn modelId="{A4BABD05-BF5A-4680-89D6-DF13F0A1F940}" type="presParOf" srcId="{92973F54-1F5B-4C40-BBAB-9E62B4F56DA9}" destId="{C3AF3EC1-996A-46C1-B710-476892751235}" srcOrd="1" destOrd="0" presId="urn:diagrams.loki3.com/BracketList"/>
    <dgm:cxn modelId="{274B27E8-C88D-40F3-8B35-12E84630CB9C}" type="presParOf" srcId="{92973F54-1F5B-4C40-BBAB-9E62B4F56DA9}" destId="{7A4A087B-252F-42E5-A266-D59FD817BE35}" srcOrd="2" destOrd="0" presId="urn:diagrams.loki3.com/BracketList"/>
    <dgm:cxn modelId="{626D2822-0E70-4DD6-92EC-B62B03FB29E0}" type="presParOf" srcId="{92973F54-1F5B-4C40-BBAB-9E62B4F56DA9}" destId="{2A87B468-0784-4F3F-9515-BBB3492CC8A0}" srcOrd="3" destOrd="0" presId="urn:diagrams.loki3.com/BracketList"/>
    <dgm:cxn modelId="{DB1A2768-575E-4D70-8496-0B3B96A9D10F}" type="presParOf" srcId="{60E112F2-CD0F-460D-921B-374A913F71ED}" destId="{DB5F5B3A-2AB1-40C7-A339-6D58ABE1BB22}" srcOrd="5" destOrd="0" presId="urn:diagrams.loki3.com/BracketList"/>
    <dgm:cxn modelId="{2363504B-DB8E-4D9C-9E20-FAA6CECE0287}" type="presParOf" srcId="{60E112F2-CD0F-460D-921B-374A913F71ED}" destId="{308F86B7-D941-4219-B1EF-1DF0218329AF}" srcOrd="6" destOrd="0" presId="urn:diagrams.loki3.com/BracketList"/>
    <dgm:cxn modelId="{8C68E243-52EF-4D17-B89C-328BAAAFBFCC}" type="presParOf" srcId="{308F86B7-D941-4219-B1EF-1DF0218329AF}" destId="{85BD6EBC-B7BD-4283-9195-03758FD188DF}" srcOrd="0" destOrd="0" presId="urn:diagrams.loki3.com/BracketList"/>
    <dgm:cxn modelId="{B9B00D0B-D123-468F-AC46-BA7C1749BFD2}" type="presParOf" srcId="{308F86B7-D941-4219-B1EF-1DF0218329AF}" destId="{E0FC9C9B-F53E-4A4C-8BA2-1529EE697C2B}" srcOrd="1" destOrd="0" presId="urn:diagrams.loki3.com/BracketList"/>
    <dgm:cxn modelId="{B1714617-ECF5-46A3-A71B-E01DE7B6D592}" type="presParOf" srcId="{308F86B7-D941-4219-B1EF-1DF0218329AF}" destId="{F34B3F96-6075-42A2-BF96-870BB31D26EF}" srcOrd="2" destOrd="0" presId="urn:diagrams.loki3.com/BracketList"/>
    <dgm:cxn modelId="{667F67C3-EBD7-419B-ADD4-28B0DCB67957}" type="presParOf" srcId="{308F86B7-D941-4219-B1EF-1DF0218329AF}" destId="{0ECD8488-674C-4C0C-9655-2C89CD3ACFBA}" srcOrd="3" destOrd="0" presId="urn:diagrams.loki3.com/BracketList"/>
    <dgm:cxn modelId="{2015A002-F387-4A8F-B7AA-11D85B7BDA30}" type="presParOf" srcId="{60E112F2-CD0F-460D-921B-374A913F71ED}" destId="{6D7C8854-9976-4879-849A-A5B35E279A0D}" srcOrd="7" destOrd="0" presId="urn:diagrams.loki3.com/BracketList"/>
    <dgm:cxn modelId="{BE464FF0-8A0D-4BA1-9B28-7E62BA1A7201}" type="presParOf" srcId="{60E112F2-CD0F-460D-921B-374A913F71ED}" destId="{24457AD7-6E8B-451C-9C78-107477CEA4C7}" srcOrd="8" destOrd="0" presId="urn:diagrams.loki3.com/BracketList"/>
    <dgm:cxn modelId="{9A047AD3-D98A-429F-A146-A58CA689C95D}" type="presParOf" srcId="{24457AD7-6E8B-451C-9C78-107477CEA4C7}" destId="{A3CD7AA6-38F4-4A44-AF0C-AA53CC2A4238}" srcOrd="0" destOrd="0" presId="urn:diagrams.loki3.com/BracketList"/>
    <dgm:cxn modelId="{9FD76AA6-7ED0-47D7-907B-2D2AA59EBB61}" type="presParOf" srcId="{24457AD7-6E8B-451C-9C78-107477CEA4C7}" destId="{A0BBA243-A395-4F9E-9DD5-840A3D69F33B}" srcOrd="1" destOrd="0" presId="urn:diagrams.loki3.com/BracketList"/>
    <dgm:cxn modelId="{34F5EFE9-A949-4E0C-9561-E5AA2EE1B88A}" type="presParOf" srcId="{24457AD7-6E8B-451C-9C78-107477CEA4C7}" destId="{9650CA60-831C-4DAE-AD3E-09277EDC17F8}" srcOrd="2" destOrd="0" presId="urn:diagrams.loki3.com/BracketList"/>
    <dgm:cxn modelId="{2A798FAA-B9A8-47F5-88D2-87613C2C0257}" type="presParOf" srcId="{24457AD7-6E8B-451C-9C78-107477CEA4C7}" destId="{66AAEBA6-B695-4691-8B00-49D1E4CA4B7B}" srcOrd="3" destOrd="0" presId="urn:diagrams.loki3.com/BracketList"/>
    <dgm:cxn modelId="{363BBA47-35BE-482A-A812-39717A102F92}" type="presParOf" srcId="{60E112F2-CD0F-460D-921B-374A913F71ED}" destId="{A5ED09AD-6A6C-4925-BEC7-2C2EBCB9A713}" srcOrd="9" destOrd="0" presId="urn:diagrams.loki3.com/BracketList"/>
    <dgm:cxn modelId="{8A0C4456-EBC6-4A32-A264-6BFE91A33CAB}" type="presParOf" srcId="{60E112F2-CD0F-460D-921B-374A913F71ED}" destId="{79C6ACE2-EAD3-40F1-A40D-7C08DA6A36F9}" srcOrd="10" destOrd="0" presId="urn:diagrams.loki3.com/BracketList"/>
    <dgm:cxn modelId="{DEC06BD8-82C6-4622-80A3-578975A64ACF}" type="presParOf" srcId="{79C6ACE2-EAD3-40F1-A40D-7C08DA6A36F9}" destId="{1165B149-41F8-4D08-BA1A-5857706E9CDE}" srcOrd="0" destOrd="0" presId="urn:diagrams.loki3.com/BracketList"/>
    <dgm:cxn modelId="{20FE2554-DCAC-437D-8419-F29B388FAAE3}" type="presParOf" srcId="{79C6ACE2-EAD3-40F1-A40D-7C08DA6A36F9}" destId="{0A6E157B-C627-4B14-8B26-59B96448430A}" srcOrd="1" destOrd="0" presId="urn:diagrams.loki3.com/BracketList"/>
    <dgm:cxn modelId="{382151E8-7C48-4051-BDF8-F76B43FEE735}" type="presParOf" srcId="{79C6ACE2-EAD3-40F1-A40D-7C08DA6A36F9}" destId="{2D612181-86BE-42DF-B0C0-83C5CE48BEBE}" srcOrd="2" destOrd="0" presId="urn:diagrams.loki3.com/BracketList"/>
    <dgm:cxn modelId="{9DE5C878-A720-41BE-967E-B2A89F1EC66F}"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EBD060C5-95F5-4EE7-A21D-4D675CDEDCC3}">
      <dgm:prSet/>
      <dgm:spPr/>
      <dgm:t>
        <a:bodyPr/>
        <a:lstStyle/>
        <a:p>
          <a:pPr>
            <a:defRPr cap="all"/>
          </a:pPr>
          <a:r>
            <a:rPr lang="en-GB" dirty="0"/>
            <a:t>Disrupt, confront, support – but only </a:t>
          </a:r>
          <a:r>
            <a:rPr lang="en-GB" dirty="0" err="1"/>
            <a:t>iF</a:t>
          </a:r>
          <a:r>
            <a:rPr lang="en-GB" dirty="0"/>
            <a:t> appropriate!</a:t>
          </a:r>
          <a:endParaRPr lang="en-US" dirty="0"/>
        </a:p>
      </dgm:t>
    </dgm:pt>
    <dgm:pt modelId="{C2A297BC-DA42-4860-A108-8EE79AEB2CA0}" type="parTrans" cxnId="{C1EE5692-77B9-4FBE-9104-88A9BF63BECA}">
      <dgm:prSet/>
      <dgm:spPr/>
      <dgm:t>
        <a:bodyPr/>
        <a:lstStyle/>
        <a:p>
          <a:endParaRPr lang="en-US"/>
        </a:p>
      </dgm:t>
    </dgm:pt>
    <dgm:pt modelId="{08F2C995-22F9-446E-8812-A0D5B508C4C6}" type="sibTrans" cxnId="{C1EE5692-77B9-4FBE-9104-88A9BF63BECA}">
      <dgm:prSet/>
      <dgm:spPr/>
      <dgm:t>
        <a:bodyPr/>
        <a:lstStyle/>
        <a:p>
          <a:endParaRPr lang="en-US"/>
        </a:p>
      </dgm:t>
    </dgm:pt>
    <dgm:pt modelId="{215514A5-DF66-4904-9406-77784F162B95}">
      <dgm:prSet/>
      <dgm:spPr/>
      <dgm:t>
        <a:bodyPr/>
        <a:lstStyle/>
        <a:p>
          <a:pPr>
            <a:defRPr cap="all"/>
          </a:pPr>
          <a:r>
            <a:rPr lang="en-GB" dirty="0"/>
            <a:t>We want to know if you think someone’s behaviour is inappropriate or unlawful. </a:t>
          </a:r>
          <a:endParaRPr lang="en-US" dirty="0"/>
        </a:p>
      </dgm:t>
    </dgm:pt>
    <dgm:pt modelId="{C06B86FE-9873-4154-8479-7797CFC38831}" type="parTrans" cxnId="{214BDB42-4300-4366-926A-3DB388AF90D6}">
      <dgm:prSet/>
      <dgm:spPr/>
      <dgm:t>
        <a:bodyPr/>
        <a:lstStyle/>
        <a:p>
          <a:endParaRPr lang="en-US"/>
        </a:p>
      </dgm:t>
    </dgm:pt>
    <dgm:pt modelId="{B250ECC4-DD4B-44B9-9935-6E9734B98612}" type="sibTrans" cxnId="{214BDB42-4300-4366-926A-3DB388AF90D6}">
      <dgm:prSet/>
      <dgm:spPr/>
      <dgm:t>
        <a:bodyPr/>
        <a:lstStyle/>
        <a:p>
          <a:endParaRPr lang="en-US"/>
        </a:p>
      </dgm:t>
    </dgm:pt>
    <dgm:pt modelId="{22C75CE3-3B87-4E45-A239-769E3391166C}">
      <dgm:prSet/>
      <dgm:spPr/>
      <dgm:t>
        <a:bodyPr/>
        <a:lstStyle/>
        <a:p>
          <a:pPr>
            <a:defRPr cap="all"/>
          </a:pPr>
          <a:r>
            <a:rPr lang="en-GB" dirty="0"/>
            <a:t>All complaints will be taken seriously, investigated and acted upon if appropriate. </a:t>
          </a:r>
          <a:endParaRPr lang="en-US" dirty="0"/>
        </a:p>
      </dgm:t>
    </dgm:pt>
    <dgm:pt modelId="{56605AA0-B23C-41CB-A9E9-FB42C77D3F9B}" type="parTrans" cxnId="{5C868063-F715-4786-A95E-333B17990AAB}">
      <dgm:prSet/>
      <dgm:spPr/>
      <dgm:t>
        <a:bodyPr/>
        <a:lstStyle/>
        <a:p>
          <a:endParaRPr lang="en-US"/>
        </a:p>
      </dgm:t>
    </dgm:pt>
    <dgm:pt modelId="{873C7F80-16FF-4C2A-9AB6-7A5889C0339F}" type="sibTrans" cxnId="{5C868063-F715-4786-A95E-333B17990AAB}">
      <dgm:prSet/>
      <dgm:spPr/>
      <dgm:t>
        <a:bodyPr/>
        <a:lstStyle/>
        <a:p>
          <a:endParaRPr lang="en-US"/>
        </a:p>
      </dgm:t>
    </dgm:pt>
    <dgm:pt modelId="{544412E3-BEF3-41AF-9D5A-7DA5FBAE64B4}">
      <dgm:prSet/>
      <dgm:spPr/>
      <dgm:t>
        <a:bodyPr/>
        <a:lstStyle/>
        <a:p>
          <a:pPr>
            <a:defRPr cap="all"/>
          </a:pPr>
          <a:r>
            <a:rPr lang="en-GB" dirty="0"/>
            <a:t>Contact your manager, local hr, the rpm compliance team or the hotline</a:t>
          </a:r>
          <a:endParaRPr lang="en-US" dirty="0"/>
        </a:p>
      </dgm:t>
    </dgm:pt>
    <dgm:pt modelId="{F47EF451-94B4-4BD6-A5AE-ADAECA63667A}" type="parTrans" cxnId="{C8D4CBDA-BDB0-4DE0-AE51-423B15B6D10F}">
      <dgm:prSet/>
      <dgm:spPr/>
      <dgm:t>
        <a:bodyPr/>
        <a:lstStyle/>
        <a:p>
          <a:endParaRPr lang="en-US"/>
        </a:p>
      </dgm:t>
    </dgm:pt>
    <dgm:pt modelId="{32D20FFA-0D8A-4FAF-9CB1-AE232A3FCBE7}" type="sibTrans" cxnId="{C8D4CBDA-BDB0-4DE0-AE51-423B15B6D10F}">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A24D1F08-3A52-4CF6-8329-39CD17754B8E}" type="presOf" srcId="{215514A5-DF66-4904-9406-77784F162B95}" destId="{6FF8B6D1-5618-4F35-9FB1-447D4C8D3EB4}" srcOrd="0" destOrd="0" presId="urn:microsoft.com/office/officeart/2018/5/layout/IconLeafLabelList"/>
    <dgm:cxn modelId="{92EB0321-4BF0-4F3D-88AB-3E8B52FBCC60}" type="presOf" srcId="{22C75CE3-3B87-4E45-A239-769E3391166C}" destId="{30BC5A38-EAF4-4B1E-9660-0ECB3613D90C}" srcOrd="0" destOrd="0" presId="urn:microsoft.com/office/officeart/2018/5/layout/IconLeafLabelList"/>
    <dgm:cxn modelId="{214BDB42-4300-4366-926A-3DB388AF90D6}" srcId="{3985AF7C-53D6-44AD-87E4-4EA338F4D7FA}" destId="{215514A5-DF66-4904-9406-77784F162B95}" srcOrd="1" destOrd="0" parTransId="{C06B86FE-9873-4154-8479-7797CFC38831}" sibTransId="{B250ECC4-DD4B-44B9-9935-6E9734B98612}"/>
    <dgm:cxn modelId="{5C868063-F715-4786-A95E-333B17990AAB}" srcId="{3985AF7C-53D6-44AD-87E4-4EA338F4D7FA}" destId="{22C75CE3-3B87-4E45-A239-769E3391166C}" srcOrd="2" destOrd="0" parTransId="{56605AA0-B23C-41CB-A9E9-FB42C77D3F9B}" sibTransId="{873C7F80-16FF-4C2A-9AB6-7A5889C0339F}"/>
    <dgm:cxn modelId="{5F4C3E4A-1931-40EB-85C1-F9B3B3A9244F}" type="presOf" srcId="{EBD060C5-95F5-4EE7-A21D-4D675CDEDCC3}" destId="{6AA18965-2D4D-4724-835A-2A765ACE07BF}" srcOrd="0" destOrd="0" presId="urn:microsoft.com/office/officeart/2018/5/layout/IconLeafLabelList"/>
    <dgm:cxn modelId="{535C6E78-7B4D-4971-8E64-5A664929690D}" type="presOf" srcId="{3985AF7C-53D6-44AD-87E4-4EA338F4D7FA}" destId="{F99DBA00-032E-4B6D-BCA8-3FF88387C013}" srcOrd="0" destOrd="0" presId="urn:microsoft.com/office/officeart/2018/5/layout/IconLeafLabelList"/>
    <dgm:cxn modelId="{C1EE5692-77B9-4FBE-9104-88A9BF63BECA}" srcId="{3985AF7C-53D6-44AD-87E4-4EA338F4D7FA}" destId="{EBD060C5-95F5-4EE7-A21D-4D675CDEDCC3}" srcOrd="0" destOrd="0" parTransId="{C2A297BC-DA42-4860-A108-8EE79AEB2CA0}" sibTransId="{08F2C995-22F9-446E-8812-A0D5B508C4C6}"/>
    <dgm:cxn modelId="{02D43BD2-1A94-4B52-9EF7-771433ED29E0}" type="presOf" srcId="{544412E3-BEF3-41AF-9D5A-7DA5FBAE64B4}" destId="{6CB0CDB9-D0AE-470D-ABFC-DED3FE7A9B30}" srcOrd="0" destOrd="0" presId="urn:microsoft.com/office/officeart/2018/5/layout/IconLeafLabelList"/>
    <dgm:cxn modelId="{C8D4CBDA-BDB0-4DE0-AE51-423B15B6D10F}" srcId="{3985AF7C-53D6-44AD-87E4-4EA338F4D7FA}" destId="{544412E3-BEF3-41AF-9D5A-7DA5FBAE64B4}" srcOrd="3" destOrd="0" parTransId="{F47EF451-94B4-4BD6-A5AE-ADAECA63667A}" sibTransId="{32D20FFA-0D8A-4FAF-9CB1-AE232A3FCBE7}"/>
    <dgm:cxn modelId="{860E433E-9C2D-4EF0-B743-BF344D10E3F4}" type="presParOf" srcId="{F99DBA00-032E-4B6D-BCA8-3FF88387C013}" destId="{786B84CB-C00B-40AB-8D9F-DE78A427A091}" srcOrd="0" destOrd="0" presId="urn:microsoft.com/office/officeart/2018/5/layout/IconLeafLabelList"/>
    <dgm:cxn modelId="{A07A4C40-9B97-42D5-838A-891FFED9E8B6}" type="presParOf" srcId="{786B84CB-C00B-40AB-8D9F-DE78A427A091}" destId="{073D0F38-1697-4DDF-87B5-31AB4FDDCA6E}" srcOrd="0" destOrd="0" presId="urn:microsoft.com/office/officeart/2018/5/layout/IconLeafLabelList"/>
    <dgm:cxn modelId="{A8E4BF7F-8C0D-4B45-A15E-FBF6F73B1D08}" type="presParOf" srcId="{786B84CB-C00B-40AB-8D9F-DE78A427A091}" destId="{972CB9A9-E8F4-48A6-863C-3857BF4A1898}" srcOrd="1" destOrd="0" presId="urn:microsoft.com/office/officeart/2018/5/layout/IconLeafLabelList"/>
    <dgm:cxn modelId="{D5B04AA9-2BE0-46A5-A94B-6187113C5292}" type="presParOf" srcId="{786B84CB-C00B-40AB-8D9F-DE78A427A091}" destId="{0F2B5B2A-8E93-4FB1-A7B8-4DBAF9E36D1F}" srcOrd="2" destOrd="0" presId="urn:microsoft.com/office/officeart/2018/5/layout/IconLeafLabelList"/>
    <dgm:cxn modelId="{3E52CD9B-D4FA-40F1-A022-616010B33C4D}" type="presParOf" srcId="{786B84CB-C00B-40AB-8D9F-DE78A427A091}" destId="{6AA18965-2D4D-4724-835A-2A765ACE07BF}" srcOrd="3" destOrd="0" presId="urn:microsoft.com/office/officeart/2018/5/layout/IconLeafLabelList"/>
    <dgm:cxn modelId="{D01DD7A8-FB73-476A-BF76-89391AF3464A}" type="presParOf" srcId="{F99DBA00-032E-4B6D-BCA8-3FF88387C013}" destId="{8760EC41-2AED-4DF9-BBCD-2EB65F816AD5}" srcOrd="1" destOrd="0" presId="urn:microsoft.com/office/officeart/2018/5/layout/IconLeafLabelList"/>
    <dgm:cxn modelId="{37885AC7-8343-4CBF-9AAA-F88A0862D738}" type="presParOf" srcId="{F99DBA00-032E-4B6D-BCA8-3FF88387C013}" destId="{3622DCD7-14D2-4476-A1D7-9FC0F2DF9AEC}" srcOrd="2" destOrd="0" presId="urn:microsoft.com/office/officeart/2018/5/layout/IconLeafLabelList"/>
    <dgm:cxn modelId="{850E42D1-7C92-4631-8F2C-C000BE22CEAA}" type="presParOf" srcId="{3622DCD7-14D2-4476-A1D7-9FC0F2DF9AEC}" destId="{71CADC7A-C1B0-44C3-93BB-21CE4C51B4F2}" srcOrd="0" destOrd="0" presId="urn:microsoft.com/office/officeart/2018/5/layout/IconLeafLabelList"/>
    <dgm:cxn modelId="{9DC8F3FE-F6E6-43E6-B313-D8F8D09DFEAE}" type="presParOf" srcId="{3622DCD7-14D2-4476-A1D7-9FC0F2DF9AEC}" destId="{CE7A4B8A-9FB1-49BB-AD5F-E16F4D6B1202}" srcOrd="1" destOrd="0" presId="urn:microsoft.com/office/officeart/2018/5/layout/IconLeafLabelList"/>
    <dgm:cxn modelId="{D10C09A8-7CF5-4ACC-B12E-6907DB36DACC}" type="presParOf" srcId="{3622DCD7-14D2-4476-A1D7-9FC0F2DF9AEC}" destId="{77223BB5-08AB-4699-B274-66F6273C5AEC}" srcOrd="2" destOrd="0" presId="urn:microsoft.com/office/officeart/2018/5/layout/IconLeafLabelList"/>
    <dgm:cxn modelId="{8DF5027A-46FB-4138-AEEC-109D01C598AD}" type="presParOf" srcId="{3622DCD7-14D2-4476-A1D7-9FC0F2DF9AEC}" destId="{6FF8B6D1-5618-4F35-9FB1-447D4C8D3EB4}" srcOrd="3" destOrd="0" presId="urn:microsoft.com/office/officeart/2018/5/layout/IconLeafLabelList"/>
    <dgm:cxn modelId="{25E94812-3C50-463E-B5C5-EE95748751E3}" type="presParOf" srcId="{F99DBA00-032E-4B6D-BCA8-3FF88387C013}" destId="{EAB3F13C-5F23-491D-9F8A-D25748D3216F}" srcOrd="3" destOrd="0" presId="urn:microsoft.com/office/officeart/2018/5/layout/IconLeafLabelList"/>
    <dgm:cxn modelId="{3DF59AED-C884-4798-AE0F-C36D81D687F4}" type="presParOf" srcId="{F99DBA00-032E-4B6D-BCA8-3FF88387C013}" destId="{0F7AB7E7-3384-4E1C-A41F-020CE1D72EA1}" srcOrd="4" destOrd="0" presId="urn:microsoft.com/office/officeart/2018/5/layout/IconLeafLabelList"/>
    <dgm:cxn modelId="{6F52F0F3-F595-43C1-BB5D-A49908247109}" type="presParOf" srcId="{0F7AB7E7-3384-4E1C-A41F-020CE1D72EA1}" destId="{1FE7E204-545F-440C-8C97-4A51872D9726}" srcOrd="0" destOrd="0" presId="urn:microsoft.com/office/officeart/2018/5/layout/IconLeafLabelList"/>
    <dgm:cxn modelId="{45F0EDD3-0849-45EB-B103-CC881FFFB894}" type="presParOf" srcId="{0F7AB7E7-3384-4E1C-A41F-020CE1D72EA1}" destId="{85FF4209-844A-4978-977D-D9B2596F75E9}" srcOrd="1" destOrd="0" presId="urn:microsoft.com/office/officeart/2018/5/layout/IconLeafLabelList"/>
    <dgm:cxn modelId="{4C911AAE-DFF1-4788-9CB2-426A85F87843}" type="presParOf" srcId="{0F7AB7E7-3384-4E1C-A41F-020CE1D72EA1}" destId="{19232F93-B28C-4008-9D2C-5CC2B171F6BF}" srcOrd="2" destOrd="0" presId="urn:microsoft.com/office/officeart/2018/5/layout/IconLeafLabelList"/>
    <dgm:cxn modelId="{08979A7E-4975-4403-BC93-17BAE4BC27D8}" type="presParOf" srcId="{0F7AB7E7-3384-4E1C-A41F-020CE1D72EA1}" destId="{30BC5A38-EAF4-4B1E-9660-0ECB3613D90C}" srcOrd="3" destOrd="0" presId="urn:microsoft.com/office/officeart/2018/5/layout/IconLeafLabelList"/>
    <dgm:cxn modelId="{E2056BEF-75CF-4ECF-9566-0737A73FAE43}" type="presParOf" srcId="{F99DBA00-032E-4B6D-BCA8-3FF88387C013}" destId="{E20E414B-C7F7-4B94-A0E0-F90A48E33FBB}" srcOrd="5" destOrd="0" presId="urn:microsoft.com/office/officeart/2018/5/layout/IconLeafLabelList"/>
    <dgm:cxn modelId="{DDF84B24-B64E-4F4D-8A62-55F180255156}" type="presParOf" srcId="{F99DBA00-032E-4B6D-BCA8-3FF88387C013}" destId="{4B26835B-4D7D-49AA-8750-6FD0C36A7C28}" srcOrd="6" destOrd="0" presId="urn:microsoft.com/office/officeart/2018/5/layout/IconLeafLabelList"/>
    <dgm:cxn modelId="{9529DB62-22A2-470E-8D29-25AAA2BD6035}" type="presParOf" srcId="{4B26835B-4D7D-49AA-8750-6FD0C36A7C28}" destId="{10143779-9C38-42BF-84D1-1850484485B4}" srcOrd="0" destOrd="0" presId="urn:microsoft.com/office/officeart/2018/5/layout/IconLeafLabelList"/>
    <dgm:cxn modelId="{8A58E639-5DB0-4218-A6A9-977E860C652B}" type="presParOf" srcId="{4B26835B-4D7D-49AA-8750-6FD0C36A7C28}" destId="{537D5008-931D-4678-B3D6-809AC5E131FA}" srcOrd="1" destOrd="0" presId="urn:microsoft.com/office/officeart/2018/5/layout/IconLeafLabelList"/>
    <dgm:cxn modelId="{7884AFB5-2B21-48D0-ADA6-DA53BD706548}" type="presParOf" srcId="{4B26835B-4D7D-49AA-8750-6FD0C36A7C28}" destId="{3D256092-D4EE-4D98-9242-1FDD6ED656DA}" srcOrd="2" destOrd="0" presId="urn:microsoft.com/office/officeart/2018/5/layout/IconLeafLabelList"/>
    <dgm:cxn modelId="{9CCA4190-5AE5-4D00-AA15-FA2D48C3CEEC}"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707194-1D02-4749-851A-78251A8D6A8E}">
      <dgm:prSet/>
      <dgm:spPr/>
      <dgm:t>
        <a:bodyPr/>
        <a:lstStyle/>
        <a:p>
          <a:pPr>
            <a:lnSpc>
              <a:spcPct val="100000"/>
            </a:lnSpc>
          </a:pPr>
          <a:r>
            <a:rPr lang="en-GB"/>
            <a:t>Dismissal</a:t>
          </a:r>
          <a:endParaRPr lang="en-US"/>
        </a:p>
      </dgm:t>
    </dgm:pt>
    <dgm:pt modelId="{B397E0D1-58FC-466E-A76A-0F9A90D32313}" type="parTrans" cxnId="{E9AAA104-609B-4924-A873-2E9292BAB6D4}">
      <dgm:prSet/>
      <dgm:spPr/>
      <dgm:t>
        <a:bodyPr/>
        <a:lstStyle/>
        <a:p>
          <a:endParaRPr lang="en-US"/>
        </a:p>
      </dgm:t>
    </dgm:pt>
    <dgm:pt modelId="{CE8F1689-E460-49B6-A0B4-2F42C7441D1E}" type="sibTrans" cxnId="{E9AAA104-609B-4924-A873-2E9292BAB6D4}">
      <dgm:prSet/>
      <dgm:spPr/>
      <dgm:t>
        <a:bodyPr/>
        <a:lstStyle/>
        <a:p>
          <a:endParaRPr lang="en-US"/>
        </a:p>
      </dgm:t>
    </dgm:pt>
    <dgm:pt modelId="{75B6AE6A-9B0F-4ADC-B232-83EB04025669}">
      <dgm:prSet/>
      <dgm:spPr/>
      <dgm:t>
        <a:bodyPr/>
        <a:lstStyle/>
        <a:p>
          <a:pPr>
            <a:lnSpc>
              <a:spcPct val="100000"/>
            </a:lnSpc>
          </a:pPr>
          <a:r>
            <a:rPr lang="en-GB"/>
            <a:t>Demotion</a:t>
          </a:r>
          <a:endParaRPr lang="en-US"/>
        </a:p>
      </dgm:t>
    </dgm:pt>
    <dgm:pt modelId="{AC4E4FE5-E6E9-4735-AABB-0C6819A38BD3}" type="parTrans" cxnId="{B639293C-A3DA-4A15-9777-F778CBBDF03A}">
      <dgm:prSet/>
      <dgm:spPr/>
      <dgm:t>
        <a:bodyPr/>
        <a:lstStyle/>
        <a:p>
          <a:endParaRPr lang="en-US"/>
        </a:p>
      </dgm:t>
    </dgm:pt>
    <dgm:pt modelId="{55B0ED60-47A9-4C9D-BED3-2A9BE70A9BE5}" type="sibTrans" cxnId="{B639293C-A3DA-4A15-9777-F778CBBDF03A}">
      <dgm:prSet/>
      <dgm:spPr/>
      <dgm:t>
        <a:bodyPr/>
        <a:lstStyle/>
        <a:p>
          <a:endParaRPr lang="en-US"/>
        </a:p>
      </dgm:t>
    </dgm:pt>
    <dgm:pt modelId="{0C3E5329-EB5E-4889-9701-0849A8CD9D82}">
      <dgm:prSet/>
      <dgm:spPr/>
      <dgm:t>
        <a:bodyPr/>
        <a:lstStyle/>
        <a:p>
          <a:pPr>
            <a:lnSpc>
              <a:spcPct val="100000"/>
            </a:lnSpc>
          </a:pPr>
          <a:r>
            <a:rPr lang="en-GB"/>
            <a:t>Transfer</a:t>
          </a:r>
          <a:endParaRPr lang="en-US"/>
        </a:p>
      </dgm:t>
    </dgm:pt>
    <dgm:pt modelId="{4F78A490-1C23-4BBF-8016-997EFAAE478F}" type="parTrans" cxnId="{91462489-4876-41AE-8CF3-AFB76007996F}">
      <dgm:prSet/>
      <dgm:spPr/>
      <dgm:t>
        <a:bodyPr/>
        <a:lstStyle/>
        <a:p>
          <a:endParaRPr lang="en-US"/>
        </a:p>
      </dgm:t>
    </dgm:pt>
    <dgm:pt modelId="{1E1AEB77-E215-409E-B983-A154334C1190}" type="sibTrans" cxnId="{91462489-4876-41AE-8CF3-AFB76007996F}">
      <dgm:prSet/>
      <dgm:spPr/>
      <dgm:t>
        <a:bodyPr/>
        <a:lstStyle/>
        <a:p>
          <a:endParaRPr lang="en-US"/>
        </a:p>
      </dgm:t>
    </dgm:pt>
    <dgm:pt modelId="{49DA00EC-20E3-4959-92DB-5FE0DB4E1078}">
      <dgm:prSet/>
      <dgm:spPr/>
      <dgm:t>
        <a:bodyPr/>
        <a:lstStyle/>
        <a:p>
          <a:pPr>
            <a:lnSpc>
              <a:spcPct val="100000"/>
            </a:lnSpc>
          </a:pPr>
          <a:r>
            <a:rPr lang="en-GB"/>
            <a:t>Less favourable assignments or work schedule</a:t>
          </a:r>
          <a:endParaRPr lang="en-US"/>
        </a:p>
      </dgm:t>
    </dgm:pt>
    <dgm:pt modelId="{ADCB2420-3E8D-4D10-815F-BFB534DBDEEC}" type="parTrans" cxnId="{EC3507DB-6385-47FD-A4FB-C6F5E41C8AFF}">
      <dgm:prSet/>
      <dgm:spPr/>
      <dgm:t>
        <a:bodyPr/>
        <a:lstStyle/>
        <a:p>
          <a:endParaRPr lang="en-US"/>
        </a:p>
      </dgm:t>
    </dgm:pt>
    <dgm:pt modelId="{1407D1F4-DC74-4D0C-B033-11CE032EE418}" type="sibTrans" cxnId="{EC3507DB-6385-47FD-A4FB-C6F5E41C8AFF}">
      <dgm:prSet/>
      <dgm:spPr/>
      <dgm:t>
        <a:bodyPr/>
        <a:lstStyle/>
        <a:p>
          <a:endParaRPr lang="en-US"/>
        </a:p>
      </dgm:t>
    </dgm:pt>
    <dgm:pt modelId="{1EB4BC62-DA52-4EFC-9CA8-418C08D2348D}">
      <dgm:prSet/>
      <dgm:spPr/>
      <dgm:t>
        <a:bodyPr/>
        <a:lstStyle/>
        <a:p>
          <a:pPr>
            <a:lnSpc>
              <a:spcPct val="100000"/>
            </a:lnSpc>
          </a:pPr>
          <a:r>
            <a:rPr lang="en-GB"/>
            <a:t>Leaking personnel files to disparage or discredit a victim or witness of discrimination</a:t>
          </a:r>
          <a:endParaRPr lang="en-US"/>
        </a:p>
      </dgm:t>
    </dgm:pt>
    <dgm:pt modelId="{5ADD28B4-A80F-4093-AC94-16D6D563B90B}" type="parTrans" cxnId="{7755BA3A-095E-4E68-95EA-C08410369C6C}">
      <dgm:prSet/>
      <dgm:spPr/>
      <dgm:t>
        <a:bodyPr/>
        <a:lstStyle/>
        <a:p>
          <a:endParaRPr lang="en-US"/>
        </a:p>
      </dgm:t>
    </dgm:pt>
    <dgm:pt modelId="{C9EFA232-B22D-4D18-BF81-0244D2085864}" type="sibTrans" cxnId="{7755BA3A-095E-4E68-95EA-C08410369C6C}">
      <dgm:prSet/>
      <dgm:spPr/>
      <dgm:t>
        <a:bodyPr/>
        <a:lstStyle/>
        <a:p>
          <a:endParaRPr lang="en-US"/>
        </a:p>
      </dgm:t>
    </dgm:pt>
    <dgm:pt modelId="{231A5E3E-BEAC-4643-AEC0-494E55F94A3B}">
      <dgm:prSet/>
      <dgm:spPr/>
      <dgm:t>
        <a:bodyPr/>
        <a:lstStyle/>
        <a:p>
          <a:pPr>
            <a:lnSpc>
              <a:spcPct val="100000"/>
            </a:lnSpc>
          </a:pPr>
          <a:r>
            <a:rPr lang="en-GB"/>
            <a:t>Being shunned or ostracised by co-workers</a:t>
          </a:r>
          <a:endParaRPr lang="en-US"/>
        </a:p>
      </dgm:t>
    </dgm:pt>
    <dgm:pt modelId="{2BC36E68-80C0-47FE-9E60-1D6E80AC1868}" type="parTrans" cxnId="{B52565FC-608B-46E4-87B1-FC48C5437450}">
      <dgm:prSet/>
      <dgm:spPr/>
      <dgm:t>
        <a:bodyPr/>
        <a:lstStyle/>
        <a:p>
          <a:endParaRPr lang="en-US"/>
        </a:p>
      </dgm:t>
    </dgm:pt>
    <dgm:pt modelId="{8F061D4F-67C0-462D-98B5-6197DF537B08}" type="sibTrans" cxnId="{B52565FC-608B-46E4-87B1-FC48C5437450}">
      <dgm:prSet/>
      <dgm:spPr/>
      <dgm:t>
        <a:bodyPr/>
        <a:lstStyle/>
        <a:p>
          <a:endParaRPr lang="en-US"/>
        </a:p>
      </dgm:t>
    </dgm:pt>
    <dgm:pt modelId="{66759DA8-7923-4702-8294-94150FFE7905}">
      <dgm:prSet/>
      <dgm:spPr/>
      <dgm:t>
        <a:bodyPr/>
        <a:lstStyle/>
        <a:p>
          <a:pPr>
            <a:lnSpc>
              <a:spcPct val="100000"/>
            </a:lnSpc>
          </a:pPr>
          <a:r>
            <a:rPr lang="en-GB" dirty="0"/>
            <a:t>Being sabotaged by co-workers</a:t>
          </a:r>
          <a:endParaRPr lang="en-US" dirty="0"/>
        </a:p>
      </dgm:t>
    </dgm:pt>
    <dgm:pt modelId="{8CE7926D-684E-4318-8AD1-74B82DCD2295}" type="parTrans" cxnId="{7658DDB7-9FF8-44C0-A54C-26D89174C889}">
      <dgm:prSet/>
      <dgm:spPr/>
      <dgm:t>
        <a:bodyPr/>
        <a:lstStyle/>
        <a:p>
          <a:endParaRPr lang="en-US"/>
        </a:p>
      </dgm:t>
    </dgm:pt>
    <dgm:pt modelId="{94499F2B-AD42-41F6-B221-73712FCD1BC6}" type="sibTrans" cxnId="{7658DDB7-9FF8-44C0-A54C-26D89174C889}">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E9AAA104-609B-4924-A873-2E9292BAB6D4}" srcId="{847EA9A9-2A7E-4FE6-BE29-8DF151ECBC7E}" destId="{79707194-1D02-4749-851A-78251A8D6A8E}" srcOrd="0" destOrd="0" parTransId="{B397E0D1-58FC-466E-A76A-0F9A90D32313}" sibTransId="{CE8F1689-E460-49B6-A0B4-2F42C7441D1E}"/>
    <dgm:cxn modelId="{37D6C207-678D-4296-9C43-E04C0BD223C9}" type="presOf" srcId="{847EA9A9-2A7E-4FE6-BE29-8DF151ECBC7E}" destId="{41503E0F-AB6D-4568-9453-ABA59B82A4CC}" srcOrd="0" destOrd="0" presId="urn:microsoft.com/office/officeart/2018/2/layout/IconVerticalSolidList"/>
    <dgm:cxn modelId="{1083300A-CCBB-4EC2-AFD9-81373A287FBF}" type="presOf" srcId="{75B6AE6A-9B0F-4ADC-B232-83EB04025669}" destId="{A97B8EB0-C577-4054-84C1-818EA38BF5B9}" srcOrd="0" destOrd="0" presId="urn:microsoft.com/office/officeart/2018/2/layout/IconVerticalSolidList"/>
    <dgm:cxn modelId="{D1351937-8925-40A5-84ED-C7B0B6746477}" type="presOf" srcId="{79707194-1D02-4749-851A-78251A8D6A8E}" destId="{DCAD54F1-4A2A-422E-A86B-590182CAB8AA}" srcOrd="0" destOrd="0" presId="urn:microsoft.com/office/officeart/2018/2/layout/IconVerticalSolidList"/>
    <dgm:cxn modelId="{7755BA3A-095E-4E68-95EA-C08410369C6C}" srcId="{847EA9A9-2A7E-4FE6-BE29-8DF151ECBC7E}" destId="{1EB4BC62-DA52-4EFC-9CA8-418C08D2348D}" srcOrd="4" destOrd="0" parTransId="{5ADD28B4-A80F-4093-AC94-16D6D563B90B}" sibTransId="{C9EFA232-B22D-4D18-BF81-0244D2085864}"/>
    <dgm:cxn modelId="{B639293C-A3DA-4A15-9777-F778CBBDF03A}" srcId="{847EA9A9-2A7E-4FE6-BE29-8DF151ECBC7E}" destId="{75B6AE6A-9B0F-4ADC-B232-83EB04025669}" srcOrd="1" destOrd="0" parTransId="{AC4E4FE5-E6E9-4735-AABB-0C6819A38BD3}" sibTransId="{55B0ED60-47A9-4C9D-BED3-2A9BE70A9BE5}"/>
    <dgm:cxn modelId="{7E7DF667-F244-4533-AFCA-D3EA20E393BF}" type="presOf" srcId="{0C3E5329-EB5E-4889-9701-0849A8CD9D82}" destId="{635091B8-29C0-4ABE-8DEC-334A61052E0C}" srcOrd="0" destOrd="0" presId="urn:microsoft.com/office/officeart/2018/2/layout/IconVerticalSolidList"/>
    <dgm:cxn modelId="{544D874A-D093-4A8B-82F3-2413CA62910B}" type="presOf" srcId="{1EB4BC62-DA52-4EFC-9CA8-418C08D2348D}" destId="{01E7E8D9-EBEA-4B3C-B1F3-7D20DA711A7B}" srcOrd="0" destOrd="0" presId="urn:microsoft.com/office/officeart/2018/2/layout/IconVerticalSolidList"/>
    <dgm:cxn modelId="{91462489-4876-41AE-8CF3-AFB76007996F}" srcId="{847EA9A9-2A7E-4FE6-BE29-8DF151ECBC7E}" destId="{0C3E5329-EB5E-4889-9701-0849A8CD9D82}" srcOrd="2" destOrd="0" parTransId="{4F78A490-1C23-4BBF-8016-997EFAAE478F}" sibTransId="{1E1AEB77-E215-409E-B983-A154334C1190}"/>
    <dgm:cxn modelId="{7658DDB7-9FF8-44C0-A54C-26D89174C889}" srcId="{847EA9A9-2A7E-4FE6-BE29-8DF151ECBC7E}" destId="{66759DA8-7923-4702-8294-94150FFE7905}" srcOrd="6" destOrd="0" parTransId="{8CE7926D-684E-4318-8AD1-74B82DCD2295}" sibTransId="{94499F2B-AD42-41F6-B221-73712FCD1BC6}"/>
    <dgm:cxn modelId="{73141DDA-6F5A-4056-A99A-34F7616A6C8A}" type="presOf" srcId="{231A5E3E-BEAC-4643-AEC0-494E55F94A3B}" destId="{1D5AEC99-75BD-4251-A255-724AD0F0A785}" srcOrd="0" destOrd="0" presId="urn:microsoft.com/office/officeart/2018/2/layout/IconVerticalSolidList"/>
    <dgm:cxn modelId="{EC3507DB-6385-47FD-A4FB-C6F5E41C8AFF}" srcId="{847EA9A9-2A7E-4FE6-BE29-8DF151ECBC7E}" destId="{49DA00EC-20E3-4959-92DB-5FE0DB4E1078}" srcOrd="3" destOrd="0" parTransId="{ADCB2420-3E8D-4D10-815F-BFB534DBDEEC}" sibTransId="{1407D1F4-DC74-4D0C-B033-11CE032EE418}"/>
    <dgm:cxn modelId="{847566E0-FD79-48AD-8D37-28BC7808544E}" type="presOf" srcId="{66759DA8-7923-4702-8294-94150FFE7905}" destId="{D7759015-1B81-45A3-B24B-BC9FC83003A9}" srcOrd="0" destOrd="0" presId="urn:microsoft.com/office/officeart/2018/2/layout/IconVerticalSolidList"/>
    <dgm:cxn modelId="{761A5FE2-B02F-4906-A248-EF38ED6B0E3D}" type="presOf" srcId="{49DA00EC-20E3-4959-92DB-5FE0DB4E1078}" destId="{CDB89971-F98F-4B5E-A3E6-D8B427874E72}" srcOrd="0" destOrd="0" presId="urn:microsoft.com/office/officeart/2018/2/layout/IconVerticalSolidList"/>
    <dgm:cxn modelId="{B52565FC-608B-46E4-87B1-FC48C5437450}" srcId="{847EA9A9-2A7E-4FE6-BE29-8DF151ECBC7E}" destId="{231A5E3E-BEAC-4643-AEC0-494E55F94A3B}" srcOrd="5" destOrd="0" parTransId="{2BC36E68-80C0-47FE-9E60-1D6E80AC1868}" sibTransId="{8F061D4F-67C0-462D-98B5-6197DF537B08}"/>
    <dgm:cxn modelId="{C6CE95F0-09F6-41ED-8506-3FE101F6DD72}" type="presParOf" srcId="{41503E0F-AB6D-4568-9453-ABA59B82A4CC}" destId="{818C0BB3-442E-42EB-B956-37DA187B65FF}" srcOrd="0" destOrd="0" presId="urn:microsoft.com/office/officeart/2018/2/layout/IconVerticalSolidList"/>
    <dgm:cxn modelId="{81EE4061-E8DF-458C-AE87-383A4F88A0EA}" type="presParOf" srcId="{818C0BB3-442E-42EB-B956-37DA187B65FF}" destId="{52A512D9-B40D-47F9-A846-C726F51B1EC6}" srcOrd="0" destOrd="0" presId="urn:microsoft.com/office/officeart/2018/2/layout/IconVerticalSolidList"/>
    <dgm:cxn modelId="{D5D30EE1-5ADB-41DC-9B38-EA64525677CA}" type="presParOf" srcId="{818C0BB3-442E-42EB-B956-37DA187B65FF}" destId="{CA508474-D63E-4A16-9167-594C791466C4}" srcOrd="1" destOrd="0" presId="urn:microsoft.com/office/officeart/2018/2/layout/IconVerticalSolidList"/>
    <dgm:cxn modelId="{81844F0B-C449-4766-8EE8-5A489CFA1630}" type="presParOf" srcId="{818C0BB3-442E-42EB-B956-37DA187B65FF}" destId="{58DC08D3-6ECA-4AC7-A6C4-0D833EF8AF69}" srcOrd="2" destOrd="0" presId="urn:microsoft.com/office/officeart/2018/2/layout/IconVerticalSolidList"/>
    <dgm:cxn modelId="{DDF8F9AF-21C4-45B5-9536-06FA0692DB06}" type="presParOf" srcId="{818C0BB3-442E-42EB-B956-37DA187B65FF}" destId="{DCAD54F1-4A2A-422E-A86B-590182CAB8AA}" srcOrd="3" destOrd="0" presId="urn:microsoft.com/office/officeart/2018/2/layout/IconVerticalSolidList"/>
    <dgm:cxn modelId="{3D94F54F-3F7C-4012-AA7E-2A91388F84E7}" type="presParOf" srcId="{41503E0F-AB6D-4568-9453-ABA59B82A4CC}" destId="{446014D1-B799-4496-B82A-4DBBC3131499}" srcOrd="1" destOrd="0" presId="urn:microsoft.com/office/officeart/2018/2/layout/IconVerticalSolidList"/>
    <dgm:cxn modelId="{A6D80BDE-CE35-43DB-A640-C7563733541C}" type="presParOf" srcId="{41503E0F-AB6D-4568-9453-ABA59B82A4CC}" destId="{4FFB4288-2951-440D-A775-60785C73E6AA}" srcOrd="2" destOrd="0" presId="urn:microsoft.com/office/officeart/2018/2/layout/IconVerticalSolidList"/>
    <dgm:cxn modelId="{6B4FBFF2-4B25-49A3-9332-6DD935D09532}" type="presParOf" srcId="{4FFB4288-2951-440D-A775-60785C73E6AA}" destId="{02EE004D-26FC-47D1-8269-69D20901CA23}" srcOrd="0" destOrd="0" presId="urn:microsoft.com/office/officeart/2018/2/layout/IconVerticalSolidList"/>
    <dgm:cxn modelId="{C5FB861A-740C-4E32-A14B-23F377C3D01F}" type="presParOf" srcId="{4FFB4288-2951-440D-A775-60785C73E6AA}" destId="{9E412361-0DD8-455E-ABDC-E515BF65EB9D}" srcOrd="1" destOrd="0" presId="urn:microsoft.com/office/officeart/2018/2/layout/IconVerticalSolidList"/>
    <dgm:cxn modelId="{08821F49-9097-4F10-8270-999EB9EC284A}" type="presParOf" srcId="{4FFB4288-2951-440D-A775-60785C73E6AA}" destId="{C21354FB-AD36-42B0-93BE-5F83ED150F04}" srcOrd="2" destOrd="0" presId="urn:microsoft.com/office/officeart/2018/2/layout/IconVerticalSolidList"/>
    <dgm:cxn modelId="{CDB684FD-9255-4369-9840-5D39679AED9E}" type="presParOf" srcId="{4FFB4288-2951-440D-A775-60785C73E6AA}" destId="{A97B8EB0-C577-4054-84C1-818EA38BF5B9}" srcOrd="3" destOrd="0" presId="urn:microsoft.com/office/officeart/2018/2/layout/IconVerticalSolidList"/>
    <dgm:cxn modelId="{56CCBF49-C7FC-4A92-BE05-A9A65D7A0B9F}" type="presParOf" srcId="{41503E0F-AB6D-4568-9453-ABA59B82A4CC}" destId="{9D06C7C4-FB12-4400-9E9F-3C637653350D}" srcOrd="3" destOrd="0" presId="urn:microsoft.com/office/officeart/2018/2/layout/IconVerticalSolidList"/>
    <dgm:cxn modelId="{01273648-B1C2-4DE0-A8C4-504A769EE9F5}" type="presParOf" srcId="{41503E0F-AB6D-4568-9453-ABA59B82A4CC}" destId="{40ADC1F3-7B7B-415D-B1A9-2DD20BC18B22}" srcOrd="4" destOrd="0" presId="urn:microsoft.com/office/officeart/2018/2/layout/IconVerticalSolidList"/>
    <dgm:cxn modelId="{5C2CD313-4542-46B0-A1DB-29DAB7D20D40}" type="presParOf" srcId="{40ADC1F3-7B7B-415D-B1A9-2DD20BC18B22}" destId="{3951A61D-F069-4616-989D-20A828000FE1}" srcOrd="0" destOrd="0" presId="urn:microsoft.com/office/officeart/2018/2/layout/IconVerticalSolidList"/>
    <dgm:cxn modelId="{F70E89FD-BF36-4035-B6B9-90C11E2E7193}" type="presParOf" srcId="{40ADC1F3-7B7B-415D-B1A9-2DD20BC18B22}" destId="{B2C44930-8854-438D-90B1-22C51B82B008}" srcOrd="1" destOrd="0" presId="urn:microsoft.com/office/officeart/2018/2/layout/IconVerticalSolidList"/>
    <dgm:cxn modelId="{D0670E35-5F7B-4978-83F9-B68DF0B4D788}" type="presParOf" srcId="{40ADC1F3-7B7B-415D-B1A9-2DD20BC18B22}" destId="{BFF2EDA0-9815-4D23-9634-A8908693BE85}" srcOrd="2" destOrd="0" presId="urn:microsoft.com/office/officeart/2018/2/layout/IconVerticalSolidList"/>
    <dgm:cxn modelId="{0061FA29-77A6-497C-8381-090AF15539DC}" type="presParOf" srcId="{40ADC1F3-7B7B-415D-B1A9-2DD20BC18B22}" destId="{635091B8-29C0-4ABE-8DEC-334A61052E0C}" srcOrd="3" destOrd="0" presId="urn:microsoft.com/office/officeart/2018/2/layout/IconVerticalSolidList"/>
    <dgm:cxn modelId="{BDB99B50-30F8-4013-8372-C2C81AC07722}" type="presParOf" srcId="{41503E0F-AB6D-4568-9453-ABA59B82A4CC}" destId="{935AB0F7-C73A-4D15-9A92-396AE39B2FBF}" srcOrd="5" destOrd="0" presId="urn:microsoft.com/office/officeart/2018/2/layout/IconVerticalSolidList"/>
    <dgm:cxn modelId="{AAC1B381-BD9C-4B7E-843B-46B973021FA6}" type="presParOf" srcId="{41503E0F-AB6D-4568-9453-ABA59B82A4CC}" destId="{5668A616-B452-4CEF-8524-26589C63C0B2}" srcOrd="6" destOrd="0" presId="urn:microsoft.com/office/officeart/2018/2/layout/IconVerticalSolidList"/>
    <dgm:cxn modelId="{E6CDE89B-CCCD-4787-B916-A6CBEE20D64E}" type="presParOf" srcId="{5668A616-B452-4CEF-8524-26589C63C0B2}" destId="{2B9FBFC2-2DA2-4537-8E9D-0102188BB8DA}" srcOrd="0" destOrd="0" presId="urn:microsoft.com/office/officeart/2018/2/layout/IconVerticalSolidList"/>
    <dgm:cxn modelId="{24755F0D-2707-4BEA-800D-40F686E54FE5}" type="presParOf" srcId="{5668A616-B452-4CEF-8524-26589C63C0B2}" destId="{098824A6-FCA5-4A1B-9C93-02EBF6CE40C2}" srcOrd="1" destOrd="0" presId="urn:microsoft.com/office/officeart/2018/2/layout/IconVerticalSolidList"/>
    <dgm:cxn modelId="{3EC37D29-18DA-40FC-BA43-200AEDC7ECE1}" type="presParOf" srcId="{5668A616-B452-4CEF-8524-26589C63C0B2}" destId="{73A4532D-A95C-4D67-8544-DF90B65AF08C}" srcOrd="2" destOrd="0" presId="urn:microsoft.com/office/officeart/2018/2/layout/IconVerticalSolidList"/>
    <dgm:cxn modelId="{86CF3119-7375-4D43-8581-C994A4EF3CEE}" type="presParOf" srcId="{5668A616-B452-4CEF-8524-26589C63C0B2}" destId="{CDB89971-F98F-4B5E-A3E6-D8B427874E72}" srcOrd="3" destOrd="0" presId="urn:microsoft.com/office/officeart/2018/2/layout/IconVerticalSolidList"/>
    <dgm:cxn modelId="{A356D89C-1360-4CD7-A5BD-125B127ADE14}" type="presParOf" srcId="{41503E0F-AB6D-4568-9453-ABA59B82A4CC}" destId="{C8798EC8-CDEE-4D35-BD8F-FAC6BDEAA192}" srcOrd="7" destOrd="0" presId="urn:microsoft.com/office/officeart/2018/2/layout/IconVerticalSolidList"/>
    <dgm:cxn modelId="{C785D8F9-9BBA-4EB5-B69A-6E27164AD8CA}" type="presParOf" srcId="{41503E0F-AB6D-4568-9453-ABA59B82A4CC}" destId="{4729E7F1-7AFB-47B7-90AD-2020F44037FA}" srcOrd="8" destOrd="0" presId="urn:microsoft.com/office/officeart/2018/2/layout/IconVerticalSolidList"/>
    <dgm:cxn modelId="{A1781C88-2BF2-4599-B1DD-376C3EA94335}" type="presParOf" srcId="{4729E7F1-7AFB-47B7-90AD-2020F44037FA}" destId="{5A0D2530-66A5-456F-BF2D-18FEAD527C88}" srcOrd="0" destOrd="0" presId="urn:microsoft.com/office/officeart/2018/2/layout/IconVerticalSolidList"/>
    <dgm:cxn modelId="{74101089-93E3-4B9B-9828-C0478E4AE933}" type="presParOf" srcId="{4729E7F1-7AFB-47B7-90AD-2020F44037FA}" destId="{D114D602-97C4-4F4E-85C6-8EC0B97D38A5}" srcOrd="1" destOrd="0" presId="urn:microsoft.com/office/officeart/2018/2/layout/IconVerticalSolidList"/>
    <dgm:cxn modelId="{17F179CF-4C6E-4F0D-956C-3BD685A6AD39}" type="presParOf" srcId="{4729E7F1-7AFB-47B7-90AD-2020F44037FA}" destId="{F68ED1C6-C795-4016-B7C9-7ECEB42F8720}" srcOrd="2" destOrd="0" presId="urn:microsoft.com/office/officeart/2018/2/layout/IconVerticalSolidList"/>
    <dgm:cxn modelId="{C15A3B61-878C-4B62-A885-6346F3497BCD}" type="presParOf" srcId="{4729E7F1-7AFB-47B7-90AD-2020F44037FA}" destId="{01E7E8D9-EBEA-4B3C-B1F3-7D20DA711A7B}" srcOrd="3" destOrd="0" presId="urn:microsoft.com/office/officeart/2018/2/layout/IconVerticalSolidList"/>
    <dgm:cxn modelId="{68BB7437-B166-43FC-8544-EE4690FC3776}" type="presParOf" srcId="{41503E0F-AB6D-4568-9453-ABA59B82A4CC}" destId="{6D0477B7-4235-4AC0-8113-107D722676B1}" srcOrd="9" destOrd="0" presId="urn:microsoft.com/office/officeart/2018/2/layout/IconVerticalSolidList"/>
    <dgm:cxn modelId="{11FA86CC-7870-48DA-AF22-BAB75ECDFA3B}" type="presParOf" srcId="{41503E0F-AB6D-4568-9453-ABA59B82A4CC}" destId="{9953D956-CD16-4C82-BDAF-7032F64A9D82}" srcOrd="10" destOrd="0" presId="urn:microsoft.com/office/officeart/2018/2/layout/IconVerticalSolidList"/>
    <dgm:cxn modelId="{EE92BED8-9ED3-485A-AC8B-7389367C3265}" type="presParOf" srcId="{9953D956-CD16-4C82-BDAF-7032F64A9D82}" destId="{82650058-36C7-4EF2-A510-6B2A3BC56CBA}" srcOrd="0" destOrd="0" presId="urn:microsoft.com/office/officeart/2018/2/layout/IconVerticalSolidList"/>
    <dgm:cxn modelId="{7DDBDBD2-61D2-4379-80B3-C777C86E038A}" type="presParOf" srcId="{9953D956-CD16-4C82-BDAF-7032F64A9D82}" destId="{572EC3DD-4747-4D08-8080-FEFD01566235}" srcOrd="1" destOrd="0" presId="urn:microsoft.com/office/officeart/2018/2/layout/IconVerticalSolidList"/>
    <dgm:cxn modelId="{F9CAD88F-77F6-4858-8926-C688F0647D5A}" type="presParOf" srcId="{9953D956-CD16-4C82-BDAF-7032F64A9D82}" destId="{C07ACDF1-B1C1-4585-90B0-3E3EA7B79A09}" srcOrd="2" destOrd="0" presId="urn:microsoft.com/office/officeart/2018/2/layout/IconVerticalSolidList"/>
    <dgm:cxn modelId="{18D5D7DC-2AE1-465F-B840-F6EC100C353B}" type="presParOf" srcId="{9953D956-CD16-4C82-BDAF-7032F64A9D82}" destId="{1D5AEC99-75BD-4251-A255-724AD0F0A785}" srcOrd="3" destOrd="0" presId="urn:microsoft.com/office/officeart/2018/2/layout/IconVerticalSolidList"/>
    <dgm:cxn modelId="{20D56008-A3B4-4336-A513-1898884A82F4}" type="presParOf" srcId="{41503E0F-AB6D-4568-9453-ABA59B82A4CC}" destId="{0F635DEF-46EA-4A08-8E08-AA4EB08FB4FB}" srcOrd="11" destOrd="0" presId="urn:microsoft.com/office/officeart/2018/2/layout/IconVerticalSolidList"/>
    <dgm:cxn modelId="{3FB41DB4-111A-426A-9BB8-4D81A9D6F263}" type="presParOf" srcId="{41503E0F-AB6D-4568-9453-ABA59B82A4CC}" destId="{BD66F62F-8C23-456A-8572-580B0566BB24}" srcOrd="12" destOrd="0" presId="urn:microsoft.com/office/officeart/2018/2/layout/IconVerticalSolidList"/>
    <dgm:cxn modelId="{2045EB8F-7D21-4E4E-840E-BF2BBE53A2F6}" type="presParOf" srcId="{BD66F62F-8C23-456A-8572-580B0566BB24}" destId="{BE66F222-4B7E-4DCF-98CD-4A27921714C6}" srcOrd="0" destOrd="0" presId="urn:microsoft.com/office/officeart/2018/2/layout/IconVerticalSolidList"/>
    <dgm:cxn modelId="{ECA5B267-2A61-4BE9-9E33-66346E8673C2}" type="presParOf" srcId="{BD66F62F-8C23-456A-8572-580B0566BB24}" destId="{ABDFA904-3FD3-466E-BD6D-472D480E10CF}" srcOrd="1" destOrd="0" presId="urn:microsoft.com/office/officeart/2018/2/layout/IconVerticalSolidList"/>
    <dgm:cxn modelId="{0A2275BA-A6F5-4895-85F9-8161E1384676}" type="presParOf" srcId="{BD66F62F-8C23-456A-8572-580B0566BB24}" destId="{8FA247E0-6072-457B-89A1-DED4048B43F8}" srcOrd="2" destOrd="0" presId="urn:microsoft.com/office/officeart/2018/2/layout/IconVerticalSolidList"/>
    <dgm:cxn modelId="{49995B4E-E17B-43D2-B8AE-FC13547E8667}"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C29D6BEC-58D3-4007-A770-E0D07CF2E858}">
      <dgm:prSet phldrT="[Text]"/>
      <dgm:spPr/>
      <dgm:t>
        <a:bodyPr/>
        <a:lstStyle/>
        <a:p>
          <a:r>
            <a:rPr lang="en-GB"/>
            <a:t>Workplace Harassment</a:t>
          </a:r>
          <a:endParaRPr lang="en-GB" dirty="0"/>
        </a:p>
      </dgm:t>
    </dgm:pt>
    <dgm:pt modelId="{FD113CBC-AF41-4DDD-A93A-E07E64820BFB}" type="parTrans" cxnId="{DD48EB78-133F-4323-8FF5-57EF5108EC85}">
      <dgm:prSet/>
      <dgm:spPr/>
      <dgm:t>
        <a:bodyPr/>
        <a:lstStyle/>
        <a:p>
          <a:endParaRPr lang="en-GB"/>
        </a:p>
      </dgm:t>
    </dgm:pt>
    <dgm:pt modelId="{234ECDCA-080C-43A2-ACFE-8CED12658805}" type="sibTrans" cxnId="{DD48EB78-133F-4323-8FF5-57EF5108EC85}">
      <dgm:prSet/>
      <dgm:spPr/>
      <dgm:t>
        <a:bodyPr/>
        <a:lstStyle/>
        <a:p>
          <a:endParaRPr lang="en-GB"/>
        </a:p>
      </dgm:t>
    </dgm:pt>
    <dgm:pt modelId="{2DC141A4-B592-435C-823C-677788188CBD}">
      <dgm:prSet phldrT="[Text]"/>
      <dgm:spPr/>
      <dgm:t>
        <a:bodyPr/>
        <a:lstStyle/>
        <a:p>
          <a:r>
            <a:rPr lang="en-GB"/>
            <a:t>Protected Grounds</a:t>
          </a:r>
          <a:endParaRPr lang="en-GB" dirty="0"/>
        </a:p>
      </dgm:t>
    </dgm:pt>
    <dgm:pt modelId="{5826039D-93BE-4C3C-BF14-BA91B7E8A1CC}" type="parTrans" cxnId="{69E04337-BFA9-4004-A802-62BCF7B1D905}">
      <dgm:prSet/>
      <dgm:spPr/>
      <dgm:t>
        <a:bodyPr/>
        <a:lstStyle/>
        <a:p>
          <a:endParaRPr lang="en-GB"/>
        </a:p>
      </dgm:t>
    </dgm:pt>
    <dgm:pt modelId="{C216D1D6-3A84-44F9-B1FF-E74F77D90E6D}" type="sibTrans" cxnId="{69E04337-BFA9-4004-A802-62BCF7B1D905}">
      <dgm:prSet/>
      <dgm:spPr/>
      <dgm:t>
        <a:bodyPr/>
        <a:lstStyle/>
        <a:p>
          <a:endParaRPr lang="en-GB"/>
        </a:p>
      </dgm:t>
    </dgm:pt>
    <dgm:pt modelId="{223E87BF-8BFA-4539-B616-ECF59C7A60AB}">
      <dgm:prSet phldrT="[Text]"/>
      <dgm:spPr/>
      <dgm:t>
        <a:bodyPr anchor="ctr"/>
        <a:lstStyle/>
        <a:p>
          <a:pPr>
            <a:buFont typeface="Arial" panose="020B0604020202020204" pitchFamily="34" charset="0"/>
            <a:buChar char="•"/>
          </a:pPr>
          <a:r>
            <a:rPr lang="en-GB" dirty="0"/>
            <a:t>Personal traits that aren’t allowed to impact employment or employment related decisions. </a:t>
          </a:r>
        </a:p>
      </dgm:t>
    </dgm:pt>
    <dgm:pt modelId="{6673230B-FBEF-4439-B2A7-4E383CCD7B9A}" type="parTrans" cxnId="{7A273507-B296-45DC-9C43-6A3D2257A075}">
      <dgm:prSet/>
      <dgm:spPr/>
      <dgm:t>
        <a:bodyPr/>
        <a:lstStyle/>
        <a:p>
          <a:endParaRPr lang="en-GB"/>
        </a:p>
      </dgm:t>
    </dgm:pt>
    <dgm:pt modelId="{4BBBD690-4134-49AB-AC0C-39A005EB0B05}" type="sibTrans" cxnId="{7A273507-B296-45DC-9C43-6A3D2257A075}">
      <dgm:prSet/>
      <dgm:spPr/>
      <dgm:t>
        <a:bodyPr/>
        <a:lstStyle/>
        <a:p>
          <a:endParaRPr lang="en-GB"/>
        </a:p>
      </dgm:t>
    </dgm:pt>
    <dgm:pt modelId="{4488291A-BD94-4685-A34F-B885F3B8EFAD}">
      <dgm:prSet phldrT="[Text]"/>
      <dgm:spPr/>
      <dgm:t>
        <a:bodyPr/>
        <a:lstStyle/>
        <a:p>
          <a:r>
            <a:rPr lang="en-GB"/>
            <a:t>Intersectional Behaviour</a:t>
          </a:r>
          <a:endParaRPr lang="en-GB" dirty="0"/>
        </a:p>
      </dgm:t>
    </dgm:pt>
    <dgm:pt modelId="{B714127B-1401-4012-8F90-450026D014FF}" type="parTrans" cxnId="{4B9A0D77-3D66-4641-92FF-3D1AA9B8FE63}">
      <dgm:prSet/>
      <dgm:spPr/>
      <dgm:t>
        <a:bodyPr/>
        <a:lstStyle/>
        <a:p>
          <a:endParaRPr lang="en-GB"/>
        </a:p>
      </dgm:t>
    </dgm:pt>
    <dgm:pt modelId="{8656FD64-C920-4C1A-B228-DDB0A8E05BB7}" type="sibTrans" cxnId="{4B9A0D77-3D66-4641-92FF-3D1AA9B8FE63}">
      <dgm:prSet/>
      <dgm:spPr/>
      <dgm:t>
        <a:bodyPr/>
        <a:lstStyle/>
        <a:p>
          <a:endParaRPr lang="en-GB"/>
        </a:p>
      </dgm:t>
    </dgm:pt>
    <dgm:pt modelId="{2C970401-B79F-44D8-840F-AFC1E28EEAE5}">
      <dgm:prSet phldrT="[Text]"/>
      <dgm:spPr/>
      <dgm:t>
        <a:bodyPr anchor="ctr"/>
        <a:lstStyle/>
        <a:p>
          <a:pPr>
            <a:buFont typeface="Arial" panose="020B0604020202020204" pitchFamily="34" charset="0"/>
            <a:buChar char="•"/>
          </a:pPr>
          <a:r>
            <a:rPr lang="en-GB" dirty="0"/>
            <a:t>Improper conduct targeting more than one protected ground.</a:t>
          </a:r>
        </a:p>
      </dgm:t>
    </dgm:pt>
    <dgm:pt modelId="{4B04EFF0-8494-45E6-8388-35E677B94DE7}" type="parTrans" cxnId="{42506361-ED4A-4347-A4CA-A0B3BF1624EE}">
      <dgm:prSet/>
      <dgm:spPr/>
      <dgm:t>
        <a:bodyPr/>
        <a:lstStyle/>
        <a:p>
          <a:endParaRPr lang="en-GB"/>
        </a:p>
      </dgm:t>
    </dgm:pt>
    <dgm:pt modelId="{7A00C314-1333-4C01-ACD9-D8DA13F98F78}" type="sibTrans" cxnId="{42506361-ED4A-4347-A4CA-A0B3BF1624EE}">
      <dgm:prSet/>
      <dgm:spPr/>
      <dgm:t>
        <a:bodyPr/>
        <a:lstStyle/>
        <a:p>
          <a:endParaRPr lang="en-GB"/>
        </a:p>
      </dgm:t>
    </dgm:pt>
    <dgm:pt modelId="{F6E8E447-F8CD-43F1-87DE-F74AE20E1C91}">
      <dgm:prSet phldrT="[Text]"/>
      <dgm:spPr/>
      <dgm:t>
        <a:bodyPr anchor="ctr"/>
        <a:lstStyle/>
        <a:p>
          <a:pPr>
            <a:buFont typeface="Arial" panose="020B0604020202020204" pitchFamily="34" charset="0"/>
            <a:buChar char="•"/>
          </a:pPr>
          <a:r>
            <a:rPr lang="en-GB" dirty="0"/>
            <a:t>Unwelcome or offensive conduct that’s based on </a:t>
          </a:r>
          <a:r>
            <a:rPr lang="en-GB" i="1" dirty="0"/>
            <a:t>any </a:t>
          </a:r>
          <a:r>
            <a:rPr lang="en-GB" dirty="0"/>
            <a:t>protected ground.</a:t>
          </a:r>
        </a:p>
      </dgm:t>
    </dgm:pt>
    <dgm:pt modelId="{21C90245-59AD-4456-922C-A50A5148DBF2}" type="sibTrans" cxnId="{CE35D6A1-CCA9-4EF4-9A4D-243B11B94AA9}">
      <dgm:prSet/>
      <dgm:spPr/>
      <dgm:t>
        <a:bodyPr/>
        <a:lstStyle/>
        <a:p>
          <a:endParaRPr lang="en-GB"/>
        </a:p>
      </dgm:t>
    </dgm:pt>
    <dgm:pt modelId="{E4D8EC6F-60EA-4903-9AE3-265F0EC19DDD}" type="parTrans" cxnId="{CE35D6A1-CCA9-4EF4-9A4D-243B11B94AA9}">
      <dgm:prSet/>
      <dgm:spPr/>
      <dgm:t>
        <a:bodyPr/>
        <a:lstStyle/>
        <a:p>
          <a:endParaRPr lang="en-GB"/>
        </a:p>
      </dgm:t>
    </dgm:pt>
    <dgm:pt modelId="{7D531FA8-26FB-40E8-8E51-E296BACB2531}">
      <dgm:prSet/>
      <dgm:spPr/>
      <dgm:t>
        <a:bodyPr anchor="ctr"/>
        <a:lstStyle/>
        <a:p>
          <a:pPr>
            <a:lnSpc>
              <a:spcPct val="100000"/>
            </a:lnSpc>
          </a:pPr>
          <a:r>
            <a:rPr lang="en-GB" dirty="0"/>
            <a:t>People can have more than one protected ground</a:t>
          </a:r>
        </a:p>
      </dgm:t>
    </dgm:pt>
    <dgm:pt modelId="{6BB0F509-FF30-4DCA-9060-AF24BAB8AA60}" type="parTrans" cxnId="{7045BBCD-D0AC-49E0-B6BA-09641FBC7A23}">
      <dgm:prSet/>
      <dgm:spPr/>
      <dgm:t>
        <a:bodyPr/>
        <a:lstStyle/>
        <a:p>
          <a:endParaRPr lang="en-GB"/>
        </a:p>
      </dgm:t>
    </dgm:pt>
    <dgm:pt modelId="{E3D22D90-1931-4C1B-AA8B-D22F38EAF7EE}" type="sibTrans" cxnId="{7045BBCD-D0AC-49E0-B6BA-09641FBC7A23}">
      <dgm:prSet/>
      <dgm:spPr/>
      <dgm:t>
        <a:bodyPr/>
        <a:lstStyle/>
        <a:p>
          <a:endParaRPr lang="en-GB"/>
        </a:p>
      </dgm:t>
    </dgm:pt>
    <dgm:pt modelId="{D4BEA0F3-CE19-48A9-A8C5-5635AF03EA29}">
      <dgm:prSet/>
      <dgm:spPr/>
      <dgm:t>
        <a:bodyPr anchor="ctr"/>
        <a:lstStyle/>
        <a:p>
          <a:pPr>
            <a:lnSpc>
              <a:spcPct val="100000"/>
            </a:lnSpc>
            <a:buNone/>
          </a:pPr>
          <a:endParaRPr lang="en-GB" dirty="0"/>
        </a:p>
      </dgm:t>
    </dgm:pt>
    <dgm:pt modelId="{746779FD-0831-4795-B732-3F2981C93DCE}" type="parTrans" cxnId="{0637D16A-5554-4885-BD63-B89B3195F593}">
      <dgm:prSet/>
      <dgm:spPr/>
      <dgm:t>
        <a:bodyPr/>
        <a:lstStyle/>
        <a:p>
          <a:endParaRPr lang="en-GB"/>
        </a:p>
      </dgm:t>
    </dgm:pt>
    <dgm:pt modelId="{39491536-F75E-4C10-899B-200BA7EC66DC}" type="sibTrans" cxnId="{0637D16A-5554-4885-BD63-B89B3195F593}">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7A273507-B296-45DC-9C43-6A3D2257A075}" srcId="{2DC141A4-B592-435C-823C-677788188CBD}" destId="{223E87BF-8BFA-4539-B616-ECF59C7A60AB}" srcOrd="0" destOrd="0" parTransId="{6673230B-FBEF-4439-B2A7-4E383CCD7B9A}" sibTransId="{4BBBD690-4134-49AB-AC0C-39A005EB0B05}"/>
    <dgm:cxn modelId="{758A3D07-BF57-441F-8CEB-CD916EB48A1C}" type="presOf" srcId="{2DC141A4-B592-435C-823C-677788188CBD}" destId="{88EAAD68-E779-4ABE-A5DA-0983BBEBC27F}" srcOrd="0" destOrd="0" presId="urn:microsoft.com/office/officeart/2005/8/layout/hList1"/>
    <dgm:cxn modelId="{4B6DAB27-CBC2-4030-A682-D5138DF843F0}" type="presOf" srcId="{7D531FA8-26FB-40E8-8E51-E296BACB2531}" destId="{E09FF709-B9A1-467B-BBF8-2127A63B2EF3}" srcOrd="0" destOrd="1" presId="urn:microsoft.com/office/officeart/2005/8/layout/hList1"/>
    <dgm:cxn modelId="{69E04337-BFA9-4004-A802-62BCF7B1D905}" srcId="{5B06EB90-98C5-4859-922A-0B07742D82AD}" destId="{2DC141A4-B592-435C-823C-677788188CBD}" srcOrd="1" destOrd="0" parTransId="{5826039D-93BE-4C3C-BF14-BA91B7E8A1CC}" sibTransId="{C216D1D6-3A84-44F9-B1FF-E74F77D90E6D}"/>
    <dgm:cxn modelId="{756ED53F-D3A8-4834-B2AF-A1E3E714CBB3}" type="presOf" srcId="{4488291A-BD94-4685-A34F-B885F3B8EFAD}" destId="{F96EBAB5-2385-44A0-9DAE-378482389753}" srcOrd="0" destOrd="0" presId="urn:microsoft.com/office/officeart/2005/8/layout/hList1"/>
    <dgm:cxn modelId="{42506361-ED4A-4347-A4CA-A0B3BF1624EE}" srcId="{4488291A-BD94-4685-A34F-B885F3B8EFAD}" destId="{2C970401-B79F-44D8-840F-AFC1E28EEAE5}" srcOrd="0" destOrd="0" parTransId="{4B04EFF0-8494-45E6-8388-35E677B94DE7}" sibTransId="{7A00C314-1333-4C01-ACD9-D8DA13F98F78}"/>
    <dgm:cxn modelId="{1CEA5849-CBDC-4DEF-BDEE-575A5F5D065B}" type="presOf" srcId="{2C970401-B79F-44D8-840F-AFC1E28EEAE5}" destId="{205221B7-809E-408A-8761-924C5606E944}" srcOrd="0" destOrd="0" presId="urn:microsoft.com/office/officeart/2005/8/layout/hList1"/>
    <dgm:cxn modelId="{0637D16A-5554-4885-BD63-B89B3195F593}" srcId="{4488291A-BD94-4685-A34F-B885F3B8EFAD}" destId="{D4BEA0F3-CE19-48A9-A8C5-5635AF03EA29}" srcOrd="1" destOrd="0" parTransId="{746779FD-0831-4795-B732-3F2981C93DCE}" sibTransId="{39491536-F75E-4C10-899B-200BA7EC66DC}"/>
    <dgm:cxn modelId="{4B9A0D77-3D66-4641-92FF-3D1AA9B8FE63}" srcId="{5B06EB90-98C5-4859-922A-0B07742D82AD}" destId="{4488291A-BD94-4685-A34F-B885F3B8EFAD}" srcOrd="2" destOrd="0" parTransId="{B714127B-1401-4012-8F90-450026D014FF}" sibTransId="{8656FD64-C920-4C1A-B228-DDB0A8E05BB7}"/>
    <dgm:cxn modelId="{DD48EB78-133F-4323-8FF5-57EF5108EC85}" srcId="{5B06EB90-98C5-4859-922A-0B07742D82AD}" destId="{C29D6BEC-58D3-4007-A770-E0D07CF2E858}" srcOrd="0" destOrd="0" parTransId="{FD113CBC-AF41-4DDD-A93A-E07E64820BFB}" sibTransId="{234ECDCA-080C-43A2-ACFE-8CED12658805}"/>
    <dgm:cxn modelId="{CE60EE90-5C31-4512-9B46-A6B35DD546E3}" type="presOf" srcId="{F6E8E447-F8CD-43F1-87DE-F74AE20E1C91}" destId="{5A01AD50-A4BE-433F-882C-7262AEE7DECE}" srcOrd="0" destOrd="0" presId="urn:microsoft.com/office/officeart/2005/8/layout/hList1"/>
    <dgm:cxn modelId="{7ABC0199-B24F-4697-AC4D-2F9D0015F730}" type="presOf" srcId="{223E87BF-8BFA-4539-B616-ECF59C7A60AB}" destId="{E09FF709-B9A1-467B-BBF8-2127A63B2EF3}" srcOrd="0" destOrd="0" presId="urn:microsoft.com/office/officeart/2005/8/layout/hList1"/>
    <dgm:cxn modelId="{CE35D6A1-CCA9-4EF4-9A4D-243B11B94AA9}" srcId="{C29D6BEC-58D3-4007-A770-E0D07CF2E858}" destId="{F6E8E447-F8CD-43F1-87DE-F74AE20E1C91}" srcOrd="0" destOrd="0" parTransId="{E4D8EC6F-60EA-4903-9AE3-265F0EC19DDD}" sibTransId="{21C90245-59AD-4456-922C-A50A5148DBF2}"/>
    <dgm:cxn modelId="{066A0AA3-DE90-446C-90F8-A918F6CA9D94}" type="presOf" srcId="{C29D6BEC-58D3-4007-A770-E0D07CF2E858}" destId="{B77136BE-66B6-43CA-ABD3-5EC058011C77}" srcOrd="0" destOrd="0" presId="urn:microsoft.com/office/officeart/2005/8/layout/hList1"/>
    <dgm:cxn modelId="{E8F863B9-BA5F-4A3D-B07E-6B623B07374E}" type="presOf" srcId="{5B06EB90-98C5-4859-922A-0B07742D82AD}" destId="{0FEB684E-E113-451E-B492-3E45F5FEF5C1}" srcOrd="0" destOrd="0" presId="urn:microsoft.com/office/officeart/2005/8/layout/hList1"/>
    <dgm:cxn modelId="{7045BBCD-D0AC-49E0-B6BA-09641FBC7A23}" srcId="{2DC141A4-B592-435C-823C-677788188CBD}" destId="{7D531FA8-26FB-40E8-8E51-E296BACB2531}" srcOrd="1" destOrd="0" parTransId="{6BB0F509-FF30-4DCA-9060-AF24BAB8AA60}" sibTransId="{E3D22D90-1931-4C1B-AA8B-D22F38EAF7EE}"/>
    <dgm:cxn modelId="{F31169ED-51AF-4251-B78C-41A5B5F51266}" type="presOf" srcId="{D4BEA0F3-CE19-48A9-A8C5-5635AF03EA29}" destId="{205221B7-809E-408A-8761-924C5606E944}" srcOrd="0" destOrd="1" presId="urn:microsoft.com/office/officeart/2005/8/layout/hList1"/>
    <dgm:cxn modelId="{9D4C96AC-6393-4333-B614-132FB72867FA}" type="presParOf" srcId="{0FEB684E-E113-451E-B492-3E45F5FEF5C1}" destId="{17481383-1DBB-4595-AEFE-D8D1DA23F699}" srcOrd="0" destOrd="0" presId="urn:microsoft.com/office/officeart/2005/8/layout/hList1"/>
    <dgm:cxn modelId="{36A3E298-A2EA-4839-9094-BEF786589F07}" type="presParOf" srcId="{17481383-1DBB-4595-AEFE-D8D1DA23F699}" destId="{B77136BE-66B6-43CA-ABD3-5EC058011C77}" srcOrd="0" destOrd="0" presId="urn:microsoft.com/office/officeart/2005/8/layout/hList1"/>
    <dgm:cxn modelId="{57AD978B-C09E-43C1-A4BF-DE40F7243D45}" type="presParOf" srcId="{17481383-1DBB-4595-AEFE-D8D1DA23F699}" destId="{5A01AD50-A4BE-433F-882C-7262AEE7DECE}" srcOrd="1" destOrd="0" presId="urn:microsoft.com/office/officeart/2005/8/layout/hList1"/>
    <dgm:cxn modelId="{D5474E89-E088-476D-BBAC-A50701D190F8}" type="presParOf" srcId="{0FEB684E-E113-451E-B492-3E45F5FEF5C1}" destId="{60AC7C03-037F-4D1B-9634-D54EE3C5640B}" srcOrd="1" destOrd="0" presId="urn:microsoft.com/office/officeart/2005/8/layout/hList1"/>
    <dgm:cxn modelId="{5E066E6D-1FCE-444A-B9BB-2648A3442390}" type="presParOf" srcId="{0FEB684E-E113-451E-B492-3E45F5FEF5C1}" destId="{ECE42E4D-E658-4135-AE0B-4C8C74A989ED}" srcOrd="2" destOrd="0" presId="urn:microsoft.com/office/officeart/2005/8/layout/hList1"/>
    <dgm:cxn modelId="{282A3C33-E13D-41D5-A12B-83B8A677CA5B}" type="presParOf" srcId="{ECE42E4D-E658-4135-AE0B-4C8C74A989ED}" destId="{88EAAD68-E779-4ABE-A5DA-0983BBEBC27F}" srcOrd="0" destOrd="0" presId="urn:microsoft.com/office/officeart/2005/8/layout/hList1"/>
    <dgm:cxn modelId="{66F120A0-F754-4486-85E4-5B832C0B1F2A}" type="presParOf" srcId="{ECE42E4D-E658-4135-AE0B-4C8C74A989ED}" destId="{E09FF709-B9A1-467B-BBF8-2127A63B2EF3}" srcOrd="1" destOrd="0" presId="urn:microsoft.com/office/officeart/2005/8/layout/hList1"/>
    <dgm:cxn modelId="{045DA3C1-8AB6-40D8-B231-5289983B0037}" type="presParOf" srcId="{0FEB684E-E113-451E-B492-3E45F5FEF5C1}" destId="{9C741542-FC0D-4FA2-8EF6-9DC8D76C0ADD}" srcOrd="3" destOrd="0" presId="urn:microsoft.com/office/officeart/2005/8/layout/hList1"/>
    <dgm:cxn modelId="{B667F1A8-0BAA-4AC5-8822-347D0ACF2A5A}" type="presParOf" srcId="{0FEB684E-E113-451E-B492-3E45F5FEF5C1}" destId="{16AA0DCF-6F46-4C2E-80CE-761D09CFA840}" srcOrd="4" destOrd="0" presId="urn:microsoft.com/office/officeart/2005/8/layout/hList1"/>
    <dgm:cxn modelId="{2C612508-9F88-41EE-B765-C2571C5D27A4}" type="presParOf" srcId="{16AA0DCF-6F46-4C2E-80CE-761D09CFA840}" destId="{F96EBAB5-2385-44A0-9DAE-378482389753}" srcOrd="0" destOrd="0" presId="urn:microsoft.com/office/officeart/2005/8/layout/hList1"/>
    <dgm:cxn modelId="{0900DC6F-71AB-4C26-A121-035697ED3798}"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0B572C5-5221-4FD0-8E3E-DC053333C8C3}">
      <dgm:prSet/>
      <dgm:spPr/>
      <dgm:t>
        <a:bodyPr/>
        <a:lstStyle/>
        <a:p>
          <a:r>
            <a:rPr lang="en-GB" dirty="0"/>
            <a:t>Age (40 and over)</a:t>
          </a:r>
          <a:endParaRPr lang="en-US" dirty="0"/>
        </a:p>
      </dgm:t>
    </dgm:pt>
    <dgm:pt modelId="{0486EE9A-3E6E-43FB-AD24-21CD026C9C41}" type="parTrans" cxnId="{70DFF809-CF3D-48EB-8665-5463995808C5}">
      <dgm:prSet/>
      <dgm:spPr/>
      <dgm:t>
        <a:bodyPr/>
        <a:lstStyle/>
        <a:p>
          <a:endParaRPr lang="en-US"/>
        </a:p>
      </dgm:t>
    </dgm:pt>
    <dgm:pt modelId="{C98A1F1B-A0C7-43B9-9E01-A003135CB10F}" type="sibTrans" cxnId="{70DFF809-CF3D-48EB-8665-5463995808C5}">
      <dgm:prSet/>
      <dgm:spPr/>
      <dgm:t>
        <a:bodyPr/>
        <a:lstStyle/>
        <a:p>
          <a:endParaRPr lang="en-US"/>
        </a:p>
      </dgm:t>
    </dgm:pt>
    <dgm:pt modelId="{84B79948-5B19-4C78-9BA7-00828FCB7C0C}">
      <dgm:prSet/>
      <dgm:spPr/>
      <dgm:t>
        <a:bodyPr/>
        <a:lstStyle/>
        <a:p>
          <a:r>
            <a:rPr lang="en-GB"/>
            <a:t>Race / colour</a:t>
          </a:r>
          <a:endParaRPr lang="en-US"/>
        </a:p>
      </dgm:t>
    </dgm:pt>
    <dgm:pt modelId="{C650762C-5077-45D8-90A5-966139F10F0D}" type="parTrans" cxnId="{F7F219DE-58FB-43CC-961E-08FFB4893876}">
      <dgm:prSet/>
      <dgm:spPr/>
      <dgm:t>
        <a:bodyPr/>
        <a:lstStyle/>
        <a:p>
          <a:endParaRPr lang="en-US"/>
        </a:p>
      </dgm:t>
    </dgm:pt>
    <dgm:pt modelId="{B0A30908-0AEB-414E-B9D4-8F235A79FC3D}" type="sibTrans" cxnId="{F7F219DE-58FB-43CC-961E-08FFB4893876}">
      <dgm:prSet/>
      <dgm:spPr/>
      <dgm:t>
        <a:bodyPr/>
        <a:lstStyle/>
        <a:p>
          <a:endParaRPr lang="en-US"/>
        </a:p>
      </dgm:t>
    </dgm:pt>
    <dgm:pt modelId="{AA483315-E412-498F-B60E-0DFFBECDA905}">
      <dgm:prSet/>
      <dgm:spPr/>
      <dgm:t>
        <a:bodyPr/>
        <a:lstStyle/>
        <a:p>
          <a:r>
            <a:rPr lang="en-GB" dirty="0"/>
            <a:t>National origin / Citizenship</a:t>
          </a:r>
          <a:endParaRPr lang="en-US" dirty="0"/>
        </a:p>
      </dgm:t>
    </dgm:pt>
    <dgm:pt modelId="{265C025C-70C6-4FA8-99B2-955218BA8D42}" type="parTrans" cxnId="{F6113CF7-1795-4DF0-9E62-035C82112987}">
      <dgm:prSet/>
      <dgm:spPr/>
      <dgm:t>
        <a:bodyPr/>
        <a:lstStyle/>
        <a:p>
          <a:endParaRPr lang="en-US"/>
        </a:p>
      </dgm:t>
    </dgm:pt>
    <dgm:pt modelId="{1D3EF33A-9E18-4617-9552-E7C811B5A57C}" type="sibTrans" cxnId="{F6113CF7-1795-4DF0-9E62-035C82112987}">
      <dgm:prSet/>
      <dgm:spPr/>
      <dgm:t>
        <a:bodyPr/>
        <a:lstStyle/>
        <a:p>
          <a:endParaRPr lang="en-US"/>
        </a:p>
      </dgm:t>
    </dgm:pt>
    <dgm:pt modelId="{1A32B718-F6E8-49ED-B712-04CBBA6EA4EA}">
      <dgm:prSet/>
      <dgm:spPr/>
      <dgm:t>
        <a:bodyPr/>
        <a:lstStyle/>
        <a:p>
          <a:r>
            <a:rPr lang="en-GB" dirty="0"/>
            <a:t>Genetic Information</a:t>
          </a:r>
          <a:endParaRPr lang="en-US" dirty="0"/>
        </a:p>
      </dgm:t>
    </dgm:pt>
    <dgm:pt modelId="{E697FD85-26BA-4676-826E-0DDA05BB8786}" type="parTrans" cxnId="{0EC0C1DE-45DE-40BE-83E5-F85C71DFE486}">
      <dgm:prSet/>
      <dgm:spPr/>
      <dgm:t>
        <a:bodyPr/>
        <a:lstStyle/>
        <a:p>
          <a:endParaRPr lang="en-US"/>
        </a:p>
      </dgm:t>
    </dgm:pt>
    <dgm:pt modelId="{2AC6CF8D-EA7B-4E6B-AAA0-36E8122C0BAF}" type="sibTrans" cxnId="{0EC0C1DE-45DE-40BE-83E5-F85C71DFE486}">
      <dgm:prSet/>
      <dgm:spPr/>
      <dgm:t>
        <a:bodyPr/>
        <a:lstStyle/>
        <a:p>
          <a:endParaRPr lang="en-US"/>
        </a:p>
      </dgm:t>
    </dgm:pt>
    <dgm:pt modelId="{8E97A603-FEBF-4B61-9C74-AEF3D1F4B7BC}">
      <dgm:prSet/>
      <dgm:spPr/>
      <dgm:t>
        <a:bodyPr/>
        <a:lstStyle/>
        <a:p>
          <a:r>
            <a:rPr lang="en-GB" dirty="0"/>
            <a:t>Language</a:t>
          </a:r>
          <a:endParaRPr lang="en-US" dirty="0"/>
        </a:p>
      </dgm:t>
    </dgm:pt>
    <dgm:pt modelId="{71FB683F-DBE8-4F7D-BA4C-BDE8C98C24ED}" type="parTrans" cxnId="{0B4DA0D5-9218-4BC9-B986-82AD6C9F56FE}">
      <dgm:prSet/>
      <dgm:spPr/>
      <dgm:t>
        <a:bodyPr/>
        <a:lstStyle/>
        <a:p>
          <a:endParaRPr lang="en-US"/>
        </a:p>
      </dgm:t>
    </dgm:pt>
    <dgm:pt modelId="{8F0B935F-DBF3-4CCD-BF3C-D39AF35CD421}" type="sibTrans" cxnId="{0B4DA0D5-9218-4BC9-B986-82AD6C9F56FE}">
      <dgm:prSet/>
      <dgm:spPr/>
      <dgm:t>
        <a:bodyPr/>
        <a:lstStyle/>
        <a:p>
          <a:endParaRPr lang="en-US"/>
        </a:p>
      </dgm:t>
    </dgm:pt>
    <dgm:pt modelId="{BA24A286-25D9-46BA-BE57-54676FA1E3DF}">
      <dgm:prSet/>
      <dgm:spPr/>
      <dgm:t>
        <a:bodyPr/>
        <a:lstStyle/>
        <a:p>
          <a:r>
            <a:rPr lang="en-GB" dirty="0"/>
            <a:t>Religion or belief</a:t>
          </a:r>
          <a:endParaRPr lang="en-US" dirty="0"/>
        </a:p>
      </dgm:t>
    </dgm:pt>
    <dgm:pt modelId="{2B5865D3-CFDB-4A67-A55A-89F722393BB5}" type="parTrans" cxnId="{07EC2A4B-2142-4035-AB08-ECDC2712B24F}">
      <dgm:prSet/>
      <dgm:spPr/>
      <dgm:t>
        <a:bodyPr/>
        <a:lstStyle/>
        <a:p>
          <a:endParaRPr lang="en-US"/>
        </a:p>
      </dgm:t>
    </dgm:pt>
    <dgm:pt modelId="{A34CF339-3BCF-4C8D-A48C-3B167F1D3083}" type="sibTrans" cxnId="{07EC2A4B-2142-4035-AB08-ECDC2712B24F}">
      <dgm:prSet/>
      <dgm:spPr/>
      <dgm:t>
        <a:bodyPr/>
        <a:lstStyle/>
        <a:p>
          <a:endParaRPr lang="en-US"/>
        </a:p>
      </dgm:t>
    </dgm:pt>
    <dgm:pt modelId="{D0895D99-5AA0-4CCE-8B73-FE41472C79C3}">
      <dgm:prSet/>
      <dgm:spPr/>
      <dgm:t>
        <a:bodyPr/>
        <a:lstStyle/>
        <a:p>
          <a:r>
            <a:rPr lang="en-GB" dirty="0"/>
            <a:t>Political or Trade Union Ideas</a:t>
          </a:r>
          <a:endParaRPr lang="en-US" dirty="0"/>
        </a:p>
      </dgm:t>
    </dgm:pt>
    <dgm:pt modelId="{8B8931D4-C5B0-4122-874C-804A44376DD5}" type="parTrans" cxnId="{3488CE6D-6C89-4EE1-8B9D-C78E76F7885A}">
      <dgm:prSet/>
      <dgm:spPr/>
      <dgm:t>
        <a:bodyPr/>
        <a:lstStyle/>
        <a:p>
          <a:endParaRPr lang="en-US"/>
        </a:p>
      </dgm:t>
    </dgm:pt>
    <dgm:pt modelId="{4A32E3D9-A3F8-4709-A336-BCF80D717EB0}" type="sibTrans" cxnId="{3488CE6D-6C89-4EE1-8B9D-C78E76F7885A}">
      <dgm:prSet/>
      <dgm:spPr/>
      <dgm:t>
        <a:bodyPr/>
        <a:lstStyle/>
        <a:p>
          <a:endParaRPr lang="en-US"/>
        </a:p>
      </dgm:t>
    </dgm:pt>
    <dgm:pt modelId="{96179C8C-1DD2-46BA-9583-4CA22832C5E1}">
      <dgm:prSet/>
      <dgm:spPr/>
      <dgm:t>
        <a:bodyPr/>
        <a:lstStyle/>
        <a:p>
          <a:r>
            <a:rPr lang="en-GB" dirty="0"/>
            <a:t>Veteran Status</a:t>
          </a:r>
          <a:endParaRPr lang="en-US" dirty="0"/>
        </a:p>
      </dgm:t>
    </dgm:pt>
    <dgm:pt modelId="{D6F1117D-7524-408D-A5EE-39AD838EE339}" type="parTrans" cxnId="{A05AE09D-F0C6-495A-BBB9-E5BD7D372504}">
      <dgm:prSet/>
      <dgm:spPr/>
      <dgm:t>
        <a:bodyPr/>
        <a:lstStyle/>
        <a:p>
          <a:endParaRPr lang="en-US"/>
        </a:p>
      </dgm:t>
    </dgm:pt>
    <dgm:pt modelId="{5DC5A7CA-3518-405F-8121-71430A94FFBC}" type="sibTrans" cxnId="{A05AE09D-F0C6-495A-BBB9-E5BD7D372504}">
      <dgm:prSet/>
      <dgm:spPr/>
      <dgm:t>
        <a:bodyPr/>
        <a:lstStyle/>
        <a:p>
          <a:endParaRPr lang="en-US"/>
        </a:p>
      </dgm:t>
    </dgm:pt>
    <dgm:pt modelId="{6CCC8163-9C03-44DC-8CD0-BE8BB1ECA829}">
      <dgm:prSet/>
      <dgm:spPr/>
      <dgm:t>
        <a:bodyPr/>
        <a:lstStyle/>
        <a:p>
          <a:r>
            <a:rPr lang="en-US" dirty="0"/>
            <a:t>Sex (Includes pregnancy/childbirth)</a:t>
          </a:r>
        </a:p>
      </dgm:t>
    </dgm:pt>
    <dgm:pt modelId="{AC8A5AFF-175A-4F41-AF35-DBEC5235A8A5}" type="parTrans" cxnId="{6621B170-1910-4E28-8FF3-EAF63BE1FD23}">
      <dgm:prSet/>
      <dgm:spPr/>
      <dgm:t>
        <a:bodyPr/>
        <a:lstStyle/>
        <a:p>
          <a:endParaRPr lang="en-US"/>
        </a:p>
      </dgm:t>
    </dgm:pt>
    <dgm:pt modelId="{C8FCAC15-A25E-40E0-A3EB-7826ADFD9AB3}" type="sibTrans" cxnId="{6621B170-1910-4E28-8FF3-EAF63BE1FD23}">
      <dgm:prSet/>
      <dgm:spPr/>
      <dgm:t>
        <a:bodyPr/>
        <a:lstStyle/>
        <a:p>
          <a:endParaRPr lang="en-US"/>
        </a:p>
      </dgm:t>
    </dgm:pt>
    <dgm:pt modelId="{F2479D3B-5491-487C-B349-8B92252484F4}">
      <dgm:prSet/>
      <dgm:spPr/>
      <dgm:t>
        <a:bodyPr/>
        <a:lstStyle/>
        <a:p>
          <a:r>
            <a:rPr lang="en-GB" dirty="0"/>
            <a:t>Gender Identity</a:t>
          </a:r>
          <a:endParaRPr lang="en-US" dirty="0"/>
        </a:p>
      </dgm:t>
    </dgm:pt>
    <dgm:pt modelId="{3BA743DB-F0C7-4C18-8B32-924A3D02F4D8}" type="parTrans" cxnId="{FE0DF112-4AB6-438A-A122-2B8DBEE79247}">
      <dgm:prSet/>
      <dgm:spPr/>
      <dgm:t>
        <a:bodyPr/>
        <a:lstStyle/>
        <a:p>
          <a:endParaRPr lang="en-US"/>
        </a:p>
      </dgm:t>
    </dgm:pt>
    <dgm:pt modelId="{88371F9B-07F6-4868-A36C-998E067F5033}" type="sibTrans" cxnId="{FE0DF112-4AB6-438A-A122-2B8DBEE79247}">
      <dgm:prSet/>
      <dgm:spPr/>
      <dgm:t>
        <a:bodyPr/>
        <a:lstStyle/>
        <a:p>
          <a:endParaRPr lang="en-US"/>
        </a:p>
      </dgm:t>
    </dgm:pt>
    <dgm:pt modelId="{8F92365D-1570-436B-9D3F-98B02DFD5219}">
      <dgm:prSet/>
      <dgm:spPr/>
      <dgm:t>
        <a:bodyPr/>
        <a:lstStyle/>
        <a:p>
          <a:r>
            <a:rPr lang="en-GB" dirty="0"/>
            <a:t>Physical or Mental Disability </a:t>
          </a:r>
          <a:endParaRPr lang="en-US" dirty="0"/>
        </a:p>
      </dgm:t>
    </dgm:pt>
    <dgm:pt modelId="{A7E3C7F5-9C15-4A8B-8A1C-CED1AEA2A46A}" type="parTrans" cxnId="{261D3D20-3CA5-4853-8F58-658004AE1E26}">
      <dgm:prSet/>
      <dgm:spPr/>
      <dgm:t>
        <a:bodyPr/>
        <a:lstStyle/>
        <a:p>
          <a:endParaRPr lang="en-US"/>
        </a:p>
      </dgm:t>
    </dgm:pt>
    <dgm:pt modelId="{59892764-B9F5-4CE6-A33E-886B13C45D5C}" type="sibTrans" cxnId="{261D3D20-3CA5-4853-8F58-658004AE1E26}">
      <dgm:prSet/>
      <dgm:spPr/>
      <dgm:t>
        <a:bodyPr/>
        <a:lstStyle/>
        <a:p>
          <a:endParaRPr lang="en-US"/>
        </a:p>
      </dgm:t>
    </dgm:pt>
    <dgm:pt modelId="{3A4AD095-B8AF-4668-916C-D465093EA655}">
      <dgm:prSet/>
      <dgm:spPr/>
      <dgm:t>
        <a:bodyPr/>
        <a:lstStyle/>
        <a:p>
          <a:r>
            <a:rPr lang="en-GB" dirty="0"/>
            <a:t>Sexual Orientation</a:t>
          </a:r>
          <a:endParaRPr lang="en-US" dirty="0"/>
        </a:p>
      </dgm:t>
    </dgm:pt>
    <dgm:pt modelId="{CABA8938-F305-40CB-BC7C-E6D2B75C5E50}" type="parTrans" cxnId="{EFA0384E-2FEA-4005-A3D9-B5F9886BBEC8}">
      <dgm:prSet/>
      <dgm:spPr/>
      <dgm:t>
        <a:bodyPr/>
        <a:lstStyle/>
        <a:p>
          <a:endParaRPr lang="en-US"/>
        </a:p>
      </dgm:t>
    </dgm:pt>
    <dgm:pt modelId="{6DEF558F-1461-40A3-B660-305F6075B3AD}" type="sibTrans" cxnId="{EFA0384E-2FEA-4005-A3D9-B5F9886BBEC8}">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70DFF809-CF3D-48EB-8665-5463995808C5}" srcId="{A5A8BE3A-9990-4232-8912-110E6E121807}" destId="{30B572C5-5221-4FD0-8E3E-DC053333C8C3}" srcOrd="0" destOrd="0" parTransId="{0486EE9A-3E6E-43FB-AD24-21CD026C9C41}" sibTransId="{C98A1F1B-A0C7-43B9-9E01-A003135CB10F}"/>
    <dgm:cxn modelId="{FE0DF112-4AB6-438A-A122-2B8DBEE79247}" srcId="{A5A8BE3A-9990-4232-8912-110E6E121807}" destId="{F2479D3B-5491-487C-B349-8B92252484F4}" srcOrd="9" destOrd="0" parTransId="{3BA743DB-F0C7-4C18-8B32-924A3D02F4D8}" sibTransId="{88371F9B-07F6-4868-A36C-998E067F5033}"/>
    <dgm:cxn modelId="{261D3D20-3CA5-4853-8F58-658004AE1E26}" srcId="{A5A8BE3A-9990-4232-8912-110E6E121807}" destId="{8F92365D-1570-436B-9D3F-98B02DFD5219}" srcOrd="10" destOrd="0" parTransId="{A7E3C7F5-9C15-4A8B-8A1C-CED1AEA2A46A}" sibTransId="{59892764-B9F5-4CE6-A33E-886B13C45D5C}"/>
    <dgm:cxn modelId="{1EB23D32-7B8D-4DBF-B62B-7C8196BC47E9}" type="presOf" srcId="{8E97A603-FEBF-4B61-9C74-AEF3D1F4B7BC}" destId="{B97059E4-569B-439D-ACCE-C703E8EBB9E0}" srcOrd="0" destOrd="0" presId="urn:microsoft.com/office/officeart/2005/8/layout/default"/>
    <dgm:cxn modelId="{80D60C64-6547-4830-AFB4-1CD3E3CC2800}" type="presOf" srcId="{1A32B718-F6E8-49ED-B712-04CBBA6EA4EA}" destId="{C28451D7-32EE-4871-A93E-B1ABC49EF3AC}" srcOrd="0" destOrd="0" presId="urn:microsoft.com/office/officeart/2005/8/layout/default"/>
    <dgm:cxn modelId="{07EC2A4B-2142-4035-AB08-ECDC2712B24F}" srcId="{A5A8BE3A-9990-4232-8912-110E6E121807}" destId="{BA24A286-25D9-46BA-BE57-54676FA1E3DF}" srcOrd="5" destOrd="0" parTransId="{2B5865D3-CFDB-4A67-A55A-89F722393BB5}" sibTransId="{A34CF339-3BCF-4C8D-A48C-3B167F1D3083}"/>
    <dgm:cxn modelId="{3488CE6D-6C89-4EE1-8B9D-C78E76F7885A}" srcId="{A5A8BE3A-9990-4232-8912-110E6E121807}" destId="{D0895D99-5AA0-4CCE-8B73-FE41472C79C3}" srcOrd="6" destOrd="0" parTransId="{8B8931D4-C5B0-4122-874C-804A44376DD5}" sibTransId="{4A32E3D9-A3F8-4709-A336-BCF80D717EB0}"/>
    <dgm:cxn modelId="{EFA0384E-2FEA-4005-A3D9-B5F9886BBEC8}" srcId="{A5A8BE3A-9990-4232-8912-110E6E121807}" destId="{3A4AD095-B8AF-4668-916C-D465093EA655}" srcOrd="11" destOrd="0" parTransId="{CABA8938-F305-40CB-BC7C-E6D2B75C5E50}" sibTransId="{6DEF558F-1461-40A3-B660-305F6075B3AD}"/>
    <dgm:cxn modelId="{6621B170-1910-4E28-8FF3-EAF63BE1FD23}" srcId="{A5A8BE3A-9990-4232-8912-110E6E121807}" destId="{6CCC8163-9C03-44DC-8CD0-BE8BB1ECA829}" srcOrd="8" destOrd="0" parTransId="{AC8A5AFF-175A-4F41-AF35-DBEC5235A8A5}" sibTransId="{C8FCAC15-A25E-40E0-A3EB-7826ADFD9AB3}"/>
    <dgm:cxn modelId="{04A2B951-9173-4032-8C8B-A691345ED7CC}" type="presOf" srcId="{30B572C5-5221-4FD0-8E3E-DC053333C8C3}" destId="{6956F062-E831-4C9D-8295-EBD859E85986}" srcOrd="0" destOrd="0" presId="urn:microsoft.com/office/officeart/2005/8/layout/default"/>
    <dgm:cxn modelId="{D2BD7453-FA9F-4E61-A4AB-F9A8EA466BB2}" type="presOf" srcId="{BA24A286-25D9-46BA-BE57-54676FA1E3DF}" destId="{1C95E413-6173-413A-912F-7DA1BB34D98F}" srcOrd="0" destOrd="0" presId="urn:microsoft.com/office/officeart/2005/8/layout/default"/>
    <dgm:cxn modelId="{F7F83674-3DC7-4C2C-80B9-0FED15EA7305}" type="presOf" srcId="{84B79948-5B19-4C78-9BA7-00828FCB7C0C}" destId="{314BF5E9-6D32-4139-B1EF-52F90BD3589D}" srcOrd="0" destOrd="0" presId="urn:microsoft.com/office/officeart/2005/8/layout/default"/>
    <dgm:cxn modelId="{B00B3456-BEFB-4A19-A3AE-94E6BE240F49}" type="presOf" srcId="{6CCC8163-9C03-44DC-8CD0-BE8BB1ECA829}" destId="{4CCD97D0-30AC-4C6D-BD06-F8D29050925E}" srcOrd="0" destOrd="0" presId="urn:microsoft.com/office/officeart/2005/8/layout/default"/>
    <dgm:cxn modelId="{605F7F57-72C4-4C35-A257-E8921417EEC1}" type="presOf" srcId="{AA483315-E412-498F-B60E-0DFFBECDA905}" destId="{65B48DC4-277D-4510-87DB-C69F1B7D6DD3}" srcOrd="0" destOrd="0" presId="urn:microsoft.com/office/officeart/2005/8/layout/default"/>
    <dgm:cxn modelId="{A43AEF5A-2A83-4152-A4D5-C3A4503DC921}" type="presOf" srcId="{8F92365D-1570-436B-9D3F-98B02DFD5219}" destId="{EAD55615-8E89-44DC-83A8-7C3F87D1D88C}" srcOrd="0" destOrd="0" presId="urn:microsoft.com/office/officeart/2005/8/layout/default"/>
    <dgm:cxn modelId="{A05AE09D-F0C6-495A-BBB9-E5BD7D372504}" srcId="{A5A8BE3A-9990-4232-8912-110E6E121807}" destId="{96179C8C-1DD2-46BA-9583-4CA22832C5E1}" srcOrd="7" destOrd="0" parTransId="{D6F1117D-7524-408D-A5EE-39AD838EE339}" sibTransId="{5DC5A7CA-3518-405F-8121-71430A94FFBC}"/>
    <dgm:cxn modelId="{8A7CD4A5-B5D5-46AF-BB4E-64B0D993960A}" type="presOf" srcId="{3A4AD095-B8AF-4668-916C-D465093EA655}" destId="{498343EC-04AC-4CAD-8B5E-ABC16ACC2F20}" srcOrd="0" destOrd="0" presId="urn:microsoft.com/office/officeart/2005/8/layout/default"/>
    <dgm:cxn modelId="{2BC461A9-5CAB-4BD9-B8AF-1AF4C7FD930E}" type="presOf" srcId="{F2479D3B-5491-487C-B349-8B92252484F4}" destId="{483AB9CE-7E99-4641-8A28-E74959ABA064}" srcOrd="0" destOrd="0" presId="urn:microsoft.com/office/officeart/2005/8/layout/default"/>
    <dgm:cxn modelId="{E074EDAB-D80F-4D2D-9753-34C2A8CB0F93}" type="presOf" srcId="{96179C8C-1DD2-46BA-9583-4CA22832C5E1}" destId="{00672C99-BC32-447E-BE26-36407AA2BDB2}" srcOrd="0" destOrd="0" presId="urn:microsoft.com/office/officeart/2005/8/layout/default"/>
    <dgm:cxn modelId="{F05EECBB-26C6-40BC-B005-E7770A8B8BC3}" type="presOf" srcId="{D0895D99-5AA0-4CCE-8B73-FE41472C79C3}" destId="{A26D54B5-B4E7-40E8-9B74-824A0E4BCFBB}" srcOrd="0" destOrd="0" presId="urn:microsoft.com/office/officeart/2005/8/layout/default"/>
    <dgm:cxn modelId="{0B4DA0D5-9218-4BC9-B986-82AD6C9F56FE}" srcId="{A5A8BE3A-9990-4232-8912-110E6E121807}" destId="{8E97A603-FEBF-4B61-9C74-AEF3D1F4B7BC}" srcOrd="4" destOrd="0" parTransId="{71FB683F-DBE8-4F7D-BA4C-BDE8C98C24ED}" sibTransId="{8F0B935F-DBF3-4CCD-BF3C-D39AF35CD421}"/>
    <dgm:cxn modelId="{F7F219DE-58FB-43CC-961E-08FFB4893876}" srcId="{A5A8BE3A-9990-4232-8912-110E6E121807}" destId="{84B79948-5B19-4C78-9BA7-00828FCB7C0C}" srcOrd="1" destOrd="0" parTransId="{C650762C-5077-45D8-90A5-966139F10F0D}" sibTransId="{B0A30908-0AEB-414E-B9D4-8F235A79FC3D}"/>
    <dgm:cxn modelId="{0EC0C1DE-45DE-40BE-83E5-F85C71DFE486}" srcId="{A5A8BE3A-9990-4232-8912-110E6E121807}" destId="{1A32B718-F6E8-49ED-B712-04CBBA6EA4EA}" srcOrd="3" destOrd="0" parTransId="{E697FD85-26BA-4676-826E-0DDA05BB8786}" sibTransId="{2AC6CF8D-EA7B-4E6B-AAA0-36E8122C0BAF}"/>
    <dgm:cxn modelId="{F6113CF7-1795-4DF0-9E62-035C82112987}" srcId="{A5A8BE3A-9990-4232-8912-110E6E121807}" destId="{AA483315-E412-498F-B60E-0DFFBECDA905}" srcOrd="2" destOrd="0" parTransId="{265C025C-70C6-4FA8-99B2-955218BA8D42}" sibTransId="{1D3EF33A-9E18-4617-9552-E7C811B5A57C}"/>
    <dgm:cxn modelId="{981C08FF-E0FE-4500-8B83-D1C2444258C8}" type="presOf" srcId="{A5A8BE3A-9990-4232-8912-110E6E121807}" destId="{15814E76-000F-4776-B97F-8B899AD44BAC}" srcOrd="0" destOrd="0" presId="urn:microsoft.com/office/officeart/2005/8/layout/default"/>
    <dgm:cxn modelId="{BF5AD5EA-B282-4D75-A60C-881CC6EE1FC4}" type="presParOf" srcId="{15814E76-000F-4776-B97F-8B899AD44BAC}" destId="{6956F062-E831-4C9D-8295-EBD859E85986}" srcOrd="0" destOrd="0" presId="urn:microsoft.com/office/officeart/2005/8/layout/default"/>
    <dgm:cxn modelId="{2E0896F3-B39A-4954-832B-20BC771E7C5A}" type="presParOf" srcId="{15814E76-000F-4776-B97F-8B899AD44BAC}" destId="{83BE6824-ECE8-467C-8569-E2F8B857E995}" srcOrd="1" destOrd="0" presId="urn:microsoft.com/office/officeart/2005/8/layout/default"/>
    <dgm:cxn modelId="{5AA996D4-BEF2-4A56-8D84-DEBC7D5340B7}" type="presParOf" srcId="{15814E76-000F-4776-B97F-8B899AD44BAC}" destId="{314BF5E9-6D32-4139-B1EF-52F90BD3589D}" srcOrd="2" destOrd="0" presId="urn:microsoft.com/office/officeart/2005/8/layout/default"/>
    <dgm:cxn modelId="{01A6859B-DA51-418B-B47C-5DACDE81831C}" type="presParOf" srcId="{15814E76-000F-4776-B97F-8B899AD44BAC}" destId="{4877B61D-64F6-4AE7-BC77-59AA8DC2C961}" srcOrd="3" destOrd="0" presId="urn:microsoft.com/office/officeart/2005/8/layout/default"/>
    <dgm:cxn modelId="{AE713A4E-843F-44F4-82D2-21EA0996A5CD}" type="presParOf" srcId="{15814E76-000F-4776-B97F-8B899AD44BAC}" destId="{65B48DC4-277D-4510-87DB-C69F1B7D6DD3}" srcOrd="4" destOrd="0" presId="urn:microsoft.com/office/officeart/2005/8/layout/default"/>
    <dgm:cxn modelId="{3A1CDCB1-1D6C-434C-A89A-A786A1A02650}" type="presParOf" srcId="{15814E76-000F-4776-B97F-8B899AD44BAC}" destId="{783803F8-6E7F-4EEA-AAD0-483B213E43F0}" srcOrd="5" destOrd="0" presId="urn:microsoft.com/office/officeart/2005/8/layout/default"/>
    <dgm:cxn modelId="{9B9F5141-DCD9-4C40-81E8-496C409404C4}" type="presParOf" srcId="{15814E76-000F-4776-B97F-8B899AD44BAC}" destId="{C28451D7-32EE-4871-A93E-B1ABC49EF3AC}" srcOrd="6" destOrd="0" presId="urn:microsoft.com/office/officeart/2005/8/layout/default"/>
    <dgm:cxn modelId="{2E32EA3E-2FD9-4050-99BF-D51B90ACEFC1}" type="presParOf" srcId="{15814E76-000F-4776-B97F-8B899AD44BAC}" destId="{A43E9D34-925F-4655-AC4B-A55B519327B9}" srcOrd="7" destOrd="0" presId="urn:microsoft.com/office/officeart/2005/8/layout/default"/>
    <dgm:cxn modelId="{2B8F2AFB-4491-4257-BB9C-C641D3D196DF}" type="presParOf" srcId="{15814E76-000F-4776-B97F-8B899AD44BAC}" destId="{B97059E4-569B-439D-ACCE-C703E8EBB9E0}" srcOrd="8" destOrd="0" presId="urn:microsoft.com/office/officeart/2005/8/layout/default"/>
    <dgm:cxn modelId="{4939AE7E-CEC6-417A-A499-C636D75B2FC3}" type="presParOf" srcId="{15814E76-000F-4776-B97F-8B899AD44BAC}" destId="{F6EE2DDB-A1DE-4893-B327-CFE95B44129A}" srcOrd="9" destOrd="0" presId="urn:microsoft.com/office/officeart/2005/8/layout/default"/>
    <dgm:cxn modelId="{C487045C-BE55-4C5B-A48A-4BE756C3C7D6}" type="presParOf" srcId="{15814E76-000F-4776-B97F-8B899AD44BAC}" destId="{1C95E413-6173-413A-912F-7DA1BB34D98F}" srcOrd="10" destOrd="0" presId="urn:microsoft.com/office/officeart/2005/8/layout/default"/>
    <dgm:cxn modelId="{96944522-7F63-436B-B53A-E849EC94C0B2}" type="presParOf" srcId="{15814E76-000F-4776-B97F-8B899AD44BAC}" destId="{68AC4E92-8AE2-4175-AC30-74BB205C523D}" srcOrd="11" destOrd="0" presId="urn:microsoft.com/office/officeart/2005/8/layout/default"/>
    <dgm:cxn modelId="{A7D61634-188E-45AC-8EE7-A495D8DD7EF4}" type="presParOf" srcId="{15814E76-000F-4776-B97F-8B899AD44BAC}" destId="{A26D54B5-B4E7-40E8-9B74-824A0E4BCFBB}" srcOrd="12" destOrd="0" presId="urn:microsoft.com/office/officeart/2005/8/layout/default"/>
    <dgm:cxn modelId="{00E986E5-18F2-4379-B14E-49E81BE87D81}" type="presParOf" srcId="{15814E76-000F-4776-B97F-8B899AD44BAC}" destId="{68EBFB17-CAB3-420D-837A-15718F4AFEC2}" srcOrd="13" destOrd="0" presId="urn:microsoft.com/office/officeart/2005/8/layout/default"/>
    <dgm:cxn modelId="{A8C0AB88-68FF-4F47-9D6D-7BA9194AF6E6}" type="presParOf" srcId="{15814E76-000F-4776-B97F-8B899AD44BAC}" destId="{00672C99-BC32-447E-BE26-36407AA2BDB2}" srcOrd="14" destOrd="0" presId="urn:microsoft.com/office/officeart/2005/8/layout/default"/>
    <dgm:cxn modelId="{A647CD01-2DB5-4C53-B257-1EC5EBD05AC6}" type="presParOf" srcId="{15814E76-000F-4776-B97F-8B899AD44BAC}" destId="{04BA77DB-C2CB-4B5C-B33C-74BA13CCFBA4}" srcOrd="15" destOrd="0" presId="urn:microsoft.com/office/officeart/2005/8/layout/default"/>
    <dgm:cxn modelId="{8AB91B12-ADD1-4014-B30A-8E8B0483DDC8}" type="presParOf" srcId="{15814E76-000F-4776-B97F-8B899AD44BAC}" destId="{4CCD97D0-30AC-4C6D-BD06-F8D29050925E}" srcOrd="16" destOrd="0" presId="urn:microsoft.com/office/officeart/2005/8/layout/default"/>
    <dgm:cxn modelId="{7FDB4F4C-A1B0-4135-BD2B-BD9875CA0796}" type="presParOf" srcId="{15814E76-000F-4776-B97F-8B899AD44BAC}" destId="{F5570305-EA47-43E3-A112-D29B322D979B}" srcOrd="17" destOrd="0" presId="urn:microsoft.com/office/officeart/2005/8/layout/default"/>
    <dgm:cxn modelId="{B6F5C04B-02C0-44C1-BC25-C0480E9F178C}" type="presParOf" srcId="{15814E76-000F-4776-B97F-8B899AD44BAC}" destId="{483AB9CE-7E99-4641-8A28-E74959ABA064}" srcOrd="18" destOrd="0" presId="urn:microsoft.com/office/officeart/2005/8/layout/default"/>
    <dgm:cxn modelId="{5B4CCB38-2E5B-4896-BA2D-3E280EE6F5A2}" type="presParOf" srcId="{15814E76-000F-4776-B97F-8B899AD44BAC}" destId="{3ED9C730-58CB-48F6-A44B-7F354F869F48}" srcOrd="19" destOrd="0" presId="urn:microsoft.com/office/officeart/2005/8/layout/default"/>
    <dgm:cxn modelId="{D3B3D9C1-63AC-4790-980E-C79C3CE66A38}" type="presParOf" srcId="{15814E76-000F-4776-B97F-8B899AD44BAC}" destId="{EAD55615-8E89-44DC-83A8-7C3F87D1D88C}" srcOrd="20" destOrd="0" presId="urn:microsoft.com/office/officeart/2005/8/layout/default"/>
    <dgm:cxn modelId="{0C8FFC5E-0D84-4079-AC40-8043E9BC9D17}" type="presParOf" srcId="{15814E76-000F-4776-B97F-8B899AD44BAC}" destId="{35A960D8-ECEB-4390-9F81-F1AAB2ECC6FC}" srcOrd="21" destOrd="0" presId="urn:microsoft.com/office/officeart/2005/8/layout/default"/>
    <dgm:cxn modelId="{094BCB7B-9983-4B21-9D0B-F97C1C634B18}"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E709D1A9-032D-4046-915C-1A3C52F288E6}">
      <dgm:prSet/>
      <dgm:spPr/>
      <dgm:t>
        <a:bodyPr/>
        <a:lstStyle/>
        <a:p>
          <a:r>
            <a:rPr lang="en-GB" b="1" u="sng" dirty="0">
              <a:solidFill>
                <a:schemeClr val="bg1"/>
              </a:solidFill>
            </a:rPr>
            <a:t>Sexual harassment </a:t>
          </a:r>
          <a:r>
            <a:rPr lang="en-GB" dirty="0"/>
            <a:t>is unwanted verbal, non-verbal or physical conduct of a sexual nature that violates the dignity of a person.</a:t>
          </a:r>
        </a:p>
        <a:p>
          <a:r>
            <a:rPr lang="en-GB" dirty="0"/>
            <a:t> There are two different types of sexual harassment:</a:t>
          </a:r>
          <a:endParaRPr lang="en-US" dirty="0"/>
        </a:p>
      </dgm:t>
    </dgm:pt>
    <dgm:pt modelId="{CE90C112-028F-4005-BE5A-58F1022297C6}" type="parTrans" cxnId="{5D60EA2D-8AB5-489D-AF13-58AB13603B7F}">
      <dgm:prSet/>
      <dgm:spPr/>
      <dgm:t>
        <a:bodyPr/>
        <a:lstStyle/>
        <a:p>
          <a:endParaRPr lang="en-US"/>
        </a:p>
      </dgm:t>
    </dgm:pt>
    <dgm:pt modelId="{24DA7CF3-04CE-4B21-BB47-B688A733DCCB}" type="sibTrans" cxnId="{5D60EA2D-8AB5-489D-AF13-58AB13603B7F}">
      <dgm:prSet/>
      <dgm:spPr/>
      <dgm:t>
        <a:bodyPr/>
        <a:lstStyle/>
        <a:p>
          <a:endParaRPr lang="en-US"/>
        </a:p>
      </dgm:t>
    </dgm:pt>
    <dgm:pt modelId="{51D27A79-C8E2-42E1-AC9E-C97553C130EA}">
      <dgm:prSet/>
      <dgm:spPr/>
      <dgm:t>
        <a:bodyPr/>
        <a:lstStyle/>
        <a:p>
          <a:r>
            <a:rPr lang="en-GB" b="1" u="sng" dirty="0">
              <a:solidFill>
                <a:schemeClr val="bg1"/>
              </a:solidFill>
            </a:rPr>
            <a:t>Quid Pro Quo</a:t>
          </a:r>
          <a:endParaRPr lang="en-GB" dirty="0">
            <a:solidFill>
              <a:srgbClr val="FF0000"/>
            </a:solidFill>
          </a:endParaRPr>
        </a:p>
        <a:p>
          <a:r>
            <a:rPr lang="en-GB" dirty="0"/>
            <a:t>Quid Pro Quo is Latin and means “this for that” and means basing work decisions on whether someone accepts or rejects unwelcome sexual conduct.</a:t>
          </a:r>
        </a:p>
        <a:p>
          <a:r>
            <a:rPr lang="en-GB" dirty="0"/>
            <a:t> It can involve sexualised, intimate or romantic conduct.</a:t>
          </a:r>
        </a:p>
        <a:p>
          <a:r>
            <a:rPr lang="en-GB" dirty="0"/>
            <a:t> It always involves managers or others in positions of authority. </a:t>
          </a:r>
          <a:endParaRPr lang="en-US" dirty="0"/>
        </a:p>
      </dgm:t>
    </dgm:pt>
    <dgm:pt modelId="{D73A1FCF-5D89-4468-800A-D8F31CB13DD3}" type="parTrans" cxnId="{BAE307D8-3122-4248-8664-AB5D48BC4486}">
      <dgm:prSet/>
      <dgm:spPr/>
      <dgm:t>
        <a:bodyPr/>
        <a:lstStyle/>
        <a:p>
          <a:endParaRPr lang="en-US"/>
        </a:p>
      </dgm:t>
    </dgm:pt>
    <dgm:pt modelId="{B9D1F81C-EB2C-4FF9-8BBE-58D3F5068E79}" type="sibTrans" cxnId="{BAE307D8-3122-4248-8664-AB5D48BC4486}">
      <dgm:prSet/>
      <dgm:spPr/>
      <dgm:t>
        <a:bodyPr/>
        <a:lstStyle/>
        <a:p>
          <a:endParaRPr lang="en-US"/>
        </a:p>
      </dgm:t>
    </dgm:pt>
    <dgm:pt modelId="{404D2D27-F06D-476A-9332-E8BF77820EE3}">
      <dgm:prSet/>
      <dgm:spPr/>
      <dgm:t>
        <a:bodyPr/>
        <a:lstStyle/>
        <a:p>
          <a:r>
            <a:rPr lang="en-GB" b="1" u="sng" dirty="0">
              <a:solidFill>
                <a:schemeClr val="bg1"/>
              </a:solidFill>
            </a:rPr>
            <a:t>Hostile Work Environment</a:t>
          </a:r>
          <a:r>
            <a:rPr lang="en-GB" dirty="0">
              <a:solidFill>
                <a:srgbClr val="FF0000"/>
              </a:solidFill>
            </a:rPr>
            <a:t> </a:t>
          </a:r>
        </a:p>
        <a:p>
          <a:r>
            <a:rPr lang="en-GB" dirty="0"/>
            <a:t>Unwelcome conduct that creates an intimidating, hostile, degrading, humiliating or offensive working environment. </a:t>
          </a:r>
        </a:p>
        <a:p>
          <a:r>
            <a:rPr lang="en-GB" dirty="0"/>
            <a:t>Can be verbal, visual, physical, digital or written behaviour. </a:t>
          </a:r>
        </a:p>
        <a:p>
          <a:r>
            <a:rPr lang="en-GB" dirty="0"/>
            <a:t>Anyone – not just someone in a position of authority – can engage in this kind of unlawful conduct. </a:t>
          </a:r>
          <a:endParaRPr lang="en-US" dirty="0"/>
        </a:p>
      </dgm:t>
    </dgm:pt>
    <dgm:pt modelId="{72A70C7C-CE84-4C90-BD05-A83F54C37871}" type="parTrans" cxnId="{56F31F2D-CE3E-4B33-8EEB-B953A2741C88}">
      <dgm:prSet/>
      <dgm:spPr/>
      <dgm:t>
        <a:bodyPr/>
        <a:lstStyle/>
        <a:p>
          <a:endParaRPr lang="en-US"/>
        </a:p>
      </dgm:t>
    </dgm:pt>
    <dgm:pt modelId="{EED6236B-CB0B-475F-B61A-A7580C606347}" type="sibTrans" cxnId="{56F31F2D-CE3E-4B33-8EEB-B953A2741C88}">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BA65011B-271B-47EF-8988-9A0CC294D845}" type="presOf" srcId="{51D27A79-C8E2-42E1-AC9E-C97553C130EA}" destId="{2BBD0B2E-4BE4-48AC-A125-1761F93E54D0}" srcOrd="0" destOrd="0" presId="urn:microsoft.com/office/officeart/2005/8/layout/hierarchy4"/>
    <dgm:cxn modelId="{1A1C461B-1A37-45F8-AF01-B33D21EAA820}" type="presOf" srcId="{3CDF3A72-4E7D-44E7-9126-943CBEB76C39}" destId="{82C30EA1-251F-44D7-BE08-B40408335ACD}" srcOrd="0" destOrd="0" presId="urn:microsoft.com/office/officeart/2005/8/layout/hierarchy4"/>
    <dgm:cxn modelId="{0EA60E26-164F-482C-A3D2-E74F6924584D}" type="presOf" srcId="{404D2D27-F06D-476A-9332-E8BF77820EE3}" destId="{88F1ABA4-3573-4291-80C5-CCCD060891F4}" srcOrd="0" destOrd="0" presId="urn:microsoft.com/office/officeart/2005/8/layout/hierarchy4"/>
    <dgm:cxn modelId="{56F31F2D-CE3E-4B33-8EEB-B953A2741C88}" srcId="{E709D1A9-032D-4046-915C-1A3C52F288E6}" destId="{404D2D27-F06D-476A-9332-E8BF77820EE3}" srcOrd="1" destOrd="0" parTransId="{72A70C7C-CE84-4C90-BD05-A83F54C37871}" sibTransId="{EED6236B-CB0B-475F-B61A-A7580C606347}"/>
    <dgm:cxn modelId="{5D60EA2D-8AB5-489D-AF13-58AB13603B7F}" srcId="{3CDF3A72-4E7D-44E7-9126-943CBEB76C39}" destId="{E709D1A9-032D-4046-915C-1A3C52F288E6}" srcOrd="0" destOrd="0" parTransId="{CE90C112-028F-4005-BE5A-58F1022297C6}" sibTransId="{24DA7CF3-04CE-4B21-BB47-B688A733DCCB}"/>
    <dgm:cxn modelId="{CAE5D39C-35D9-4741-A4E8-965C020B7C0F}" type="presOf" srcId="{E709D1A9-032D-4046-915C-1A3C52F288E6}" destId="{F0682F32-5C4B-42CE-AEF9-AB56A3FF7419}" srcOrd="0" destOrd="0" presId="urn:microsoft.com/office/officeart/2005/8/layout/hierarchy4"/>
    <dgm:cxn modelId="{BAE307D8-3122-4248-8664-AB5D48BC4486}" srcId="{E709D1A9-032D-4046-915C-1A3C52F288E6}" destId="{51D27A79-C8E2-42E1-AC9E-C97553C130EA}" srcOrd="0" destOrd="0" parTransId="{D73A1FCF-5D89-4468-800A-D8F31CB13DD3}" sibTransId="{B9D1F81C-EB2C-4FF9-8BBE-58D3F5068E79}"/>
    <dgm:cxn modelId="{8B3FD1DD-CADC-4444-8A39-1D0BDCCD405A}" type="presParOf" srcId="{82C30EA1-251F-44D7-BE08-B40408335ACD}" destId="{ABB18B46-294A-49A7-B30A-B2315553F715}" srcOrd="0" destOrd="0" presId="urn:microsoft.com/office/officeart/2005/8/layout/hierarchy4"/>
    <dgm:cxn modelId="{A8A956EE-B43E-4DB8-B7D5-CD5F0676B9B4}" type="presParOf" srcId="{ABB18B46-294A-49A7-B30A-B2315553F715}" destId="{F0682F32-5C4B-42CE-AEF9-AB56A3FF7419}" srcOrd="0" destOrd="0" presId="urn:microsoft.com/office/officeart/2005/8/layout/hierarchy4"/>
    <dgm:cxn modelId="{86728D89-358B-47A9-9656-7A991D3FA062}" type="presParOf" srcId="{ABB18B46-294A-49A7-B30A-B2315553F715}" destId="{47C39050-60A1-45EB-A1DD-8FA91BF0A74E}" srcOrd="1" destOrd="0" presId="urn:microsoft.com/office/officeart/2005/8/layout/hierarchy4"/>
    <dgm:cxn modelId="{6D5B9DDA-B383-4834-80B9-AC59B7F7CC86}" type="presParOf" srcId="{ABB18B46-294A-49A7-B30A-B2315553F715}" destId="{ED6B47B3-E8E0-457E-AE81-9960865A6ADF}" srcOrd="2" destOrd="0" presId="urn:microsoft.com/office/officeart/2005/8/layout/hierarchy4"/>
    <dgm:cxn modelId="{FF92B674-A9B4-48B8-9F15-22F24E3B6983}" type="presParOf" srcId="{ED6B47B3-E8E0-457E-AE81-9960865A6ADF}" destId="{15624F3B-1895-4B52-823A-54BED7D68C96}" srcOrd="0" destOrd="0" presId="urn:microsoft.com/office/officeart/2005/8/layout/hierarchy4"/>
    <dgm:cxn modelId="{E494308F-55AD-4737-B251-446FB3846870}" type="presParOf" srcId="{15624F3B-1895-4B52-823A-54BED7D68C96}" destId="{2BBD0B2E-4BE4-48AC-A125-1761F93E54D0}" srcOrd="0" destOrd="0" presId="urn:microsoft.com/office/officeart/2005/8/layout/hierarchy4"/>
    <dgm:cxn modelId="{BFDEB130-3DF6-44F6-A2AB-33B6DE6698BF}" type="presParOf" srcId="{15624F3B-1895-4B52-823A-54BED7D68C96}" destId="{B6D935AB-6C09-464B-8F9B-2DF172217FA9}" srcOrd="1" destOrd="0" presId="urn:microsoft.com/office/officeart/2005/8/layout/hierarchy4"/>
    <dgm:cxn modelId="{1C5CC1DC-5069-49A4-AA4F-75D35A669566}" type="presParOf" srcId="{ED6B47B3-E8E0-457E-AE81-9960865A6ADF}" destId="{B06879F3-AC6C-40F1-8DBB-CF135CEB9770}" srcOrd="1" destOrd="0" presId="urn:microsoft.com/office/officeart/2005/8/layout/hierarchy4"/>
    <dgm:cxn modelId="{F55458D7-F951-41F9-AFCC-63C06DAA582F}" type="presParOf" srcId="{ED6B47B3-E8E0-457E-AE81-9960865A6ADF}" destId="{0B186A5D-5DB3-4AF4-BCA8-CD369901CAD6}" srcOrd="2" destOrd="0" presId="urn:microsoft.com/office/officeart/2005/8/layout/hierarchy4"/>
    <dgm:cxn modelId="{D55E2BE8-C696-4B1D-91BA-1BBD1E99B66B}" type="presParOf" srcId="{0B186A5D-5DB3-4AF4-BCA8-CD369901CAD6}" destId="{88F1ABA4-3573-4291-80C5-CCCD060891F4}" srcOrd="0" destOrd="0" presId="urn:microsoft.com/office/officeart/2005/8/layout/hierarchy4"/>
    <dgm:cxn modelId="{C02D2446-2018-4536-ADB0-B63BAF0E1F29}"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5BBEBE-0734-4A0A-AC7C-BCC18058FA1C}">
      <dgm:prSet/>
      <dgm:spPr/>
      <dgm:t>
        <a:bodyPr/>
        <a:lstStyle/>
        <a:p>
          <a:r>
            <a:rPr lang="en-GB"/>
            <a:t>A Hostile Work Environment can involve:</a:t>
          </a:r>
          <a:endParaRPr lang="en-US"/>
        </a:p>
      </dgm:t>
    </dgm:pt>
    <dgm:pt modelId="{9CEB55FE-D4C3-4C96-A765-B1B2DE801E09}" type="parTrans" cxnId="{74047024-724B-4E49-B23B-8BBE6631175E}">
      <dgm:prSet/>
      <dgm:spPr/>
      <dgm:t>
        <a:bodyPr/>
        <a:lstStyle/>
        <a:p>
          <a:endParaRPr lang="en-US"/>
        </a:p>
      </dgm:t>
    </dgm:pt>
    <dgm:pt modelId="{CD81B35C-B2B0-4868-BBD5-6826E5EEF160}" type="sibTrans" cxnId="{74047024-724B-4E49-B23B-8BBE6631175E}">
      <dgm:prSet/>
      <dgm:spPr/>
      <dgm:t>
        <a:bodyPr/>
        <a:lstStyle/>
        <a:p>
          <a:endParaRPr lang="en-US"/>
        </a:p>
      </dgm:t>
    </dgm:pt>
    <dgm:pt modelId="{30D3E5F8-452C-48F4-8796-2E567C55EECB}">
      <dgm:prSet/>
      <dgm:spPr/>
      <dgm:t>
        <a:bodyPr/>
        <a:lstStyle/>
        <a:p>
          <a:r>
            <a:rPr lang="en-GB"/>
            <a:t>A single, serious incident</a:t>
          </a:r>
          <a:endParaRPr lang="en-US"/>
        </a:p>
      </dgm:t>
    </dgm:pt>
    <dgm:pt modelId="{42D87832-43F4-4BBA-AC18-2696167CC65A}" type="parTrans" cxnId="{561A441A-65F8-4E89-8547-33376E670C13}">
      <dgm:prSet/>
      <dgm:spPr/>
      <dgm:t>
        <a:bodyPr/>
        <a:lstStyle/>
        <a:p>
          <a:endParaRPr lang="en-US"/>
        </a:p>
      </dgm:t>
    </dgm:pt>
    <dgm:pt modelId="{295691BB-E9F3-4CE3-9494-876350D324AA}" type="sibTrans" cxnId="{561A441A-65F8-4E89-8547-33376E670C13}">
      <dgm:prSet/>
      <dgm:spPr/>
      <dgm:t>
        <a:bodyPr/>
        <a:lstStyle/>
        <a:p>
          <a:endParaRPr lang="en-US"/>
        </a:p>
      </dgm:t>
    </dgm:pt>
    <dgm:pt modelId="{5642C7EE-3FA5-48FC-90AC-17A317932B02}">
      <dgm:prSet/>
      <dgm:spPr/>
      <dgm:t>
        <a:bodyPr/>
        <a:lstStyle/>
        <a:p>
          <a:r>
            <a:rPr lang="en-GB" dirty="0"/>
            <a:t>A pattern of smaller incidents that build over time</a:t>
          </a:r>
          <a:endParaRPr lang="en-US" dirty="0"/>
        </a:p>
      </dgm:t>
    </dgm:pt>
    <dgm:pt modelId="{579DADD7-F02E-4DDF-A6ED-B478DE045EC5}" type="parTrans" cxnId="{805F2387-769C-4139-96E3-0286AC3C212D}">
      <dgm:prSet/>
      <dgm:spPr/>
      <dgm:t>
        <a:bodyPr/>
        <a:lstStyle/>
        <a:p>
          <a:endParaRPr lang="en-US"/>
        </a:p>
      </dgm:t>
    </dgm:pt>
    <dgm:pt modelId="{E3775CD1-D340-4E93-990E-06E64EF14947}" type="sibTrans" cxnId="{805F2387-769C-4139-96E3-0286AC3C212D}">
      <dgm:prSet/>
      <dgm:spPr/>
      <dgm:t>
        <a:bodyPr/>
        <a:lstStyle/>
        <a:p>
          <a:endParaRPr lang="en-US"/>
        </a:p>
      </dgm:t>
    </dgm:pt>
    <dgm:pt modelId="{BF4022B4-D80B-461E-98CB-999DC58D8A83}">
      <dgm:prSet/>
      <dgm:spPr/>
      <dgm:t>
        <a:bodyPr/>
        <a:lstStyle/>
        <a:p>
          <a:r>
            <a:rPr lang="en-GB" dirty="0"/>
            <a:t>A pattern of conduct can be invisible to others </a:t>
          </a:r>
          <a:endParaRPr lang="en-US" dirty="0"/>
        </a:p>
      </dgm:t>
    </dgm:pt>
    <dgm:pt modelId="{189A9E5F-C66B-4AAA-B987-7459E9AD8F08}" type="parTrans" cxnId="{CF7BC376-BD51-40BA-BB2D-28ED611DFD01}">
      <dgm:prSet/>
      <dgm:spPr/>
      <dgm:t>
        <a:bodyPr/>
        <a:lstStyle/>
        <a:p>
          <a:endParaRPr lang="en-US"/>
        </a:p>
      </dgm:t>
    </dgm:pt>
    <dgm:pt modelId="{B70CA4F2-DAD3-4114-9B42-94805D0B5735}" type="sibTrans" cxnId="{CF7BC376-BD51-40BA-BB2D-28ED611DFD01}">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561A441A-65F8-4E89-8547-33376E670C13}" srcId="{285BBEBE-0734-4A0A-AC7C-BCC18058FA1C}" destId="{30D3E5F8-452C-48F4-8796-2E567C55EECB}" srcOrd="0" destOrd="0" parTransId="{42D87832-43F4-4BBA-AC18-2696167CC65A}" sibTransId="{295691BB-E9F3-4CE3-9494-876350D324AA}"/>
    <dgm:cxn modelId="{4908551F-B2CC-4609-B291-D896ADFC808B}" type="presOf" srcId="{5642C7EE-3FA5-48FC-90AC-17A317932B02}" destId="{7652FA92-FF02-4F9E-A627-EE14DD86AB00}" srcOrd="0" destOrd="1" presId="urn:microsoft.com/office/officeart/2005/8/layout/vList2"/>
    <dgm:cxn modelId="{74047024-724B-4E49-B23B-8BBE6631175E}" srcId="{98179FEE-AD99-4ACA-935F-5EA74350364A}" destId="{285BBEBE-0734-4A0A-AC7C-BCC18058FA1C}" srcOrd="0" destOrd="0" parTransId="{9CEB55FE-D4C3-4C96-A765-B1B2DE801E09}" sibTransId="{CD81B35C-B2B0-4868-BBD5-6826E5EEF160}"/>
    <dgm:cxn modelId="{21928D28-0EAE-4BF1-B925-3A6EE4EE1D0D}" type="presOf" srcId="{98179FEE-AD99-4ACA-935F-5EA74350364A}" destId="{3BF44B03-DF2D-4D64-A3F2-5799B0E59223}" srcOrd="0" destOrd="0" presId="urn:microsoft.com/office/officeart/2005/8/layout/vList2"/>
    <dgm:cxn modelId="{DD8D996E-C8C4-4C0F-B286-C0FC4802B0CC}" type="presOf" srcId="{30D3E5F8-452C-48F4-8796-2E567C55EECB}" destId="{7652FA92-FF02-4F9E-A627-EE14DD86AB00}" srcOrd="0" destOrd="0" presId="urn:microsoft.com/office/officeart/2005/8/layout/vList2"/>
    <dgm:cxn modelId="{CF7BC376-BD51-40BA-BB2D-28ED611DFD01}" srcId="{98179FEE-AD99-4ACA-935F-5EA74350364A}" destId="{BF4022B4-D80B-461E-98CB-999DC58D8A83}" srcOrd="1" destOrd="0" parTransId="{189A9E5F-C66B-4AAA-B987-7459E9AD8F08}" sibTransId="{B70CA4F2-DAD3-4114-9B42-94805D0B5735}"/>
    <dgm:cxn modelId="{21DF0177-0B47-4DE4-8A17-5320899F76F7}" type="presOf" srcId="{BF4022B4-D80B-461E-98CB-999DC58D8A83}" destId="{33BCEC26-C14D-4C1B-A0A8-57892C4646B9}" srcOrd="0" destOrd="0" presId="urn:microsoft.com/office/officeart/2005/8/layout/vList2"/>
    <dgm:cxn modelId="{E4BC1183-A390-4CB5-8396-D1C7895D4444}" type="presOf" srcId="{285BBEBE-0734-4A0A-AC7C-BCC18058FA1C}" destId="{9348B920-B1E0-4886-9BA5-B1554C666682}" srcOrd="0" destOrd="0" presId="urn:microsoft.com/office/officeart/2005/8/layout/vList2"/>
    <dgm:cxn modelId="{805F2387-769C-4139-96E3-0286AC3C212D}" srcId="{285BBEBE-0734-4A0A-AC7C-BCC18058FA1C}" destId="{5642C7EE-3FA5-48FC-90AC-17A317932B02}" srcOrd="1" destOrd="0" parTransId="{579DADD7-F02E-4DDF-A6ED-B478DE045EC5}" sibTransId="{E3775CD1-D340-4E93-990E-06E64EF14947}"/>
    <dgm:cxn modelId="{35EF98A0-A3B0-4D36-9BAD-129EBCEC7ACE}" type="presParOf" srcId="{3BF44B03-DF2D-4D64-A3F2-5799B0E59223}" destId="{9348B920-B1E0-4886-9BA5-B1554C666682}" srcOrd="0" destOrd="0" presId="urn:microsoft.com/office/officeart/2005/8/layout/vList2"/>
    <dgm:cxn modelId="{E9B16D1D-C804-4954-8212-7F5044B63D75}" type="presParOf" srcId="{3BF44B03-DF2D-4D64-A3F2-5799B0E59223}" destId="{7652FA92-FF02-4F9E-A627-EE14DD86AB00}" srcOrd="1" destOrd="0" presId="urn:microsoft.com/office/officeart/2005/8/layout/vList2"/>
    <dgm:cxn modelId="{47E40B67-EDB9-4895-9A62-7E16C8787FB6}"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4EC82B13-A762-48C6-B64B-E54C118DD79C}">
      <dgm:prSet/>
      <dgm:spPr/>
      <dgm:t>
        <a:bodyPr/>
        <a:lstStyle/>
        <a:p>
          <a:r>
            <a:rPr lang="en-GB"/>
            <a:t>Gender stereotypes are preconceived ideas about how someone should be, act or behave based on their gender. </a:t>
          </a:r>
          <a:endParaRPr lang="en-US"/>
        </a:p>
      </dgm:t>
    </dgm:pt>
    <dgm:pt modelId="{1A2282E7-E75F-4CBB-B6CA-E288DAE36888}" type="parTrans" cxnId="{4E953B42-8B9F-4926-814B-3D1086CFEA47}">
      <dgm:prSet/>
      <dgm:spPr/>
      <dgm:t>
        <a:bodyPr/>
        <a:lstStyle/>
        <a:p>
          <a:endParaRPr lang="en-US"/>
        </a:p>
      </dgm:t>
    </dgm:pt>
    <dgm:pt modelId="{CB7DC1B6-385A-4B8E-BF6A-03802530089F}" type="sibTrans" cxnId="{4E953B42-8B9F-4926-814B-3D1086CFEA47}">
      <dgm:prSet/>
      <dgm:spPr/>
      <dgm:t>
        <a:bodyPr/>
        <a:lstStyle/>
        <a:p>
          <a:endParaRPr lang="en-US"/>
        </a:p>
      </dgm:t>
    </dgm:pt>
    <dgm:pt modelId="{C0B314DE-8C9A-4622-9124-4EAC4C631C63}">
      <dgm:prSet/>
      <dgm:spPr/>
      <dgm:t>
        <a:bodyPr/>
        <a:lstStyle/>
        <a:p>
          <a:r>
            <a:rPr lang="en-GB" dirty="0"/>
            <a:t>For example: You </a:t>
          </a:r>
          <a:r>
            <a:rPr lang="en-GB" u="sng" dirty="0"/>
            <a:t>only</a:t>
          </a:r>
          <a:r>
            <a:rPr lang="en-GB" dirty="0"/>
            <a:t> ask female employees to get coffee and snacks for the conference room for upcoming meeting.</a:t>
          </a:r>
          <a:endParaRPr lang="en-US" dirty="0"/>
        </a:p>
      </dgm:t>
    </dgm:pt>
    <dgm:pt modelId="{988ADC6B-3C2E-4E0C-89A0-794AD8D901E9}" type="parTrans" cxnId="{8C2F02C8-CD41-46A1-BDFD-C4EEB284CD65}">
      <dgm:prSet/>
      <dgm:spPr/>
      <dgm:t>
        <a:bodyPr/>
        <a:lstStyle/>
        <a:p>
          <a:endParaRPr lang="en-US"/>
        </a:p>
      </dgm:t>
    </dgm:pt>
    <dgm:pt modelId="{A52C1081-60BD-40F3-8777-F01D735B8ADD}" type="sibTrans" cxnId="{8C2F02C8-CD41-46A1-BDFD-C4EEB284CD65}">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C135091B-C8B1-493C-8111-7D22955C6F72}" type="presOf" srcId="{F58039EE-AE95-403B-AC13-37ADF24CD098}" destId="{D897512D-1C5A-425D-A4CA-5FD67064C449}" srcOrd="0" destOrd="0" presId="urn:microsoft.com/office/officeart/2009/3/layout/HorizontalOrganizationChart"/>
    <dgm:cxn modelId="{4E953B42-8B9F-4926-814B-3D1086CFEA47}" srcId="{F58039EE-AE95-403B-AC13-37ADF24CD098}" destId="{4EC82B13-A762-48C6-B64B-E54C118DD79C}" srcOrd="0" destOrd="0" parTransId="{1A2282E7-E75F-4CBB-B6CA-E288DAE36888}" sibTransId="{CB7DC1B6-385A-4B8E-BF6A-03802530089F}"/>
    <dgm:cxn modelId="{4FE1F569-00CB-433B-8297-CD25071C2FE9}" type="presOf" srcId="{4EC82B13-A762-48C6-B64B-E54C118DD79C}" destId="{5C8871E6-F55F-4AAC-9444-953BDC8BFF40}" srcOrd="1" destOrd="0" presId="urn:microsoft.com/office/officeart/2009/3/layout/HorizontalOrganizationChart"/>
    <dgm:cxn modelId="{912E8F4F-21C1-4CC6-BF23-A712CF0B187D}" type="presOf" srcId="{4EC82B13-A762-48C6-B64B-E54C118DD79C}" destId="{4EDE4789-F2C4-48F7-AD1A-1BC4182425B9}" srcOrd="0" destOrd="0" presId="urn:microsoft.com/office/officeart/2009/3/layout/HorizontalOrganizationChart"/>
    <dgm:cxn modelId="{88D26072-C315-45C2-945B-4D6CB9535A45}" type="presOf" srcId="{C0B314DE-8C9A-4622-9124-4EAC4C631C63}" destId="{860FFD42-6009-4881-8CA6-B334DA9A8178}" srcOrd="1" destOrd="0" presId="urn:microsoft.com/office/officeart/2009/3/layout/HorizontalOrganizationChart"/>
    <dgm:cxn modelId="{8C2F02C8-CD41-46A1-BDFD-C4EEB284CD65}" srcId="{F58039EE-AE95-403B-AC13-37ADF24CD098}" destId="{C0B314DE-8C9A-4622-9124-4EAC4C631C63}" srcOrd="1" destOrd="0" parTransId="{988ADC6B-3C2E-4E0C-89A0-794AD8D901E9}" sibTransId="{A52C1081-60BD-40F3-8777-F01D735B8ADD}"/>
    <dgm:cxn modelId="{B88412E2-7907-40BE-8434-BFC4735D9AA8}" type="presOf" srcId="{C0B314DE-8C9A-4622-9124-4EAC4C631C63}" destId="{C106FE37-78FC-4B91-AB63-2959EC40C132}" srcOrd="0" destOrd="0" presId="urn:microsoft.com/office/officeart/2009/3/layout/HorizontalOrganizationChart"/>
    <dgm:cxn modelId="{62453270-78D1-43F9-80B3-0746607D2011}" type="presParOf" srcId="{D897512D-1C5A-425D-A4CA-5FD67064C449}" destId="{2A15FFC2-0A3D-49A0-A616-0230EDFF10F9}" srcOrd="0" destOrd="0" presId="urn:microsoft.com/office/officeart/2009/3/layout/HorizontalOrganizationChart"/>
    <dgm:cxn modelId="{9D9D6948-13BD-400D-A18F-A5760D29A838}" type="presParOf" srcId="{2A15FFC2-0A3D-49A0-A616-0230EDFF10F9}" destId="{19D8EA44-4891-4876-A3FD-75C069271127}" srcOrd="0" destOrd="0" presId="urn:microsoft.com/office/officeart/2009/3/layout/HorizontalOrganizationChart"/>
    <dgm:cxn modelId="{5CEF71E3-1B97-40CC-A288-B254037FCC1E}" type="presParOf" srcId="{19D8EA44-4891-4876-A3FD-75C069271127}" destId="{4EDE4789-F2C4-48F7-AD1A-1BC4182425B9}" srcOrd="0" destOrd="0" presId="urn:microsoft.com/office/officeart/2009/3/layout/HorizontalOrganizationChart"/>
    <dgm:cxn modelId="{D87A5BAD-4A3B-48BD-91C0-432585FFFC5A}" type="presParOf" srcId="{19D8EA44-4891-4876-A3FD-75C069271127}" destId="{5C8871E6-F55F-4AAC-9444-953BDC8BFF40}" srcOrd="1" destOrd="0" presId="urn:microsoft.com/office/officeart/2009/3/layout/HorizontalOrganizationChart"/>
    <dgm:cxn modelId="{45713163-E4BE-412F-AD68-68B7E11C41C1}" type="presParOf" srcId="{2A15FFC2-0A3D-49A0-A616-0230EDFF10F9}" destId="{21E6A1A2-09CA-4457-8704-98B51B2825B1}" srcOrd="1" destOrd="0" presId="urn:microsoft.com/office/officeart/2009/3/layout/HorizontalOrganizationChart"/>
    <dgm:cxn modelId="{291407FD-A06E-487D-8B9E-FB0CB6ECB43F}" type="presParOf" srcId="{2A15FFC2-0A3D-49A0-A616-0230EDFF10F9}" destId="{08E6EC52-31E3-4246-B7D1-AE148E6A9594}" srcOrd="2" destOrd="0" presId="urn:microsoft.com/office/officeart/2009/3/layout/HorizontalOrganizationChart"/>
    <dgm:cxn modelId="{EB957F51-8C1F-46AD-8D41-7070F56179A8}" type="presParOf" srcId="{D897512D-1C5A-425D-A4CA-5FD67064C449}" destId="{641A1FB8-31EA-4400-89B2-B84BF9876F04}" srcOrd="1" destOrd="0" presId="urn:microsoft.com/office/officeart/2009/3/layout/HorizontalOrganizationChart"/>
    <dgm:cxn modelId="{63839521-23BD-4FA3-B3C4-3A3110250123}" type="presParOf" srcId="{641A1FB8-31EA-4400-89B2-B84BF9876F04}" destId="{2215DDD9-40C1-42ED-8100-DA0EF97500ED}" srcOrd="0" destOrd="0" presId="urn:microsoft.com/office/officeart/2009/3/layout/HorizontalOrganizationChart"/>
    <dgm:cxn modelId="{8002A336-A811-412E-A561-A9D1871307ED}" type="presParOf" srcId="{2215DDD9-40C1-42ED-8100-DA0EF97500ED}" destId="{C106FE37-78FC-4B91-AB63-2959EC40C132}" srcOrd="0" destOrd="0" presId="urn:microsoft.com/office/officeart/2009/3/layout/HorizontalOrganizationChart"/>
    <dgm:cxn modelId="{D737D481-E079-4D69-9793-C9DEBCD271EB}" type="presParOf" srcId="{2215DDD9-40C1-42ED-8100-DA0EF97500ED}" destId="{860FFD42-6009-4881-8CA6-B334DA9A8178}" srcOrd="1" destOrd="0" presId="urn:microsoft.com/office/officeart/2009/3/layout/HorizontalOrganizationChart"/>
    <dgm:cxn modelId="{7578C35D-C4EF-4D04-8432-18D2AB2931AB}" type="presParOf" srcId="{641A1FB8-31EA-4400-89B2-B84BF9876F04}" destId="{5CBC7A73-AC05-40F3-8431-9DC6AC782F09}" srcOrd="1" destOrd="0" presId="urn:microsoft.com/office/officeart/2009/3/layout/HorizontalOrganizationChart"/>
    <dgm:cxn modelId="{20B44BA7-9213-4980-9225-8B7D3B944200}"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5D565E3-8336-48C4-90E3-0C9DA6803E1C}">
      <dgm:prSet/>
      <dgm:spPr/>
      <dgm:t>
        <a:bodyPr/>
        <a:lstStyle/>
        <a:p>
          <a:r>
            <a:rPr lang="en-GB" dirty="0"/>
            <a:t>Supervisors</a:t>
          </a:r>
          <a:endParaRPr lang="en-US" dirty="0"/>
        </a:p>
      </dgm:t>
    </dgm:pt>
    <dgm:pt modelId="{FED36DBC-8D88-4B75-BECA-EC9BFD87DE2B}" type="parTrans" cxnId="{FB48B9EE-E6AB-4122-B067-75B8CC900A6D}">
      <dgm:prSet/>
      <dgm:spPr/>
      <dgm:t>
        <a:bodyPr/>
        <a:lstStyle/>
        <a:p>
          <a:endParaRPr lang="en-US"/>
        </a:p>
      </dgm:t>
    </dgm:pt>
    <dgm:pt modelId="{7336C954-45A6-45C0-A688-FBC0481332A0}" type="sibTrans" cxnId="{FB48B9EE-E6AB-4122-B067-75B8CC900A6D}">
      <dgm:prSet/>
      <dgm:spPr/>
      <dgm:t>
        <a:bodyPr/>
        <a:lstStyle/>
        <a:p>
          <a:endParaRPr lang="en-US"/>
        </a:p>
      </dgm:t>
    </dgm:pt>
    <dgm:pt modelId="{1B8D85C5-F2D0-42D0-A7C7-595DDFBB0B94}">
      <dgm:prSet/>
      <dgm:spPr/>
      <dgm:t>
        <a:bodyPr/>
        <a:lstStyle/>
        <a:p>
          <a:r>
            <a:rPr lang="en-GB"/>
            <a:t>Managers</a:t>
          </a:r>
          <a:endParaRPr lang="en-US"/>
        </a:p>
      </dgm:t>
    </dgm:pt>
    <dgm:pt modelId="{D6E3759B-9562-418F-A884-F46CCF2E4539}" type="parTrans" cxnId="{D56908AD-C78E-4142-A6CF-01D13D56221D}">
      <dgm:prSet/>
      <dgm:spPr/>
      <dgm:t>
        <a:bodyPr/>
        <a:lstStyle/>
        <a:p>
          <a:endParaRPr lang="en-US"/>
        </a:p>
      </dgm:t>
    </dgm:pt>
    <dgm:pt modelId="{B41704BC-3399-4B98-8CBB-1C82DC8134AC}" type="sibTrans" cxnId="{D56908AD-C78E-4142-A6CF-01D13D56221D}">
      <dgm:prSet/>
      <dgm:spPr/>
      <dgm:t>
        <a:bodyPr/>
        <a:lstStyle/>
        <a:p>
          <a:endParaRPr lang="en-US"/>
        </a:p>
      </dgm:t>
    </dgm:pt>
    <dgm:pt modelId="{877A83AA-B99B-4BD8-8DEC-185197AADBB9}">
      <dgm:prSet/>
      <dgm:spPr/>
      <dgm:t>
        <a:bodyPr/>
        <a:lstStyle/>
        <a:p>
          <a:r>
            <a:rPr lang="en-GB" dirty="0"/>
            <a:t>Coworkers</a:t>
          </a:r>
          <a:endParaRPr lang="en-US" dirty="0"/>
        </a:p>
      </dgm:t>
    </dgm:pt>
    <dgm:pt modelId="{03350E07-5B48-4E7C-B3A5-440AC1FB5680}" type="parTrans" cxnId="{B0E7D237-D61A-4DD5-A512-CB76970F78CB}">
      <dgm:prSet/>
      <dgm:spPr/>
      <dgm:t>
        <a:bodyPr/>
        <a:lstStyle/>
        <a:p>
          <a:endParaRPr lang="en-US"/>
        </a:p>
      </dgm:t>
    </dgm:pt>
    <dgm:pt modelId="{50A5F10B-C1FB-4521-826D-3C55CB839AE2}" type="sibTrans" cxnId="{B0E7D237-D61A-4DD5-A512-CB76970F78CB}">
      <dgm:prSet/>
      <dgm:spPr/>
      <dgm:t>
        <a:bodyPr/>
        <a:lstStyle/>
        <a:p>
          <a:endParaRPr lang="en-US"/>
        </a:p>
      </dgm:t>
    </dgm:pt>
    <dgm:pt modelId="{2E3CAA22-643F-4AB0-A1DA-20BE5D846CFB}">
      <dgm:prSet/>
      <dgm:spPr/>
      <dgm:t>
        <a:bodyPr/>
        <a:lstStyle/>
        <a:p>
          <a:r>
            <a:rPr lang="en-GB"/>
            <a:t>Suppliers</a:t>
          </a:r>
          <a:endParaRPr lang="en-US"/>
        </a:p>
      </dgm:t>
    </dgm:pt>
    <dgm:pt modelId="{5F02574E-EF70-4789-8A4E-C11738F6861A}" type="parTrans" cxnId="{1D6931F7-AD75-4FD1-97AA-80622DDF1CDB}">
      <dgm:prSet/>
      <dgm:spPr/>
      <dgm:t>
        <a:bodyPr/>
        <a:lstStyle/>
        <a:p>
          <a:endParaRPr lang="en-US"/>
        </a:p>
      </dgm:t>
    </dgm:pt>
    <dgm:pt modelId="{7225BED6-EFE7-401D-8A32-EBCC85760333}" type="sibTrans" cxnId="{1D6931F7-AD75-4FD1-97AA-80622DDF1CDB}">
      <dgm:prSet/>
      <dgm:spPr/>
      <dgm:t>
        <a:bodyPr/>
        <a:lstStyle/>
        <a:p>
          <a:endParaRPr lang="en-US"/>
        </a:p>
      </dgm:t>
    </dgm:pt>
    <dgm:pt modelId="{C7781311-E474-47F5-902B-0A2B3D8FF44A}">
      <dgm:prSet/>
      <dgm:spPr/>
      <dgm:t>
        <a:bodyPr/>
        <a:lstStyle/>
        <a:p>
          <a:r>
            <a:rPr lang="en-GB"/>
            <a:t>Customers</a:t>
          </a:r>
          <a:endParaRPr lang="en-US"/>
        </a:p>
      </dgm:t>
    </dgm:pt>
    <dgm:pt modelId="{48AC272F-9CFB-4033-B69D-73E2EE0B7EC5}" type="parTrans" cxnId="{5F6D812D-5B8C-4980-8B3F-570ABD3CFF49}">
      <dgm:prSet/>
      <dgm:spPr/>
      <dgm:t>
        <a:bodyPr/>
        <a:lstStyle/>
        <a:p>
          <a:endParaRPr lang="en-US"/>
        </a:p>
      </dgm:t>
    </dgm:pt>
    <dgm:pt modelId="{D871D23F-569C-4FD5-AFBA-DD194F9C33FF}" type="sibTrans" cxnId="{5F6D812D-5B8C-4980-8B3F-570ABD3CFF49}">
      <dgm:prSet/>
      <dgm:spPr/>
      <dgm:t>
        <a:bodyPr/>
        <a:lstStyle/>
        <a:p>
          <a:endParaRPr lang="en-US"/>
        </a:p>
      </dgm:t>
    </dgm:pt>
    <dgm:pt modelId="{4FB763E3-8A34-4199-805A-904204A5B9E8}">
      <dgm:prSet/>
      <dgm:spPr/>
      <dgm:t>
        <a:bodyPr/>
        <a:lstStyle/>
        <a:p>
          <a:r>
            <a:rPr lang="en-GB"/>
            <a:t>Contractors</a:t>
          </a:r>
          <a:endParaRPr lang="en-US"/>
        </a:p>
      </dgm:t>
    </dgm:pt>
    <dgm:pt modelId="{56D5179D-1EFA-4854-87D9-1B62387F6DC6}" type="parTrans" cxnId="{C3485FEE-70A1-4FF2-ADBD-EA09333B6FC8}">
      <dgm:prSet/>
      <dgm:spPr/>
      <dgm:t>
        <a:bodyPr/>
        <a:lstStyle/>
        <a:p>
          <a:endParaRPr lang="en-US"/>
        </a:p>
      </dgm:t>
    </dgm:pt>
    <dgm:pt modelId="{5D5D3307-FD81-45B6-A978-0B64D363C3ED}" type="sibTrans" cxnId="{C3485FEE-70A1-4FF2-ADBD-EA09333B6FC8}">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5F6D812D-5B8C-4980-8B3F-570ABD3CFF49}" srcId="{E718AF86-2E83-4750-9E5F-A0B0CA96829B}" destId="{C7781311-E474-47F5-902B-0A2B3D8FF44A}" srcOrd="4" destOrd="0" parTransId="{48AC272F-9CFB-4033-B69D-73E2EE0B7EC5}" sibTransId="{D871D23F-569C-4FD5-AFBA-DD194F9C33FF}"/>
    <dgm:cxn modelId="{B0E7D237-D61A-4DD5-A512-CB76970F78CB}" srcId="{E718AF86-2E83-4750-9E5F-A0B0CA96829B}" destId="{877A83AA-B99B-4BD8-8DEC-185197AADBB9}" srcOrd="2" destOrd="0" parTransId="{03350E07-5B48-4E7C-B3A5-440AC1FB5680}" sibTransId="{50A5F10B-C1FB-4521-826D-3C55CB839AE2}"/>
    <dgm:cxn modelId="{5650726C-9DCC-44A4-90CE-684375F45D9A}" type="presOf" srcId="{75D565E3-8336-48C4-90E3-0C9DA6803E1C}" destId="{BF61FA31-D264-43EA-875B-A2B7B8E7012B}" srcOrd="0" destOrd="0" presId="urn:microsoft.com/office/officeart/2005/8/layout/default"/>
    <dgm:cxn modelId="{BC283050-580D-4798-9EB2-6E44424CAD38}" type="presOf" srcId="{2E3CAA22-643F-4AB0-A1DA-20BE5D846CFB}" destId="{8E5F5894-71D7-4AD0-AB3F-825397E67428}" srcOrd="0" destOrd="0" presId="urn:microsoft.com/office/officeart/2005/8/layout/default"/>
    <dgm:cxn modelId="{AA7A4A9D-6C20-4A1E-846E-9840847FF81E}" type="presOf" srcId="{1B8D85C5-F2D0-42D0-A7C7-595DDFBB0B94}" destId="{4573CE03-A660-44F7-B0C8-0BF6532B8A05}" srcOrd="0" destOrd="0" presId="urn:microsoft.com/office/officeart/2005/8/layout/default"/>
    <dgm:cxn modelId="{9303A0AA-0FF3-4FE0-A515-689CE7130BF2}" type="presOf" srcId="{877A83AA-B99B-4BD8-8DEC-185197AADBB9}" destId="{7D292785-63DD-40E5-BF38-3BDE0B2D1FB7}" srcOrd="0" destOrd="0" presId="urn:microsoft.com/office/officeart/2005/8/layout/default"/>
    <dgm:cxn modelId="{D56908AD-C78E-4142-A6CF-01D13D56221D}" srcId="{E718AF86-2E83-4750-9E5F-A0B0CA96829B}" destId="{1B8D85C5-F2D0-42D0-A7C7-595DDFBB0B94}" srcOrd="1" destOrd="0" parTransId="{D6E3759B-9562-418F-A884-F46CCF2E4539}" sibTransId="{B41704BC-3399-4B98-8CBB-1C82DC8134AC}"/>
    <dgm:cxn modelId="{AD6557C7-60C5-4D3D-94B9-6B6BD5AF3176}" type="presOf" srcId="{C7781311-E474-47F5-902B-0A2B3D8FF44A}" destId="{41438514-9CE3-4267-8433-2A509C733917}" srcOrd="0" destOrd="0" presId="urn:microsoft.com/office/officeart/2005/8/layout/default"/>
    <dgm:cxn modelId="{80A05DC9-3EDE-41C2-AD32-2B03A3B42681}" type="presOf" srcId="{4FB763E3-8A34-4199-805A-904204A5B9E8}" destId="{CD7FF0B3-454C-4F5A-9542-9E88E96578B7}" srcOrd="0" destOrd="0" presId="urn:microsoft.com/office/officeart/2005/8/layout/default"/>
    <dgm:cxn modelId="{162A73D6-A8E3-409B-89A0-90F011E166BC}" type="presOf" srcId="{E718AF86-2E83-4750-9E5F-A0B0CA96829B}" destId="{7B6D35E6-14FC-460A-BFCD-18027F77E34D}" srcOrd="0" destOrd="0" presId="urn:microsoft.com/office/officeart/2005/8/layout/default"/>
    <dgm:cxn modelId="{C3485FEE-70A1-4FF2-ADBD-EA09333B6FC8}" srcId="{E718AF86-2E83-4750-9E5F-A0B0CA96829B}" destId="{4FB763E3-8A34-4199-805A-904204A5B9E8}" srcOrd="5" destOrd="0" parTransId="{56D5179D-1EFA-4854-87D9-1B62387F6DC6}" sibTransId="{5D5D3307-FD81-45B6-A978-0B64D363C3ED}"/>
    <dgm:cxn modelId="{FB48B9EE-E6AB-4122-B067-75B8CC900A6D}" srcId="{E718AF86-2E83-4750-9E5F-A0B0CA96829B}" destId="{75D565E3-8336-48C4-90E3-0C9DA6803E1C}" srcOrd="0" destOrd="0" parTransId="{FED36DBC-8D88-4B75-BECA-EC9BFD87DE2B}" sibTransId="{7336C954-45A6-45C0-A688-FBC0481332A0}"/>
    <dgm:cxn modelId="{1D6931F7-AD75-4FD1-97AA-80622DDF1CDB}" srcId="{E718AF86-2E83-4750-9E5F-A0B0CA96829B}" destId="{2E3CAA22-643F-4AB0-A1DA-20BE5D846CFB}" srcOrd="3" destOrd="0" parTransId="{5F02574E-EF70-4789-8A4E-C11738F6861A}" sibTransId="{7225BED6-EFE7-401D-8A32-EBCC85760333}"/>
    <dgm:cxn modelId="{27D93884-B69A-45EA-8907-AF906BA7CBE9}" type="presParOf" srcId="{7B6D35E6-14FC-460A-BFCD-18027F77E34D}" destId="{BF61FA31-D264-43EA-875B-A2B7B8E7012B}" srcOrd="0" destOrd="0" presId="urn:microsoft.com/office/officeart/2005/8/layout/default"/>
    <dgm:cxn modelId="{D18C64B7-5DA7-4E32-8909-82871FC25AAE}" type="presParOf" srcId="{7B6D35E6-14FC-460A-BFCD-18027F77E34D}" destId="{3A618FCC-9271-4F94-9C7F-8E0070B1CDA1}" srcOrd="1" destOrd="0" presId="urn:microsoft.com/office/officeart/2005/8/layout/default"/>
    <dgm:cxn modelId="{F88F3C18-64AA-4A1C-A68E-7D2227526F90}" type="presParOf" srcId="{7B6D35E6-14FC-460A-BFCD-18027F77E34D}" destId="{4573CE03-A660-44F7-B0C8-0BF6532B8A05}" srcOrd="2" destOrd="0" presId="urn:microsoft.com/office/officeart/2005/8/layout/default"/>
    <dgm:cxn modelId="{FF068055-523C-474B-BE23-8A089CB08FE5}" type="presParOf" srcId="{7B6D35E6-14FC-460A-BFCD-18027F77E34D}" destId="{C2F10033-87C7-49C0-930D-446DCB2C20C3}" srcOrd="3" destOrd="0" presId="urn:microsoft.com/office/officeart/2005/8/layout/default"/>
    <dgm:cxn modelId="{724A5479-2333-4326-BE39-C1F42C3847DE}" type="presParOf" srcId="{7B6D35E6-14FC-460A-BFCD-18027F77E34D}" destId="{7D292785-63DD-40E5-BF38-3BDE0B2D1FB7}" srcOrd="4" destOrd="0" presId="urn:microsoft.com/office/officeart/2005/8/layout/default"/>
    <dgm:cxn modelId="{86ECAFD1-895F-48F8-BCB5-57FFFB05D782}" type="presParOf" srcId="{7B6D35E6-14FC-460A-BFCD-18027F77E34D}" destId="{9833DF5B-68D5-41F6-A523-9A5678394E58}" srcOrd="5" destOrd="0" presId="urn:microsoft.com/office/officeart/2005/8/layout/default"/>
    <dgm:cxn modelId="{6565701F-35AB-4508-A02C-58F2731EA9D4}" type="presParOf" srcId="{7B6D35E6-14FC-460A-BFCD-18027F77E34D}" destId="{8E5F5894-71D7-4AD0-AB3F-825397E67428}" srcOrd="6" destOrd="0" presId="urn:microsoft.com/office/officeart/2005/8/layout/default"/>
    <dgm:cxn modelId="{C87BFC32-B778-4597-A5E4-67E620375B2C}" type="presParOf" srcId="{7B6D35E6-14FC-460A-BFCD-18027F77E34D}" destId="{8ABC1043-C70B-4802-972F-E92D28931A33}" srcOrd="7" destOrd="0" presId="urn:microsoft.com/office/officeart/2005/8/layout/default"/>
    <dgm:cxn modelId="{B318A88D-AC89-45AB-97CE-61330FBF689B}" type="presParOf" srcId="{7B6D35E6-14FC-460A-BFCD-18027F77E34D}" destId="{41438514-9CE3-4267-8433-2A509C733917}" srcOrd="8" destOrd="0" presId="urn:microsoft.com/office/officeart/2005/8/layout/default"/>
    <dgm:cxn modelId="{6E1FE3FB-1ED3-49AF-B408-168E2704027D}" type="presParOf" srcId="{7B6D35E6-14FC-460A-BFCD-18027F77E34D}" destId="{64659242-38B6-43C3-988D-CA767345F9FA}" srcOrd="9" destOrd="0" presId="urn:microsoft.com/office/officeart/2005/8/layout/default"/>
    <dgm:cxn modelId="{C9E0F186-EE8C-4AB2-A379-49C7BEB23021}"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1140553-0F2C-4E08-A6D7-E96957698816}">
      <dgm:prSet phldrT="[Text]" custT="1"/>
      <dgm:spPr/>
      <dgm:t>
        <a:bodyPr/>
        <a:lstStyle/>
        <a:p>
          <a:r>
            <a:rPr lang="en-US" sz="1600" dirty="0"/>
            <a:t>Visual Conduct </a:t>
          </a:r>
        </a:p>
      </dgm:t>
    </dgm:pt>
    <dgm:pt modelId="{953147A8-9B94-4655-872A-C321ED63F359}" type="parTrans" cxnId="{41E3BCC3-7CCE-4ACA-9DE9-D21ED6E2EA58}">
      <dgm:prSet/>
      <dgm:spPr/>
      <dgm:t>
        <a:bodyPr/>
        <a:lstStyle/>
        <a:p>
          <a:endParaRPr lang="en-US"/>
        </a:p>
      </dgm:t>
    </dgm:pt>
    <dgm:pt modelId="{7317062B-F1CA-45AF-ACEC-CF8A4966C4E7}" type="sibTrans" cxnId="{41E3BCC3-7CCE-4ACA-9DE9-D21ED6E2EA58}">
      <dgm:prSet/>
      <dgm:spPr/>
      <dgm:t>
        <a:bodyPr/>
        <a:lstStyle/>
        <a:p>
          <a:endParaRPr lang="en-US"/>
        </a:p>
      </dgm:t>
    </dgm:pt>
    <dgm:pt modelId="{03ADAECB-047A-46F4-9200-A29E2B53805A}">
      <dgm:prSet phldrT="[Text]" custT="1"/>
      <dgm:spPr/>
      <dgm:t>
        <a:bodyPr/>
        <a:lstStyle/>
        <a:p>
          <a:r>
            <a:rPr lang="en-US" sz="1600" dirty="0"/>
            <a:t>Physical Conduct</a:t>
          </a:r>
        </a:p>
      </dgm:t>
    </dgm:pt>
    <dgm:pt modelId="{01509BDB-23A7-4E1A-8EE1-9B1BA783FFD5}" type="parTrans" cxnId="{7D091B30-DDE4-433E-8861-C7DC074AD34F}">
      <dgm:prSet/>
      <dgm:spPr/>
      <dgm:t>
        <a:bodyPr/>
        <a:lstStyle/>
        <a:p>
          <a:endParaRPr lang="en-US"/>
        </a:p>
      </dgm:t>
    </dgm:pt>
    <dgm:pt modelId="{CDCDB1D1-BFA5-4418-9B98-B885AF47B3A5}" type="sibTrans" cxnId="{7D091B30-DDE4-433E-8861-C7DC074AD34F}">
      <dgm:prSet/>
      <dgm:spPr/>
      <dgm:t>
        <a:bodyPr/>
        <a:lstStyle/>
        <a:p>
          <a:endParaRPr lang="en-US"/>
        </a:p>
      </dgm:t>
    </dgm:pt>
    <dgm:pt modelId="{E826FA2F-8DF9-4F84-A929-4F0DA138E063}">
      <dgm:prSet phldrT="[Text]" custT="1"/>
      <dgm:spPr/>
      <dgm:t>
        <a:bodyPr/>
        <a:lstStyle/>
        <a:p>
          <a:r>
            <a:rPr lang="en-US" sz="1600" dirty="0"/>
            <a:t>Verbal Conduct </a:t>
          </a:r>
        </a:p>
      </dgm:t>
    </dgm:pt>
    <dgm:pt modelId="{998E800D-ECE1-4951-9960-7BDD393DF063}" type="parTrans" cxnId="{C22A03B0-9A69-4672-BC90-4DFDE1A85CB0}">
      <dgm:prSet/>
      <dgm:spPr/>
      <dgm:t>
        <a:bodyPr/>
        <a:lstStyle/>
        <a:p>
          <a:endParaRPr lang="en-US"/>
        </a:p>
      </dgm:t>
    </dgm:pt>
    <dgm:pt modelId="{ADE3DF73-07D5-4C55-842D-35766D1190D0}" type="sibTrans" cxnId="{C22A03B0-9A69-4672-BC90-4DFDE1A85CB0}">
      <dgm:prSet/>
      <dgm:spPr/>
      <dgm:t>
        <a:bodyPr/>
        <a:lstStyle/>
        <a:p>
          <a:endParaRPr lang="en-US"/>
        </a:p>
      </dgm:t>
    </dgm:pt>
    <dgm:pt modelId="{7AD47BAE-9CB4-432C-9257-ACCCDE15C002}">
      <dgm:prSet phldrT="[Text]" custT="1"/>
      <dgm:spPr/>
      <dgm:t>
        <a:bodyPr/>
        <a:lstStyle/>
        <a:p>
          <a:r>
            <a:rPr lang="en-US" sz="1600" dirty="0"/>
            <a:t>Leering, making sexual gestures</a:t>
          </a:r>
        </a:p>
      </dgm:t>
    </dgm:pt>
    <dgm:pt modelId="{6EE0849C-BC16-44AE-B4F4-4E3885699EAF}" type="parTrans" cxnId="{DFC2FA1A-D67E-4D46-A79B-A58D3509BAED}">
      <dgm:prSet/>
      <dgm:spPr/>
      <dgm:t>
        <a:bodyPr/>
        <a:lstStyle/>
        <a:p>
          <a:endParaRPr lang="en-US"/>
        </a:p>
      </dgm:t>
    </dgm:pt>
    <dgm:pt modelId="{B2C67109-4C19-4CF1-A362-DDEA36B3260E}" type="sibTrans" cxnId="{DFC2FA1A-D67E-4D46-A79B-A58D3509BAED}">
      <dgm:prSet/>
      <dgm:spPr/>
      <dgm:t>
        <a:bodyPr/>
        <a:lstStyle/>
        <a:p>
          <a:endParaRPr lang="en-US"/>
        </a:p>
      </dgm:t>
    </dgm:pt>
    <dgm:pt modelId="{424F1DCF-E6C8-484E-BBFE-3FD4CF2C4D50}">
      <dgm:prSet phldrT="[Text]" custT="1"/>
      <dgm:spPr/>
      <dgm:t>
        <a:bodyPr/>
        <a:lstStyle/>
        <a:p>
          <a:r>
            <a:rPr lang="en-US" sz="1600" dirty="0"/>
            <a:t>Displaying of suggestive objects, pictures, cartoons or posters in print form or digitally</a:t>
          </a:r>
        </a:p>
      </dgm:t>
    </dgm:pt>
    <dgm:pt modelId="{B0B1209E-36A1-4E04-98E3-7E1EE65124D5}" type="parTrans" cxnId="{9EFFE136-6731-4757-AB0C-108F64A85DFB}">
      <dgm:prSet/>
      <dgm:spPr/>
      <dgm:t>
        <a:bodyPr/>
        <a:lstStyle/>
        <a:p>
          <a:endParaRPr lang="en-US"/>
        </a:p>
      </dgm:t>
    </dgm:pt>
    <dgm:pt modelId="{5519A9E2-41C9-4E39-8BED-4C67155F3D79}" type="sibTrans" cxnId="{9EFFE136-6731-4757-AB0C-108F64A85DFB}">
      <dgm:prSet/>
      <dgm:spPr/>
      <dgm:t>
        <a:bodyPr/>
        <a:lstStyle/>
        <a:p>
          <a:endParaRPr lang="en-US"/>
        </a:p>
      </dgm:t>
    </dgm:pt>
    <dgm:pt modelId="{700502CC-08DF-4A38-B06C-7BAE4529CD04}">
      <dgm:prSet phldrT="[Text]" custT="1"/>
      <dgm:spPr/>
      <dgm:t>
        <a:bodyPr/>
        <a:lstStyle/>
        <a:p>
          <a:r>
            <a:rPr lang="en-US" sz="1600" dirty="0"/>
            <a:t>Touching, hugging or massages</a:t>
          </a:r>
        </a:p>
      </dgm:t>
    </dgm:pt>
    <dgm:pt modelId="{7D4D8014-F1DB-411D-A99F-000FBF67510A}" type="parTrans" cxnId="{85B11383-F97D-4BF9-8D84-BEDBE1CE75F3}">
      <dgm:prSet/>
      <dgm:spPr/>
      <dgm:t>
        <a:bodyPr/>
        <a:lstStyle/>
        <a:p>
          <a:endParaRPr lang="en-US"/>
        </a:p>
      </dgm:t>
    </dgm:pt>
    <dgm:pt modelId="{3AA66E2B-C7F4-4738-B0C6-89117339686D}" type="sibTrans" cxnId="{85B11383-F97D-4BF9-8D84-BEDBE1CE75F3}">
      <dgm:prSet/>
      <dgm:spPr/>
      <dgm:t>
        <a:bodyPr/>
        <a:lstStyle/>
        <a:p>
          <a:endParaRPr lang="en-US"/>
        </a:p>
      </dgm:t>
    </dgm:pt>
    <dgm:pt modelId="{AAABA161-B816-48FE-9FF6-403447916EF6}">
      <dgm:prSet phldrT="[Text]" custT="1"/>
      <dgm:spPr/>
      <dgm:t>
        <a:bodyPr/>
        <a:lstStyle/>
        <a:p>
          <a:r>
            <a:rPr lang="en-US" sz="1600" dirty="0"/>
            <a:t>Assault</a:t>
          </a:r>
        </a:p>
      </dgm:t>
    </dgm:pt>
    <dgm:pt modelId="{9B816D66-BCA5-4EB0-97D2-6A6E68BCB7D8}" type="parTrans" cxnId="{82FC7FC2-75FB-430D-AE21-D7A2E54AC574}">
      <dgm:prSet/>
      <dgm:spPr/>
      <dgm:t>
        <a:bodyPr/>
        <a:lstStyle/>
        <a:p>
          <a:endParaRPr lang="en-US"/>
        </a:p>
      </dgm:t>
    </dgm:pt>
    <dgm:pt modelId="{CAF8154D-B656-4A60-911E-7D35FB8AFDAF}" type="sibTrans" cxnId="{82FC7FC2-75FB-430D-AE21-D7A2E54AC574}">
      <dgm:prSet/>
      <dgm:spPr/>
      <dgm:t>
        <a:bodyPr/>
        <a:lstStyle/>
        <a:p>
          <a:endParaRPr lang="en-US"/>
        </a:p>
      </dgm:t>
    </dgm:pt>
    <dgm:pt modelId="{6145CC65-493A-459B-864E-BE0291E3B59B}">
      <dgm:prSet phldrT="[Text]" custT="1"/>
      <dgm:spPr/>
      <dgm:t>
        <a:bodyPr/>
        <a:lstStyle/>
        <a:p>
          <a:r>
            <a:rPr lang="en-US" sz="1600" dirty="0"/>
            <a:t>Impeding or blocking movement </a:t>
          </a:r>
        </a:p>
      </dgm:t>
    </dgm:pt>
    <dgm:pt modelId="{7136BF63-0206-4684-85AB-24B66306CC42}" type="parTrans" cxnId="{8B3074F8-99BF-4670-99AE-62211C8529EC}">
      <dgm:prSet/>
      <dgm:spPr/>
      <dgm:t>
        <a:bodyPr/>
        <a:lstStyle/>
        <a:p>
          <a:endParaRPr lang="en-US"/>
        </a:p>
      </dgm:t>
    </dgm:pt>
    <dgm:pt modelId="{72680BB3-04FA-41D0-987B-EFEBFE9E86BA}" type="sibTrans" cxnId="{8B3074F8-99BF-4670-99AE-62211C8529EC}">
      <dgm:prSet/>
      <dgm:spPr/>
      <dgm:t>
        <a:bodyPr/>
        <a:lstStyle/>
        <a:p>
          <a:endParaRPr lang="en-US"/>
        </a:p>
      </dgm:t>
    </dgm:pt>
    <dgm:pt modelId="{9BBEF1E3-0CAD-46F1-A1A7-FDD1D2E9A001}">
      <dgm:prSet phldrT="[Text]" custT="1"/>
      <dgm:spPr/>
      <dgm:t>
        <a:bodyPr/>
        <a:lstStyle/>
        <a:p>
          <a:r>
            <a:rPr lang="en-US" sz="1600" dirty="0"/>
            <a:t>Making or using derogatory comments, slurs or jokes in person or through texts, emails or messages</a:t>
          </a:r>
        </a:p>
      </dgm:t>
    </dgm:pt>
    <dgm:pt modelId="{E1A01D08-2A2A-4288-9A6B-4683DB5B102E}" type="parTrans" cxnId="{5372F7A9-FD2C-4C98-88B5-BAA3FFA6324B}">
      <dgm:prSet/>
      <dgm:spPr/>
      <dgm:t>
        <a:bodyPr/>
        <a:lstStyle/>
        <a:p>
          <a:endParaRPr lang="en-US"/>
        </a:p>
      </dgm:t>
    </dgm:pt>
    <dgm:pt modelId="{2F4CA838-9D64-4D04-B928-E4E177D2EFFC}" type="sibTrans" cxnId="{5372F7A9-FD2C-4C98-88B5-BAA3FFA6324B}">
      <dgm:prSet/>
      <dgm:spPr/>
      <dgm:t>
        <a:bodyPr/>
        <a:lstStyle/>
        <a:p>
          <a:endParaRPr lang="en-US"/>
        </a:p>
      </dgm:t>
    </dgm:pt>
    <dgm:pt modelId="{D83BCC78-D56C-40B2-A4E9-119D217BB84C}">
      <dgm:prSet phldrT="[Text]" custT="1"/>
      <dgm:spPr/>
      <dgm:t>
        <a:bodyPr/>
        <a:lstStyle/>
        <a:p>
          <a:r>
            <a:rPr lang="en-US" sz="1600" dirty="0"/>
            <a:t>Verbal sexual advances or propositions</a:t>
          </a:r>
        </a:p>
      </dgm:t>
    </dgm:pt>
    <dgm:pt modelId="{8014555A-0CB7-4C34-ACAE-613E5E6AC076}" type="parTrans" cxnId="{BE486232-2D91-43D4-A0EC-BFF40A5A9AEA}">
      <dgm:prSet/>
      <dgm:spPr/>
      <dgm:t>
        <a:bodyPr/>
        <a:lstStyle/>
        <a:p>
          <a:endParaRPr lang="en-US"/>
        </a:p>
      </dgm:t>
    </dgm:pt>
    <dgm:pt modelId="{42890CFE-C418-459F-93F0-D743808833AF}" type="sibTrans" cxnId="{BE486232-2D91-43D4-A0EC-BFF40A5A9AEA}">
      <dgm:prSet/>
      <dgm:spPr/>
      <dgm:t>
        <a:bodyPr/>
        <a:lstStyle/>
        <a:p>
          <a:endParaRPr lang="en-US"/>
        </a:p>
      </dgm:t>
    </dgm:pt>
    <dgm:pt modelId="{C15B46CF-86A6-42D1-A495-80BDE3CACF54}">
      <dgm:prSet phldrT="[Text]" custT="1"/>
      <dgm:spPr/>
      <dgm:t>
        <a:bodyPr/>
        <a:lstStyle/>
        <a:p>
          <a:r>
            <a:rPr lang="en-US" sz="1600" dirty="0"/>
            <a:t>Verbal abuse of a sexual nature</a:t>
          </a:r>
        </a:p>
      </dgm:t>
    </dgm:pt>
    <dgm:pt modelId="{D17DCF28-A149-41C4-8F81-35A18B015B57}" type="parTrans" cxnId="{BCCD355A-4943-4663-A1C3-1E1CBA101966}">
      <dgm:prSet/>
      <dgm:spPr/>
      <dgm:t>
        <a:bodyPr/>
        <a:lstStyle/>
        <a:p>
          <a:endParaRPr lang="en-US"/>
        </a:p>
      </dgm:t>
    </dgm:pt>
    <dgm:pt modelId="{04EE481C-7495-40CE-950B-C4EB510C5DC1}" type="sibTrans" cxnId="{BCCD355A-4943-4663-A1C3-1E1CBA101966}">
      <dgm:prSet/>
      <dgm:spPr/>
      <dgm:t>
        <a:bodyPr/>
        <a:lstStyle/>
        <a:p>
          <a:endParaRPr lang="en-US"/>
        </a:p>
      </dgm:t>
    </dgm:pt>
    <dgm:pt modelId="{9318EE55-3B8D-40BB-B3DD-40119884117B}">
      <dgm:prSet phldrT="[Text]" custT="1"/>
      <dgm:spPr/>
      <dgm:t>
        <a:bodyPr/>
        <a:lstStyle/>
        <a:p>
          <a:r>
            <a:rPr lang="en-US" sz="1600" dirty="0"/>
            <a:t>Graphic verbal commentaries about an individual’s body</a:t>
          </a:r>
        </a:p>
      </dgm:t>
    </dgm:pt>
    <dgm:pt modelId="{1C4B42A5-C5B7-4CE0-B56D-8D3A89CD9A8B}" type="parTrans" cxnId="{E7FD42F5-8C22-43CF-B8DA-6246656C46F9}">
      <dgm:prSet/>
      <dgm:spPr/>
      <dgm:t>
        <a:bodyPr/>
        <a:lstStyle/>
        <a:p>
          <a:endParaRPr lang="en-US"/>
        </a:p>
      </dgm:t>
    </dgm:pt>
    <dgm:pt modelId="{56FEB4AC-12D6-48A4-92FD-11F459ACEE29}" type="sibTrans" cxnId="{E7FD42F5-8C22-43CF-B8DA-6246656C46F9}">
      <dgm:prSet/>
      <dgm:spPr/>
      <dgm:t>
        <a:bodyPr/>
        <a:lstStyle/>
        <a:p>
          <a:endParaRPr lang="en-US"/>
        </a:p>
      </dgm:t>
    </dgm:pt>
    <dgm:pt modelId="{70B2DF44-34FC-4788-9FB5-6B334345058D}">
      <dgm:prSet phldrT="[Text]" custT="1"/>
      <dgm:spPr/>
      <dgm:t>
        <a:bodyPr/>
        <a:lstStyle/>
        <a:p>
          <a:r>
            <a:rPr lang="en-US" sz="1600" dirty="0"/>
            <a:t>Sexually degrading words used to describe an individual, suggestive or obscene letters, notes or invitations</a:t>
          </a:r>
        </a:p>
      </dgm:t>
    </dgm:pt>
    <dgm:pt modelId="{544ED2F1-447B-4D28-B908-B8AA40785393}" type="parTrans" cxnId="{FC1D4ECF-48E8-4274-8945-28F41D708DEC}">
      <dgm:prSet/>
      <dgm:spPr/>
      <dgm:t>
        <a:bodyPr/>
        <a:lstStyle/>
        <a:p>
          <a:endParaRPr lang="en-US"/>
        </a:p>
      </dgm:t>
    </dgm:pt>
    <dgm:pt modelId="{FBB0510E-F978-4063-8359-F3B0AA0F5613}" type="sibTrans" cxnId="{FC1D4ECF-48E8-4274-8945-28F41D708DEC}">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6337">
        <dgm:presLayoutVars>
          <dgm:bulletEnabled val="1"/>
        </dgm:presLayoutVars>
      </dgm:prSet>
      <dgm:spPr/>
    </dgm:pt>
  </dgm:ptLst>
  <dgm:cxnLst>
    <dgm:cxn modelId="{4099A20A-8E92-43C5-B764-8CC7DB7AFA01}" type="presOf" srcId="{D1140553-0F2C-4E08-A6D7-E96957698816}" destId="{EA286E4F-7206-4C05-AD55-DC212A1A5DC4}" srcOrd="0" destOrd="0" presId="urn:microsoft.com/office/officeart/2005/8/layout/default"/>
    <dgm:cxn modelId="{95A0460F-696F-4E5A-B66C-BD20DE2B16DE}" type="presOf" srcId="{9318EE55-3B8D-40BB-B3DD-40119884117B}" destId="{66092D74-200C-439C-BC45-FB0319721481}" srcOrd="0" destOrd="4" presId="urn:microsoft.com/office/officeart/2005/8/layout/default"/>
    <dgm:cxn modelId="{56248513-617D-4977-8B00-1BBA0EEFB4E5}" type="presOf" srcId="{70B2DF44-34FC-4788-9FB5-6B334345058D}" destId="{66092D74-200C-439C-BC45-FB0319721481}" srcOrd="0" destOrd="5" presId="urn:microsoft.com/office/officeart/2005/8/layout/default"/>
    <dgm:cxn modelId="{8238E914-3155-4337-97D1-B7D3F2EE3343}" type="presOf" srcId="{C15B46CF-86A6-42D1-A495-80BDE3CACF54}" destId="{66092D74-200C-439C-BC45-FB0319721481}" srcOrd="0" destOrd="3" presId="urn:microsoft.com/office/officeart/2005/8/layout/default"/>
    <dgm:cxn modelId="{DFC2FA1A-D67E-4D46-A79B-A58D3509BAED}" srcId="{D1140553-0F2C-4E08-A6D7-E96957698816}" destId="{7AD47BAE-9CB4-432C-9257-ACCCDE15C002}" srcOrd="0" destOrd="0" parTransId="{6EE0849C-BC16-44AE-B4F4-4E3885699EAF}" sibTransId="{B2C67109-4C19-4CF1-A362-DDEA36B3260E}"/>
    <dgm:cxn modelId="{7D091B30-DDE4-433E-8861-C7DC074AD34F}" srcId="{0C05A7D9-4B26-493B-AD17-CF6F474D2605}" destId="{03ADAECB-047A-46F4-9200-A29E2B53805A}" srcOrd="1" destOrd="0" parTransId="{01509BDB-23A7-4E1A-8EE1-9B1BA783FFD5}" sibTransId="{CDCDB1D1-BFA5-4418-9B98-B885AF47B3A5}"/>
    <dgm:cxn modelId="{BE486232-2D91-43D4-A0EC-BFF40A5A9AEA}" srcId="{E826FA2F-8DF9-4F84-A929-4F0DA138E063}" destId="{D83BCC78-D56C-40B2-A4E9-119D217BB84C}" srcOrd="1" destOrd="0" parTransId="{8014555A-0CB7-4C34-ACAE-613E5E6AC076}" sibTransId="{42890CFE-C418-459F-93F0-D743808833AF}"/>
    <dgm:cxn modelId="{9EFFE136-6731-4757-AB0C-108F64A85DFB}" srcId="{D1140553-0F2C-4E08-A6D7-E96957698816}" destId="{424F1DCF-E6C8-484E-BBFE-3FD4CF2C4D50}" srcOrd="1" destOrd="0" parTransId="{B0B1209E-36A1-4E04-98E3-7E1EE65124D5}" sibTransId="{5519A9E2-41C9-4E39-8BED-4C67155F3D79}"/>
    <dgm:cxn modelId="{2A94AB50-A676-4B2D-9634-D9107798F838}" type="presOf" srcId="{0C05A7D9-4B26-493B-AD17-CF6F474D2605}" destId="{4C92CBA6-378A-4AC4-8B81-EBCFC25998B5}" srcOrd="0" destOrd="0" presId="urn:microsoft.com/office/officeart/2005/8/layout/default"/>
    <dgm:cxn modelId="{84C37152-DA90-4F11-8C75-4FDC75FCFF81}" type="presOf" srcId="{AAABA161-B816-48FE-9FF6-403447916EF6}" destId="{988B99C9-8C3B-43DD-B195-DE7699CD3887}" srcOrd="0" destOrd="2" presId="urn:microsoft.com/office/officeart/2005/8/layout/default"/>
    <dgm:cxn modelId="{3155FC56-31D8-43A4-8DE7-472B5519FF89}" type="presOf" srcId="{424F1DCF-E6C8-484E-BBFE-3FD4CF2C4D50}" destId="{EA286E4F-7206-4C05-AD55-DC212A1A5DC4}" srcOrd="0" destOrd="2" presId="urn:microsoft.com/office/officeart/2005/8/layout/default"/>
    <dgm:cxn modelId="{BCCD355A-4943-4663-A1C3-1E1CBA101966}" srcId="{E826FA2F-8DF9-4F84-A929-4F0DA138E063}" destId="{C15B46CF-86A6-42D1-A495-80BDE3CACF54}" srcOrd="2" destOrd="0" parTransId="{D17DCF28-A149-41C4-8F81-35A18B015B57}" sibTransId="{04EE481C-7495-40CE-950B-C4EB510C5DC1}"/>
    <dgm:cxn modelId="{787D2C80-9123-4EC6-BA08-3C60E85512FD}" type="presOf" srcId="{7AD47BAE-9CB4-432C-9257-ACCCDE15C002}" destId="{EA286E4F-7206-4C05-AD55-DC212A1A5DC4}" srcOrd="0" destOrd="1" presId="urn:microsoft.com/office/officeart/2005/8/layout/default"/>
    <dgm:cxn modelId="{2AD83682-538D-4107-B828-32752DC72DCA}" type="presOf" srcId="{9BBEF1E3-0CAD-46F1-A1A7-FDD1D2E9A001}" destId="{66092D74-200C-439C-BC45-FB0319721481}" srcOrd="0" destOrd="1" presId="urn:microsoft.com/office/officeart/2005/8/layout/default"/>
    <dgm:cxn modelId="{85B11383-F97D-4BF9-8D84-BEDBE1CE75F3}" srcId="{03ADAECB-047A-46F4-9200-A29E2B53805A}" destId="{700502CC-08DF-4A38-B06C-7BAE4529CD04}" srcOrd="0" destOrd="0" parTransId="{7D4D8014-F1DB-411D-A99F-000FBF67510A}" sibTransId="{3AA66E2B-C7F4-4738-B0C6-89117339686D}"/>
    <dgm:cxn modelId="{FDF14395-D47E-47A1-B98C-8F0B3B0A1695}" type="presOf" srcId="{03ADAECB-047A-46F4-9200-A29E2B53805A}" destId="{988B99C9-8C3B-43DD-B195-DE7699CD3887}" srcOrd="0" destOrd="0" presId="urn:microsoft.com/office/officeart/2005/8/layout/default"/>
    <dgm:cxn modelId="{5372F7A9-FD2C-4C98-88B5-BAA3FFA6324B}" srcId="{E826FA2F-8DF9-4F84-A929-4F0DA138E063}" destId="{9BBEF1E3-0CAD-46F1-A1A7-FDD1D2E9A001}" srcOrd="0" destOrd="0" parTransId="{E1A01D08-2A2A-4288-9A6B-4683DB5B102E}" sibTransId="{2F4CA838-9D64-4D04-B928-E4E177D2EFFC}"/>
    <dgm:cxn modelId="{417E20AE-E5D6-442E-863E-58961919063C}" type="presOf" srcId="{D83BCC78-D56C-40B2-A4E9-119D217BB84C}" destId="{66092D74-200C-439C-BC45-FB0319721481}" srcOrd="0" destOrd="2" presId="urn:microsoft.com/office/officeart/2005/8/layout/default"/>
    <dgm:cxn modelId="{C22A03B0-9A69-4672-BC90-4DFDE1A85CB0}" srcId="{0C05A7D9-4B26-493B-AD17-CF6F474D2605}" destId="{E826FA2F-8DF9-4F84-A929-4F0DA138E063}" srcOrd="2" destOrd="0" parTransId="{998E800D-ECE1-4951-9960-7BDD393DF063}" sibTransId="{ADE3DF73-07D5-4C55-842D-35766D1190D0}"/>
    <dgm:cxn modelId="{B68296B2-00D1-49AA-8807-14C393D5014A}" type="presOf" srcId="{700502CC-08DF-4A38-B06C-7BAE4529CD04}" destId="{988B99C9-8C3B-43DD-B195-DE7699CD3887}" srcOrd="0" destOrd="1" presId="urn:microsoft.com/office/officeart/2005/8/layout/default"/>
    <dgm:cxn modelId="{82FC7FC2-75FB-430D-AE21-D7A2E54AC574}" srcId="{03ADAECB-047A-46F4-9200-A29E2B53805A}" destId="{AAABA161-B816-48FE-9FF6-403447916EF6}" srcOrd="1" destOrd="0" parTransId="{9B816D66-BCA5-4EB0-97D2-6A6E68BCB7D8}" sibTransId="{CAF8154D-B656-4A60-911E-7D35FB8AFDAF}"/>
    <dgm:cxn modelId="{B2B11BC3-6B7B-4EA2-9166-BB4B3F732D5B}" type="presOf" srcId="{E826FA2F-8DF9-4F84-A929-4F0DA138E063}" destId="{66092D74-200C-439C-BC45-FB0319721481}" srcOrd="0" destOrd="0" presId="urn:microsoft.com/office/officeart/2005/8/layout/default"/>
    <dgm:cxn modelId="{41E3BCC3-7CCE-4ACA-9DE9-D21ED6E2EA58}" srcId="{0C05A7D9-4B26-493B-AD17-CF6F474D2605}" destId="{D1140553-0F2C-4E08-A6D7-E96957698816}" srcOrd="0" destOrd="0" parTransId="{953147A8-9B94-4655-872A-C321ED63F359}" sibTransId="{7317062B-F1CA-45AF-ACEC-CF8A4966C4E7}"/>
    <dgm:cxn modelId="{59FAACCE-0B9C-4867-963B-848103B2B6C2}" type="presOf" srcId="{6145CC65-493A-459B-864E-BE0291E3B59B}" destId="{988B99C9-8C3B-43DD-B195-DE7699CD3887}" srcOrd="0" destOrd="3" presId="urn:microsoft.com/office/officeart/2005/8/layout/default"/>
    <dgm:cxn modelId="{FC1D4ECF-48E8-4274-8945-28F41D708DEC}" srcId="{E826FA2F-8DF9-4F84-A929-4F0DA138E063}" destId="{70B2DF44-34FC-4788-9FB5-6B334345058D}" srcOrd="4" destOrd="0" parTransId="{544ED2F1-447B-4D28-B908-B8AA40785393}" sibTransId="{FBB0510E-F978-4063-8359-F3B0AA0F5613}"/>
    <dgm:cxn modelId="{E7FD42F5-8C22-43CF-B8DA-6246656C46F9}" srcId="{E826FA2F-8DF9-4F84-A929-4F0DA138E063}" destId="{9318EE55-3B8D-40BB-B3DD-40119884117B}" srcOrd="3" destOrd="0" parTransId="{1C4B42A5-C5B7-4CE0-B56D-8D3A89CD9A8B}" sibTransId="{56FEB4AC-12D6-48A4-92FD-11F459ACEE29}"/>
    <dgm:cxn modelId="{8B3074F8-99BF-4670-99AE-62211C8529EC}" srcId="{03ADAECB-047A-46F4-9200-A29E2B53805A}" destId="{6145CC65-493A-459B-864E-BE0291E3B59B}" srcOrd="2" destOrd="0" parTransId="{7136BF63-0206-4684-85AB-24B66306CC42}" sibTransId="{72680BB3-04FA-41D0-987B-EFEBFE9E86BA}"/>
    <dgm:cxn modelId="{89C89027-B32A-43D8-AB87-A3964888DCD0}" type="presParOf" srcId="{4C92CBA6-378A-4AC4-8B81-EBCFC25998B5}" destId="{EA286E4F-7206-4C05-AD55-DC212A1A5DC4}" srcOrd="0" destOrd="0" presId="urn:microsoft.com/office/officeart/2005/8/layout/default"/>
    <dgm:cxn modelId="{F63EFF58-1693-4104-B794-054EE6E95D4E}" type="presParOf" srcId="{4C92CBA6-378A-4AC4-8B81-EBCFC25998B5}" destId="{F80C4730-0173-4C1A-9B71-4C9F48B5C63F}" srcOrd="1" destOrd="0" presId="urn:microsoft.com/office/officeart/2005/8/layout/default"/>
    <dgm:cxn modelId="{E10114F0-EEE3-48E3-98B7-128148243609}" type="presParOf" srcId="{4C92CBA6-378A-4AC4-8B81-EBCFC25998B5}" destId="{988B99C9-8C3B-43DD-B195-DE7699CD3887}" srcOrd="2" destOrd="0" presId="urn:microsoft.com/office/officeart/2005/8/layout/default"/>
    <dgm:cxn modelId="{5AF9EB4C-646D-4046-8F95-0D0DBBF545F1}" type="presParOf" srcId="{4C92CBA6-378A-4AC4-8B81-EBCFC25998B5}" destId="{8757694E-B58D-42BB-9481-BBB0585FB9A2}" srcOrd="3" destOrd="0" presId="urn:microsoft.com/office/officeart/2005/8/layout/default"/>
    <dgm:cxn modelId="{E0A1A9E3-218F-458B-A050-AF40BBF79352}"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765D87C-7CC0-41A0-B409-35F7C6713B98}">
      <dgm:prSet/>
      <dgm:spPr/>
      <dgm:t>
        <a:bodyPr/>
        <a:lstStyle/>
        <a:p>
          <a:pPr>
            <a:lnSpc>
              <a:spcPct val="100000"/>
            </a:lnSpc>
          </a:pPr>
          <a:r>
            <a:rPr lang="en-GB"/>
            <a:t>Virtual interactions</a:t>
          </a:r>
          <a:endParaRPr lang="en-US"/>
        </a:p>
      </dgm:t>
    </dgm:pt>
    <dgm:pt modelId="{24C96D5D-A300-45E1-8162-B0468AA37BF6}" type="parTrans" cxnId="{AE58B8CB-150E-4179-B8D2-A587143CC230}">
      <dgm:prSet/>
      <dgm:spPr/>
      <dgm:t>
        <a:bodyPr/>
        <a:lstStyle/>
        <a:p>
          <a:endParaRPr lang="en-US"/>
        </a:p>
      </dgm:t>
    </dgm:pt>
    <dgm:pt modelId="{4C6C75F7-926F-45DD-9F25-3A9FC1E581A0}" type="sibTrans" cxnId="{AE58B8CB-150E-4179-B8D2-A587143CC230}">
      <dgm:prSet/>
      <dgm:spPr/>
      <dgm:t>
        <a:bodyPr/>
        <a:lstStyle/>
        <a:p>
          <a:endParaRPr lang="en-US"/>
        </a:p>
      </dgm:t>
    </dgm:pt>
    <dgm:pt modelId="{6231BEAF-70FD-4AEB-A281-E1C3F7CDE657}">
      <dgm:prSet/>
      <dgm:spPr/>
      <dgm:t>
        <a:bodyPr/>
        <a:lstStyle/>
        <a:p>
          <a:pPr>
            <a:lnSpc>
              <a:spcPct val="100000"/>
            </a:lnSpc>
          </a:pPr>
          <a:r>
            <a:rPr lang="en-GB"/>
            <a:t>Holiday Parties</a:t>
          </a:r>
          <a:endParaRPr lang="en-US"/>
        </a:p>
      </dgm:t>
    </dgm:pt>
    <dgm:pt modelId="{40235C9D-7692-4244-97C2-DBBB4D4D2FF7}" type="parTrans" cxnId="{53F7F3B2-C836-42B9-85BC-B72F71184C6E}">
      <dgm:prSet/>
      <dgm:spPr/>
      <dgm:t>
        <a:bodyPr/>
        <a:lstStyle/>
        <a:p>
          <a:endParaRPr lang="en-US"/>
        </a:p>
      </dgm:t>
    </dgm:pt>
    <dgm:pt modelId="{D81DA91B-005B-4E14-AFDF-C8B3B3160C6B}" type="sibTrans" cxnId="{53F7F3B2-C836-42B9-85BC-B72F71184C6E}">
      <dgm:prSet/>
      <dgm:spPr/>
      <dgm:t>
        <a:bodyPr/>
        <a:lstStyle/>
        <a:p>
          <a:endParaRPr lang="en-US"/>
        </a:p>
      </dgm:t>
    </dgm:pt>
    <dgm:pt modelId="{27B0C93C-65AD-44AE-BD1D-79565B1AB665}">
      <dgm:prSet/>
      <dgm:spPr/>
      <dgm:t>
        <a:bodyPr/>
        <a:lstStyle/>
        <a:p>
          <a:pPr>
            <a:lnSpc>
              <a:spcPct val="100000"/>
            </a:lnSpc>
          </a:pPr>
          <a:r>
            <a:rPr lang="en-GB" dirty="0"/>
            <a:t>Meals</a:t>
          </a:r>
          <a:endParaRPr lang="en-US" dirty="0"/>
        </a:p>
      </dgm:t>
    </dgm:pt>
    <dgm:pt modelId="{D5730169-979E-469C-ABDC-5BB87EC4A7D0}" type="parTrans" cxnId="{C92451E6-5ECA-4A72-8013-57E3ACE7A701}">
      <dgm:prSet/>
      <dgm:spPr/>
      <dgm:t>
        <a:bodyPr/>
        <a:lstStyle/>
        <a:p>
          <a:endParaRPr lang="en-US"/>
        </a:p>
      </dgm:t>
    </dgm:pt>
    <dgm:pt modelId="{FFF4DE70-A941-428D-AD23-FDC4AC01E7E7}" type="sibTrans" cxnId="{C92451E6-5ECA-4A72-8013-57E3ACE7A701}">
      <dgm:prSet/>
      <dgm:spPr/>
      <dgm:t>
        <a:bodyPr/>
        <a:lstStyle/>
        <a:p>
          <a:endParaRPr lang="en-US"/>
        </a:p>
      </dgm:t>
    </dgm:pt>
    <dgm:pt modelId="{97980F97-FD8E-4850-8583-B12FD0A71EDD}">
      <dgm:prSet/>
      <dgm:spPr/>
      <dgm:t>
        <a:bodyPr/>
        <a:lstStyle/>
        <a:p>
          <a:pPr>
            <a:lnSpc>
              <a:spcPct val="100000"/>
            </a:lnSpc>
          </a:pPr>
          <a:r>
            <a:rPr lang="en-GB" dirty="0"/>
            <a:t>Conferences and trade shows</a:t>
          </a:r>
          <a:endParaRPr lang="en-US" dirty="0"/>
        </a:p>
      </dgm:t>
    </dgm:pt>
    <dgm:pt modelId="{6BBA676C-6505-47E3-B24D-7F015100F287}" type="parTrans" cxnId="{31B14EB2-4B1F-4B4E-B406-FDE94ED5904D}">
      <dgm:prSet/>
      <dgm:spPr/>
      <dgm:t>
        <a:bodyPr/>
        <a:lstStyle/>
        <a:p>
          <a:endParaRPr lang="en-US"/>
        </a:p>
      </dgm:t>
    </dgm:pt>
    <dgm:pt modelId="{07441A10-64D9-4416-B8F3-0938FE902A71}" type="sibTrans" cxnId="{31B14EB2-4B1F-4B4E-B406-FDE94ED5904D}">
      <dgm:prSet/>
      <dgm:spPr/>
      <dgm:t>
        <a:bodyPr/>
        <a:lstStyle/>
        <a:p>
          <a:endParaRPr lang="en-US"/>
        </a:p>
      </dgm:t>
    </dgm:pt>
    <dgm:pt modelId="{349FD996-44AE-4207-8571-5AD7FE467F82}">
      <dgm:prSet/>
      <dgm:spPr/>
      <dgm:t>
        <a:bodyPr/>
        <a:lstStyle/>
        <a:p>
          <a:pPr>
            <a:lnSpc>
              <a:spcPct val="100000"/>
            </a:lnSpc>
          </a:pPr>
          <a:r>
            <a:rPr lang="en-GB" dirty="0"/>
            <a:t>Business Trips</a:t>
          </a:r>
          <a:endParaRPr lang="en-US" dirty="0"/>
        </a:p>
      </dgm:t>
    </dgm:pt>
    <dgm:pt modelId="{DFC14506-07D7-4BAC-AF9E-C1E3B04DA640}" type="parTrans" cxnId="{D97F3A3C-42B9-41E5-B5EB-B2AD48E60B2B}">
      <dgm:prSet/>
      <dgm:spPr/>
      <dgm:t>
        <a:bodyPr/>
        <a:lstStyle/>
        <a:p>
          <a:endParaRPr lang="en-US"/>
        </a:p>
      </dgm:t>
    </dgm:pt>
    <dgm:pt modelId="{429D8192-9264-4781-9A0B-4D8DF4D0516E}" type="sibTrans" cxnId="{D97F3A3C-42B9-41E5-B5EB-B2AD48E60B2B}">
      <dgm:prSet/>
      <dgm:spPr/>
      <dgm:t>
        <a:bodyPr/>
        <a:lstStyle/>
        <a:p>
          <a:endParaRPr lang="en-US"/>
        </a:p>
      </dgm:t>
    </dgm:pt>
    <dgm:pt modelId="{253C37E7-9A9E-4D16-802A-A24456CEAAE1}">
      <dgm:prSet/>
      <dgm:spPr/>
      <dgm:t>
        <a:bodyPr/>
        <a:lstStyle/>
        <a:p>
          <a:pPr>
            <a:lnSpc>
              <a:spcPct val="100000"/>
            </a:lnSpc>
          </a:pPr>
          <a:r>
            <a:rPr lang="en-GB" dirty="0"/>
            <a:t>Remote and home workers</a:t>
          </a:r>
          <a:endParaRPr lang="en-US" dirty="0"/>
        </a:p>
      </dgm:t>
    </dgm:pt>
    <dgm:pt modelId="{5955E5F5-4EA7-43CB-959C-41431C3D878F}" type="parTrans" cxnId="{196D543E-EF51-4C6C-B160-B3F10E94D6E9}">
      <dgm:prSet/>
      <dgm:spPr/>
      <dgm:t>
        <a:bodyPr/>
        <a:lstStyle/>
        <a:p>
          <a:endParaRPr lang="en-US"/>
        </a:p>
      </dgm:t>
    </dgm:pt>
    <dgm:pt modelId="{FE96DB33-C5B7-4DEB-82B2-0B1CE90A4D2B}" type="sibTrans" cxnId="{196D543E-EF51-4C6C-B160-B3F10E94D6E9}">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7D83DC13-FBE2-4A81-8D9D-D1099B1B2534}" type="presOf" srcId="{6765D87C-7CC0-41A0-B409-35F7C6713B98}" destId="{79FCE879-EDA8-4A56-B9E8-3934B4682EB9}" srcOrd="0" destOrd="0" presId="urn:microsoft.com/office/officeart/2018/2/layout/IconLabelList"/>
    <dgm:cxn modelId="{386A2F21-B62E-48D5-9968-718BCCAA1739}" type="presOf" srcId="{27B0C93C-65AD-44AE-BD1D-79565B1AB665}" destId="{055E8662-2533-42D8-B4B8-521917D7DEAC}" srcOrd="0" destOrd="0" presId="urn:microsoft.com/office/officeart/2018/2/layout/IconLabelList"/>
    <dgm:cxn modelId="{D97F3A3C-42B9-41E5-B5EB-B2AD48E60B2B}" srcId="{3F388ED1-67EA-4C52-A4EF-B33800D3CCFC}" destId="{349FD996-44AE-4207-8571-5AD7FE467F82}" srcOrd="4" destOrd="0" parTransId="{DFC14506-07D7-4BAC-AF9E-C1E3B04DA640}" sibTransId="{429D8192-9264-4781-9A0B-4D8DF4D0516E}"/>
    <dgm:cxn modelId="{196D543E-EF51-4C6C-B160-B3F10E94D6E9}" srcId="{3F388ED1-67EA-4C52-A4EF-B33800D3CCFC}" destId="{253C37E7-9A9E-4D16-802A-A24456CEAAE1}" srcOrd="5" destOrd="0" parTransId="{5955E5F5-4EA7-43CB-959C-41431C3D878F}" sibTransId="{FE96DB33-C5B7-4DEB-82B2-0B1CE90A4D2B}"/>
    <dgm:cxn modelId="{BFE5784A-59BB-4ADE-908A-7CAC0CDC2DD6}" type="presOf" srcId="{3F388ED1-67EA-4C52-A4EF-B33800D3CCFC}" destId="{C3088A38-995F-4EC6-9F78-BAFAEAF4162C}" srcOrd="0" destOrd="0" presId="urn:microsoft.com/office/officeart/2018/2/layout/IconLabelList"/>
    <dgm:cxn modelId="{CC0AF297-FA02-4F4C-A9CA-07A5BEC5FEBA}" type="presOf" srcId="{97980F97-FD8E-4850-8583-B12FD0A71EDD}" destId="{C247C313-91DA-4206-839D-B34E91EFC201}" srcOrd="0" destOrd="0" presId="urn:microsoft.com/office/officeart/2018/2/layout/IconLabelList"/>
    <dgm:cxn modelId="{4E9AAFA4-D743-4942-8729-649CAE2E4477}" type="presOf" srcId="{253C37E7-9A9E-4D16-802A-A24456CEAAE1}" destId="{F8CD23AD-0F84-4328-BCA7-961CDC0F9CC6}" srcOrd="0" destOrd="0" presId="urn:microsoft.com/office/officeart/2018/2/layout/IconLabelList"/>
    <dgm:cxn modelId="{31B14EB2-4B1F-4B4E-B406-FDE94ED5904D}" srcId="{3F388ED1-67EA-4C52-A4EF-B33800D3CCFC}" destId="{97980F97-FD8E-4850-8583-B12FD0A71EDD}" srcOrd="3" destOrd="0" parTransId="{6BBA676C-6505-47E3-B24D-7F015100F287}" sibTransId="{07441A10-64D9-4416-B8F3-0938FE902A71}"/>
    <dgm:cxn modelId="{53F7F3B2-C836-42B9-85BC-B72F71184C6E}" srcId="{3F388ED1-67EA-4C52-A4EF-B33800D3CCFC}" destId="{6231BEAF-70FD-4AEB-A281-E1C3F7CDE657}" srcOrd="1" destOrd="0" parTransId="{40235C9D-7692-4244-97C2-DBBB4D4D2FF7}" sibTransId="{D81DA91B-005B-4E14-AFDF-C8B3B3160C6B}"/>
    <dgm:cxn modelId="{ECF894C7-E980-408E-A924-D4BA7D04DBF2}" type="presOf" srcId="{349FD996-44AE-4207-8571-5AD7FE467F82}" destId="{4218699A-9F44-43C4-BACD-AFA07472911A}" srcOrd="0" destOrd="0" presId="urn:microsoft.com/office/officeart/2018/2/layout/IconLabelList"/>
    <dgm:cxn modelId="{AE58B8CB-150E-4179-B8D2-A587143CC230}" srcId="{3F388ED1-67EA-4C52-A4EF-B33800D3CCFC}" destId="{6765D87C-7CC0-41A0-B409-35F7C6713B98}" srcOrd="0" destOrd="0" parTransId="{24C96D5D-A300-45E1-8162-B0468AA37BF6}" sibTransId="{4C6C75F7-926F-45DD-9F25-3A9FC1E581A0}"/>
    <dgm:cxn modelId="{3DCE5FD9-953A-485E-8EA9-6DD7A1399792}" type="presOf" srcId="{6231BEAF-70FD-4AEB-A281-E1C3F7CDE657}" destId="{C645D0FB-691D-4DD1-A770-EFD951B22D94}" srcOrd="0" destOrd="0" presId="urn:microsoft.com/office/officeart/2018/2/layout/IconLabelList"/>
    <dgm:cxn modelId="{C92451E6-5ECA-4A72-8013-57E3ACE7A701}" srcId="{3F388ED1-67EA-4C52-A4EF-B33800D3CCFC}" destId="{27B0C93C-65AD-44AE-BD1D-79565B1AB665}" srcOrd="2" destOrd="0" parTransId="{D5730169-979E-469C-ABDC-5BB87EC4A7D0}" sibTransId="{FFF4DE70-A941-428D-AD23-FDC4AC01E7E7}"/>
    <dgm:cxn modelId="{E7BD0ACD-E9B2-40E8-BCBB-640185E0EFF1}" type="presParOf" srcId="{C3088A38-995F-4EC6-9F78-BAFAEAF4162C}" destId="{D05E4E73-9587-4A56-B8AA-2D6161B9C368}" srcOrd="0" destOrd="0" presId="urn:microsoft.com/office/officeart/2018/2/layout/IconLabelList"/>
    <dgm:cxn modelId="{25CFD17D-CDAD-4FD4-9099-3C0B3741669F}" type="presParOf" srcId="{D05E4E73-9587-4A56-B8AA-2D6161B9C368}" destId="{D99A27DE-1A9D-4CFC-BE2E-D6325D4C73B2}" srcOrd="0" destOrd="0" presId="urn:microsoft.com/office/officeart/2018/2/layout/IconLabelList"/>
    <dgm:cxn modelId="{E6121719-1D81-4F51-BE4C-0929198F0E6B}" type="presParOf" srcId="{D05E4E73-9587-4A56-B8AA-2D6161B9C368}" destId="{8667B507-D177-4EC0-A407-1521B796D904}" srcOrd="1" destOrd="0" presId="urn:microsoft.com/office/officeart/2018/2/layout/IconLabelList"/>
    <dgm:cxn modelId="{6922F447-0DCC-42E5-A49A-31733AA79497}" type="presParOf" srcId="{D05E4E73-9587-4A56-B8AA-2D6161B9C368}" destId="{79FCE879-EDA8-4A56-B9E8-3934B4682EB9}" srcOrd="2" destOrd="0" presId="urn:microsoft.com/office/officeart/2018/2/layout/IconLabelList"/>
    <dgm:cxn modelId="{E04AF594-B8DF-4782-8CF0-2F4C160AC690}" type="presParOf" srcId="{C3088A38-995F-4EC6-9F78-BAFAEAF4162C}" destId="{6E752127-53E6-4E86-8330-1CDB423EB111}" srcOrd="1" destOrd="0" presId="urn:microsoft.com/office/officeart/2018/2/layout/IconLabelList"/>
    <dgm:cxn modelId="{667CEC6C-74AD-46A2-80D8-176DAC82E161}" type="presParOf" srcId="{C3088A38-995F-4EC6-9F78-BAFAEAF4162C}" destId="{4425BB72-67F0-47AF-9B82-CA0521543AF0}" srcOrd="2" destOrd="0" presId="urn:microsoft.com/office/officeart/2018/2/layout/IconLabelList"/>
    <dgm:cxn modelId="{62804097-3E68-468E-A9B4-542210A08543}" type="presParOf" srcId="{4425BB72-67F0-47AF-9B82-CA0521543AF0}" destId="{B02E9D7E-F6E6-43AD-AAC9-B8DAE5007E4C}" srcOrd="0" destOrd="0" presId="urn:microsoft.com/office/officeart/2018/2/layout/IconLabelList"/>
    <dgm:cxn modelId="{51CD7A84-5F5A-45F2-A14A-471511BBD25B}" type="presParOf" srcId="{4425BB72-67F0-47AF-9B82-CA0521543AF0}" destId="{47A43DDC-EDCF-451A-BC7A-3BA7127C9D9D}" srcOrd="1" destOrd="0" presId="urn:microsoft.com/office/officeart/2018/2/layout/IconLabelList"/>
    <dgm:cxn modelId="{0E76505B-DC12-4BB7-B353-EA8217DE7864}" type="presParOf" srcId="{4425BB72-67F0-47AF-9B82-CA0521543AF0}" destId="{C645D0FB-691D-4DD1-A770-EFD951B22D94}" srcOrd="2" destOrd="0" presId="urn:microsoft.com/office/officeart/2018/2/layout/IconLabelList"/>
    <dgm:cxn modelId="{2368C227-D835-4072-8DD0-BD55049E16CC}" type="presParOf" srcId="{C3088A38-995F-4EC6-9F78-BAFAEAF4162C}" destId="{81722C06-5ED7-488E-B671-DA04CF4D005E}" srcOrd="3" destOrd="0" presId="urn:microsoft.com/office/officeart/2018/2/layout/IconLabelList"/>
    <dgm:cxn modelId="{23419D7E-D0FA-4A03-862E-06B9F2B4B603}" type="presParOf" srcId="{C3088A38-995F-4EC6-9F78-BAFAEAF4162C}" destId="{492226F2-ECB5-4A9A-83B3-1D3658F8ECC7}" srcOrd="4" destOrd="0" presId="urn:microsoft.com/office/officeart/2018/2/layout/IconLabelList"/>
    <dgm:cxn modelId="{0CFCF19F-8384-4A2E-97E9-C90B2D09A2EF}" type="presParOf" srcId="{492226F2-ECB5-4A9A-83B3-1D3658F8ECC7}" destId="{4E3EF8FC-D81C-4C6A-806C-EA4743F4BA77}" srcOrd="0" destOrd="0" presId="urn:microsoft.com/office/officeart/2018/2/layout/IconLabelList"/>
    <dgm:cxn modelId="{6615C5D1-E8DB-41A9-916A-60B7053F28D9}" type="presParOf" srcId="{492226F2-ECB5-4A9A-83B3-1D3658F8ECC7}" destId="{28B72FB2-153D-41A2-BD5A-3D59DFAA907C}" srcOrd="1" destOrd="0" presId="urn:microsoft.com/office/officeart/2018/2/layout/IconLabelList"/>
    <dgm:cxn modelId="{8658A6CB-D92D-4D44-8678-48A1BC11C062}" type="presParOf" srcId="{492226F2-ECB5-4A9A-83B3-1D3658F8ECC7}" destId="{055E8662-2533-42D8-B4B8-521917D7DEAC}" srcOrd="2" destOrd="0" presId="urn:microsoft.com/office/officeart/2018/2/layout/IconLabelList"/>
    <dgm:cxn modelId="{869B2582-1270-4264-99D7-C95BDEBA8F14}" type="presParOf" srcId="{C3088A38-995F-4EC6-9F78-BAFAEAF4162C}" destId="{F24FB88B-8951-44CD-B4BE-2C3E45E0842B}" srcOrd="5" destOrd="0" presId="urn:microsoft.com/office/officeart/2018/2/layout/IconLabelList"/>
    <dgm:cxn modelId="{04FFE268-2630-41F7-94B4-39C8326B2848}" type="presParOf" srcId="{C3088A38-995F-4EC6-9F78-BAFAEAF4162C}" destId="{01DDB054-2946-4508-A072-B38236E42C83}" srcOrd="6" destOrd="0" presId="urn:microsoft.com/office/officeart/2018/2/layout/IconLabelList"/>
    <dgm:cxn modelId="{18D11DAB-DB3E-41CB-A5E5-BB81660C8CA6}" type="presParOf" srcId="{01DDB054-2946-4508-A072-B38236E42C83}" destId="{57CC4C62-BD4B-45BD-83D8-0A29B71FFADD}" srcOrd="0" destOrd="0" presId="urn:microsoft.com/office/officeart/2018/2/layout/IconLabelList"/>
    <dgm:cxn modelId="{DA4CA583-087A-441E-A854-C6B91B71DF55}" type="presParOf" srcId="{01DDB054-2946-4508-A072-B38236E42C83}" destId="{86E0AAC4-6666-4366-86EF-3252C8C6CA8F}" srcOrd="1" destOrd="0" presId="urn:microsoft.com/office/officeart/2018/2/layout/IconLabelList"/>
    <dgm:cxn modelId="{CF5238F7-58FA-4E12-AF9D-AD70AFFC234A}" type="presParOf" srcId="{01DDB054-2946-4508-A072-B38236E42C83}" destId="{C247C313-91DA-4206-839D-B34E91EFC201}" srcOrd="2" destOrd="0" presId="urn:microsoft.com/office/officeart/2018/2/layout/IconLabelList"/>
    <dgm:cxn modelId="{EED8168A-D764-4D8F-9B16-F42573EA5E52}" type="presParOf" srcId="{C3088A38-995F-4EC6-9F78-BAFAEAF4162C}" destId="{C71F7B83-B8BC-43D9-B497-AE47E4C88717}" srcOrd="7" destOrd="0" presId="urn:microsoft.com/office/officeart/2018/2/layout/IconLabelList"/>
    <dgm:cxn modelId="{CDF0E49B-FC12-4F67-9466-5AC7F4FDE857}" type="presParOf" srcId="{C3088A38-995F-4EC6-9F78-BAFAEAF4162C}" destId="{5695538A-F7DD-43EC-A3B0-2C1F8C3AF035}" srcOrd="8" destOrd="0" presId="urn:microsoft.com/office/officeart/2018/2/layout/IconLabelList"/>
    <dgm:cxn modelId="{E86504BC-081E-499A-8353-43C1CA4EFE02}" type="presParOf" srcId="{5695538A-F7DD-43EC-A3B0-2C1F8C3AF035}" destId="{E86A0C04-E9B4-4015-A6A8-3FB1046B29CE}" srcOrd="0" destOrd="0" presId="urn:microsoft.com/office/officeart/2018/2/layout/IconLabelList"/>
    <dgm:cxn modelId="{E6E8352B-96CC-43B0-B40E-F2AA212B26F9}" type="presParOf" srcId="{5695538A-F7DD-43EC-A3B0-2C1F8C3AF035}" destId="{D2D79CFB-0CF4-4C0C-BEB0-EA6D92F581EA}" srcOrd="1" destOrd="0" presId="urn:microsoft.com/office/officeart/2018/2/layout/IconLabelList"/>
    <dgm:cxn modelId="{77A5759E-A2F7-4D0A-B621-EAABBBFFBF36}" type="presParOf" srcId="{5695538A-F7DD-43EC-A3B0-2C1F8C3AF035}" destId="{4218699A-9F44-43C4-BACD-AFA07472911A}" srcOrd="2" destOrd="0" presId="urn:microsoft.com/office/officeart/2018/2/layout/IconLabelList"/>
    <dgm:cxn modelId="{8F6CFFE8-EFE2-4635-9621-357788C2275F}" type="presParOf" srcId="{C3088A38-995F-4EC6-9F78-BAFAEAF4162C}" destId="{0054ECED-2F46-4FA7-AC87-F6DA2C7F139B}" srcOrd="9" destOrd="0" presId="urn:microsoft.com/office/officeart/2018/2/layout/IconLabelList"/>
    <dgm:cxn modelId="{9E5B18A9-F5AB-41F3-8B12-DCDB1409F0DC}" type="presParOf" srcId="{C3088A38-995F-4EC6-9F78-BAFAEAF4162C}" destId="{07CB86F6-7387-449F-BCEA-84E42CC7E22F}" srcOrd="10" destOrd="0" presId="urn:microsoft.com/office/officeart/2018/2/layout/IconLabelList"/>
    <dgm:cxn modelId="{9480309F-4116-4DD3-A423-8868DEA03600}" type="presParOf" srcId="{07CB86F6-7387-449F-BCEA-84E42CC7E22F}" destId="{5421B5D6-8F0B-4CBE-B7B3-DBCDD202F370}" srcOrd="0" destOrd="0" presId="urn:microsoft.com/office/officeart/2018/2/layout/IconLabelList"/>
    <dgm:cxn modelId="{0337E6F8-5A71-4E3C-B5A8-9A9A99BFE4E1}" type="presParOf" srcId="{07CB86F6-7387-449F-BCEA-84E42CC7E22F}" destId="{EBBF4D40-2EF1-4012-ABEC-74915D189F7E}" srcOrd="1" destOrd="0" presId="urn:microsoft.com/office/officeart/2018/2/layout/IconLabelList"/>
    <dgm:cxn modelId="{EF77D34C-3AC8-430C-BA77-081FFD6C4FCB}"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en-GB" sz="1900" kern="1200"/>
            <a:t>Everyone wants to be part of a team that is respectful and successful</a:t>
          </a:r>
          <a:endParaRPr lang="en-US" sz="1900"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en-GB" sz="1900" kern="1200" dirty="0"/>
            <a:t>The V&amp;E of 168 upholds the principles of preventing discrimination &amp; harassment, which requires commitment from everyone</a:t>
          </a:r>
          <a:endParaRPr lang="en-US" sz="1900" kern="1200" dirty="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en-GB" sz="1900" kern="1200" dirty="0"/>
            <a:t>RPM does not tolerate disrespect, harassment or discrimination in any form</a:t>
          </a:r>
          <a:endParaRPr lang="en-US" sz="1900" kern="1200" dirty="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en-GB" sz="1900" kern="1200" dirty="0"/>
            <a:t>All of us need to make sure our conduct reflects RPM’s values, and we must take action if we see any improper conduct</a:t>
          </a:r>
          <a:endParaRPr lang="en-US" sz="1900" kern="1200" dirty="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Is your behaviour making people uncomfortable or creating unnecessary conflict?</a:t>
          </a:r>
          <a:endParaRPr lang="en-US" sz="2500"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Would you be embarrassed if your friends, family or community leaders learned about your behaviour?</a:t>
          </a:r>
          <a:endParaRPr lang="en-US" sz="2500" kern="1200" dirty="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Is your behaviour relevant or necessary to your work or performance?</a:t>
          </a:r>
          <a:endParaRPr lang="en-US" sz="2500"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If you answer yes to any of these questions, think about whether what you are doing or saying is appropriate.</a:t>
          </a:r>
          <a:endParaRPr lang="en-US" sz="2500" kern="1200" dirty="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2976" y="169421"/>
          <a:ext cx="1522511"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Eye contact</a:t>
          </a:r>
        </a:p>
      </dsp:txBody>
      <dsp:txXfrm>
        <a:off x="2976" y="169421"/>
        <a:ext cx="1522511" cy="316800"/>
      </dsp:txXfrm>
    </dsp:sp>
    <dsp:sp modelId="{FC80247D-E118-4105-90BF-F29AB52D411B}">
      <dsp:nvSpPr>
        <dsp:cNvPr id="0" name=""/>
        <dsp:cNvSpPr/>
      </dsp:nvSpPr>
      <dsp:spPr>
        <a:xfrm>
          <a:off x="1525488" y="40721"/>
          <a:ext cx="304502"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1791" y="40721"/>
          <a:ext cx="4141231"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Is the person making eye contact? Or are they avoiding it?</a:t>
          </a:r>
        </a:p>
      </dsp:txBody>
      <dsp:txXfrm>
        <a:off x="1951791" y="40721"/>
        <a:ext cx="4141231" cy="574200"/>
      </dsp:txXfrm>
    </dsp:sp>
    <dsp:sp modelId="{33D9AD84-C2DD-43AA-B8C0-6E15771BE78B}">
      <dsp:nvSpPr>
        <dsp:cNvPr id="0" name=""/>
        <dsp:cNvSpPr/>
      </dsp:nvSpPr>
      <dsp:spPr>
        <a:xfrm>
          <a:off x="2976" y="697581"/>
          <a:ext cx="152251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Facial expressions</a:t>
          </a:r>
        </a:p>
      </dsp:txBody>
      <dsp:txXfrm>
        <a:off x="2976" y="697581"/>
        <a:ext cx="1522511" cy="534600"/>
      </dsp:txXfrm>
    </dsp:sp>
    <dsp:sp modelId="{9117B35D-C06B-428F-8A45-50C11E8FFA23}">
      <dsp:nvSpPr>
        <dsp:cNvPr id="0" name=""/>
        <dsp:cNvSpPr/>
      </dsp:nvSpPr>
      <dsp:spPr>
        <a:xfrm>
          <a:off x="1525488" y="672521"/>
          <a:ext cx="304502" cy="5847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1791" y="672521"/>
          <a:ext cx="4141231" cy="584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person’s face express warmth and interest? Or is it blank or showing discomfort?</a:t>
          </a:r>
        </a:p>
      </dsp:txBody>
      <dsp:txXfrm>
        <a:off x="1951791" y="672521"/>
        <a:ext cx="4141231" cy="584718"/>
      </dsp:txXfrm>
    </dsp:sp>
    <dsp:sp modelId="{5400C3F5-CC03-4C92-9C64-BD6ED3005EC2}">
      <dsp:nvSpPr>
        <dsp:cNvPr id="0" name=""/>
        <dsp:cNvSpPr/>
      </dsp:nvSpPr>
      <dsp:spPr>
        <a:xfrm>
          <a:off x="2976" y="1443540"/>
          <a:ext cx="1522511"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Tone of voice</a:t>
          </a:r>
        </a:p>
      </dsp:txBody>
      <dsp:txXfrm>
        <a:off x="2976" y="1443540"/>
        <a:ext cx="1522511" cy="316800"/>
      </dsp:txXfrm>
    </dsp:sp>
    <dsp:sp modelId="{C3AF3EC1-996A-46C1-B710-476892751235}">
      <dsp:nvSpPr>
        <dsp:cNvPr id="0" name=""/>
        <dsp:cNvSpPr/>
      </dsp:nvSpPr>
      <dsp:spPr>
        <a:xfrm>
          <a:off x="1525488" y="1314840"/>
          <a:ext cx="304502" cy="574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1791" y="1314840"/>
          <a:ext cx="4141231" cy="574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person’s voice project comfort or interest? Or is it strained?</a:t>
          </a:r>
        </a:p>
      </dsp:txBody>
      <dsp:txXfrm>
        <a:off x="1951791" y="1314840"/>
        <a:ext cx="4141231" cy="574200"/>
      </dsp:txXfrm>
    </dsp:sp>
    <dsp:sp modelId="{85BD6EBC-B7BD-4283-9195-03758FD188DF}">
      <dsp:nvSpPr>
        <dsp:cNvPr id="0" name=""/>
        <dsp:cNvSpPr/>
      </dsp:nvSpPr>
      <dsp:spPr>
        <a:xfrm>
          <a:off x="2976" y="1971700"/>
          <a:ext cx="152251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Posture and gesture</a:t>
          </a:r>
        </a:p>
      </dsp:txBody>
      <dsp:txXfrm>
        <a:off x="2976" y="1971700"/>
        <a:ext cx="1522511" cy="534600"/>
      </dsp:txXfrm>
    </dsp:sp>
    <dsp:sp modelId="{E0FC9C9B-F53E-4A4C-8BA2-1529EE697C2B}">
      <dsp:nvSpPr>
        <dsp:cNvPr id="0" name=""/>
        <dsp:cNvSpPr/>
      </dsp:nvSpPr>
      <dsp:spPr>
        <a:xfrm>
          <a:off x="1525488" y="1946640"/>
          <a:ext cx="304502" cy="5847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1791" y="1946640"/>
          <a:ext cx="4141231" cy="584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Is the person’s body relaxed? Or is it stiff and immobile?</a:t>
          </a:r>
        </a:p>
      </dsp:txBody>
      <dsp:txXfrm>
        <a:off x="1951791" y="1946640"/>
        <a:ext cx="4141231" cy="584718"/>
      </dsp:txXfrm>
    </dsp:sp>
    <dsp:sp modelId="{A3CD7AA6-38F4-4A44-AF0C-AA53CC2A4238}">
      <dsp:nvSpPr>
        <dsp:cNvPr id="0" name=""/>
        <dsp:cNvSpPr/>
      </dsp:nvSpPr>
      <dsp:spPr>
        <a:xfrm>
          <a:off x="2976" y="2614018"/>
          <a:ext cx="152251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Timing and place</a:t>
          </a:r>
        </a:p>
      </dsp:txBody>
      <dsp:txXfrm>
        <a:off x="2976" y="2614018"/>
        <a:ext cx="1522511" cy="534600"/>
      </dsp:txXfrm>
    </dsp:sp>
    <dsp:sp modelId="{A0BBA243-A395-4F9E-9DD5-840A3D69F33B}">
      <dsp:nvSpPr>
        <dsp:cNvPr id="0" name=""/>
        <dsp:cNvSpPr/>
      </dsp:nvSpPr>
      <dsp:spPr>
        <a:xfrm>
          <a:off x="1525488" y="2588959"/>
          <a:ext cx="304502" cy="5847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1791" y="2588959"/>
          <a:ext cx="4141231" cy="584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Is there an easy flow of information back and forth? Or is it largely a one-way conversation?</a:t>
          </a:r>
        </a:p>
      </dsp:txBody>
      <dsp:txXfrm>
        <a:off x="1951791" y="2588959"/>
        <a:ext cx="4141231" cy="584718"/>
      </dsp:txXfrm>
    </dsp:sp>
    <dsp:sp modelId="{1165B149-41F8-4D08-BA1A-5857706E9CDE}">
      <dsp:nvSpPr>
        <dsp:cNvPr id="0" name=""/>
        <dsp:cNvSpPr/>
      </dsp:nvSpPr>
      <dsp:spPr>
        <a:xfrm>
          <a:off x="2976" y="3468878"/>
          <a:ext cx="1522511"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Engagement</a:t>
          </a:r>
        </a:p>
      </dsp:txBody>
      <dsp:txXfrm>
        <a:off x="2976" y="3468878"/>
        <a:ext cx="1522511" cy="316800"/>
      </dsp:txXfrm>
    </dsp:sp>
    <dsp:sp modelId="{0A6E157B-C627-4B14-8B26-59B96448430A}">
      <dsp:nvSpPr>
        <dsp:cNvPr id="0" name=""/>
        <dsp:cNvSpPr/>
      </dsp:nvSpPr>
      <dsp:spPr>
        <a:xfrm>
          <a:off x="1525488" y="3231278"/>
          <a:ext cx="304502"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1791" y="3231278"/>
          <a:ext cx="4141231" cy="79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person seem to be enjoying the conversation? Or are they looking for an exit to the interaction?</a:t>
          </a:r>
        </a:p>
      </dsp:txBody>
      <dsp:txXfrm>
        <a:off x="1951791" y="3231278"/>
        <a:ext cx="4141231" cy="79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20134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433516"/>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63009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Disrupt, confront, support – but only </a:t>
          </a:r>
          <a:r>
            <a:rPr lang="en-GB" sz="1100" kern="1200" dirty="0" err="1"/>
            <a:t>iF</a:t>
          </a:r>
          <a:r>
            <a:rPr lang="en-GB" sz="1100" kern="1200" dirty="0"/>
            <a:t> appropriate!</a:t>
          </a:r>
          <a:endParaRPr lang="en-US" sz="1100" kern="1200" dirty="0"/>
        </a:p>
      </dsp:txBody>
      <dsp:txXfrm>
        <a:off x="892" y="1630094"/>
        <a:ext cx="1785937" cy="714375"/>
      </dsp:txXfrm>
    </dsp:sp>
    <dsp:sp modelId="{71CADC7A-C1B0-44C3-93BB-21CE4C51B4F2}">
      <dsp:nvSpPr>
        <dsp:cNvPr id="0" name=""/>
        <dsp:cNvSpPr/>
      </dsp:nvSpPr>
      <dsp:spPr>
        <a:xfrm>
          <a:off x="2447627" y="20134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433516"/>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63009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We want to know if you think someone’s behaviour is inappropriate or unlawful. </a:t>
          </a:r>
          <a:endParaRPr lang="en-US" sz="1100" kern="1200" dirty="0"/>
        </a:p>
      </dsp:txBody>
      <dsp:txXfrm>
        <a:off x="2099369" y="1630094"/>
        <a:ext cx="1785937" cy="714375"/>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All complaints will be taken seriously, investigated and acted upon if appropriate. </a:t>
          </a:r>
          <a:endParaRPr lang="en-US" sz="1100" kern="1200" dirty="0"/>
        </a:p>
      </dsp:txBody>
      <dsp:txXfrm>
        <a:off x="892" y="4219704"/>
        <a:ext cx="1785937" cy="714375"/>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Contact your manager, local hr, the rpm compliance team or the hotline</a:t>
          </a:r>
          <a:endParaRPr lang="en-US" sz="1100" kern="1200" dirty="0"/>
        </a:p>
      </dsp:txBody>
      <dsp:txXfrm>
        <a:off x="2099369" y="4219704"/>
        <a:ext cx="1785937" cy="7143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375"/>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56481" y="116766"/>
          <a:ext cx="284511" cy="2845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597474" y="375"/>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Dismissal</a:t>
          </a:r>
          <a:endParaRPr lang="en-US" sz="1600" kern="1200"/>
        </a:p>
      </dsp:txBody>
      <dsp:txXfrm>
        <a:off x="597474" y="375"/>
        <a:ext cx="7477361" cy="517293"/>
      </dsp:txXfrm>
    </dsp:sp>
    <dsp:sp modelId="{02EE004D-26FC-47D1-8269-69D20901CA23}">
      <dsp:nvSpPr>
        <dsp:cNvPr id="0" name=""/>
        <dsp:cNvSpPr/>
      </dsp:nvSpPr>
      <dsp:spPr>
        <a:xfrm>
          <a:off x="0" y="646992"/>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56481" y="763383"/>
          <a:ext cx="284511" cy="2845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597474" y="646992"/>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Demotion</a:t>
          </a:r>
          <a:endParaRPr lang="en-US" sz="1600" kern="1200"/>
        </a:p>
      </dsp:txBody>
      <dsp:txXfrm>
        <a:off x="597474" y="646992"/>
        <a:ext cx="7477361" cy="517293"/>
      </dsp:txXfrm>
    </dsp:sp>
    <dsp:sp modelId="{3951A61D-F069-4616-989D-20A828000FE1}">
      <dsp:nvSpPr>
        <dsp:cNvPr id="0" name=""/>
        <dsp:cNvSpPr/>
      </dsp:nvSpPr>
      <dsp:spPr>
        <a:xfrm>
          <a:off x="0" y="1293609"/>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56481" y="1410000"/>
          <a:ext cx="284511" cy="2845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597474" y="1293609"/>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Transfer</a:t>
          </a:r>
          <a:endParaRPr lang="en-US" sz="1600" kern="1200"/>
        </a:p>
      </dsp:txBody>
      <dsp:txXfrm>
        <a:off x="597474" y="1293609"/>
        <a:ext cx="7477361" cy="517293"/>
      </dsp:txXfrm>
    </dsp:sp>
    <dsp:sp modelId="{2B9FBFC2-2DA2-4537-8E9D-0102188BB8DA}">
      <dsp:nvSpPr>
        <dsp:cNvPr id="0" name=""/>
        <dsp:cNvSpPr/>
      </dsp:nvSpPr>
      <dsp:spPr>
        <a:xfrm>
          <a:off x="0" y="1940226"/>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56481" y="2056617"/>
          <a:ext cx="284511" cy="2845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597474" y="1940226"/>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Less favourable assignments or work schedule</a:t>
          </a:r>
          <a:endParaRPr lang="en-US" sz="1600" kern="1200"/>
        </a:p>
      </dsp:txBody>
      <dsp:txXfrm>
        <a:off x="597474" y="1940226"/>
        <a:ext cx="7477361" cy="517293"/>
      </dsp:txXfrm>
    </dsp:sp>
    <dsp:sp modelId="{5A0D2530-66A5-456F-BF2D-18FEAD527C88}">
      <dsp:nvSpPr>
        <dsp:cNvPr id="0" name=""/>
        <dsp:cNvSpPr/>
      </dsp:nvSpPr>
      <dsp:spPr>
        <a:xfrm>
          <a:off x="0" y="2586843"/>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56481" y="2703234"/>
          <a:ext cx="284511" cy="2845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597474" y="2586843"/>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Leaking personnel files to disparage or discredit a victim or witness of discrimination</a:t>
          </a:r>
          <a:endParaRPr lang="en-US" sz="1600" kern="1200"/>
        </a:p>
      </dsp:txBody>
      <dsp:txXfrm>
        <a:off x="597474" y="2586843"/>
        <a:ext cx="7477361" cy="517293"/>
      </dsp:txXfrm>
    </dsp:sp>
    <dsp:sp modelId="{82650058-36C7-4EF2-A510-6B2A3BC56CBA}">
      <dsp:nvSpPr>
        <dsp:cNvPr id="0" name=""/>
        <dsp:cNvSpPr/>
      </dsp:nvSpPr>
      <dsp:spPr>
        <a:xfrm>
          <a:off x="0" y="3233460"/>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56481" y="3349851"/>
          <a:ext cx="284511" cy="2845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597474" y="3233460"/>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a:t>Being shunned or ostracised by co-workers</a:t>
          </a:r>
          <a:endParaRPr lang="en-US" sz="1600" kern="1200"/>
        </a:p>
      </dsp:txBody>
      <dsp:txXfrm>
        <a:off x="597474" y="3233460"/>
        <a:ext cx="7477361" cy="517293"/>
      </dsp:txXfrm>
    </dsp:sp>
    <dsp:sp modelId="{BE66F222-4B7E-4DCF-98CD-4A27921714C6}">
      <dsp:nvSpPr>
        <dsp:cNvPr id="0" name=""/>
        <dsp:cNvSpPr/>
      </dsp:nvSpPr>
      <dsp:spPr>
        <a:xfrm>
          <a:off x="0" y="3880077"/>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56481" y="3996468"/>
          <a:ext cx="284511" cy="28451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597474" y="3880077"/>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en-GB" sz="1600" kern="1200" dirty="0"/>
            <a:t>Being sabotaged by co-workers</a:t>
          </a:r>
          <a:endParaRPr lang="en-US" sz="1600" kern="1200" dirty="0"/>
        </a:p>
      </dsp:txBody>
      <dsp:txXfrm>
        <a:off x="597474" y="3880077"/>
        <a:ext cx="7477361" cy="517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503186"/>
          <a:ext cx="2460301" cy="7588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Workplace Harassment</a:t>
          </a:r>
          <a:endParaRPr lang="en-GB" sz="2100" kern="1200" dirty="0"/>
        </a:p>
      </dsp:txBody>
      <dsp:txXfrm>
        <a:off x="2523" y="503186"/>
        <a:ext cx="2460301" cy="758899"/>
      </dsp:txXfrm>
    </dsp:sp>
    <dsp:sp modelId="{5A01AD50-A4BE-433F-882C-7262AEE7DECE}">
      <dsp:nvSpPr>
        <dsp:cNvPr id="0" name=""/>
        <dsp:cNvSpPr/>
      </dsp:nvSpPr>
      <dsp:spPr>
        <a:xfrm>
          <a:off x="2523" y="1262085"/>
          <a:ext cx="2460301" cy="307680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GB" sz="2100" kern="1200" dirty="0"/>
            <a:t>Unwelcome or offensive conduct that’s based on </a:t>
          </a:r>
          <a:r>
            <a:rPr lang="en-GB" sz="2100" i="1" kern="1200" dirty="0"/>
            <a:t>any </a:t>
          </a:r>
          <a:r>
            <a:rPr lang="en-GB" sz="2100" kern="1200" dirty="0"/>
            <a:t>protected ground.</a:t>
          </a:r>
        </a:p>
      </dsp:txBody>
      <dsp:txXfrm>
        <a:off x="2523" y="1262085"/>
        <a:ext cx="2460301" cy="3076801"/>
      </dsp:txXfrm>
    </dsp:sp>
    <dsp:sp modelId="{88EAAD68-E779-4ABE-A5DA-0983BBEBC27F}">
      <dsp:nvSpPr>
        <dsp:cNvPr id="0" name=""/>
        <dsp:cNvSpPr/>
      </dsp:nvSpPr>
      <dsp:spPr>
        <a:xfrm>
          <a:off x="2807267" y="503186"/>
          <a:ext cx="2460301" cy="7588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Protected Grounds</a:t>
          </a:r>
          <a:endParaRPr lang="en-GB" sz="2100" kern="1200" dirty="0"/>
        </a:p>
      </dsp:txBody>
      <dsp:txXfrm>
        <a:off x="2807267" y="503186"/>
        <a:ext cx="2460301" cy="758899"/>
      </dsp:txXfrm>
    </dsp:sp>
    <dsp:sp modelId="{E09FF709-B9A1-467B-BBF8-2127A63B2EF3}">
      <dsp:nvSpPr>
        <dsp:cNvPr id="0" name=""/>
        <dsp:cNvSpPr/>
      </dsp:nvSpPr>
      <dsp:spPr>
        <a:xfrm>
          <a:off x="2807267" y="1262085"/>
          <a:ext cx="2460301" cy="307680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GB" sz="2100" kern="1200" dirty="0"/>
            <a:t>Personal traits that aren’t allowed to impact employment or employment related decisions. </a:t>
          </a:r>
        </a:p>
        <a:p>
          <a:pPr marL="228600" lvl="1" indent="-228600" algn="l" defTabSz="933450">
            <a:lnSpc>
              <a:spcPct val="100000"/>
            </a:lnSpc>
            <a:spcBef>
              <a:spcPct val="0"/>
            </a:spcBef>
            <a:spcAft>
              <a:spcPct val="15000"/>
            </a:spcAft>
            <a:buChar char="•"/>
          </a:pPr>
          <a:r>
            <a:rPr lang="en-GB" sz="2100" kern="1200" dirty="0"/>
            <a:t>People can have more than one protected ground</a:t>
          </a:r>
        </a:p>
      </dsp:txBody>
      <dsp:txXfrm>
        <a:off x="2807267" y="1262085"/>
        <a:ext cx="2460301" cy="3076801"/>
      </dsp:txXfrm>
    </dsp:sp>
    <dsp:sp modelId="{F96EBAB5-2385-44A0-9DAE-378482389753}">
      <dsp:nvSpPr>
        <dsp:cNvPr id="0" name=""/>
        <dsp:cNvSpPr/>
      </dsp:nvSpPr>
      <dsp:spPr>
        <a:xfrm>
          <a:off x="5612011" y="503186"/>
          <a:ext cx="2460301" cy="7588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Intersectional Behaviour</a:t>
          </a:r>
          <a:endParaRPr lang="en-GB" sz="2100" kern="1200" dirty="0"/>
        </a:p>
      </dsp:txBody>
      <dsp:txXfrm>
        <a:off x="5612011" y="503186"/>
        <a:ext cx="2460301" cy="758899"/>
      </dsp:txXfrm>
    </dsp:sp>
    <dsp:sp modelId="{205221B7-809E-408A-8761-924C5606E944}">
      <dsp:nvSpPr>
        <dsp:cNvPr id="0" name=""/>
        <dsp:cNvSpPr/>
      </dsp:nvSpPr>
      <dsp:spPr>
        <a:xfrm>
          <a:off x="5612011" y="1262085"/>
          <a:ext cx="2460301" cy="307680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GB" sz="2100" kern="1200" dirty="0"/>
            <a:t>Improper conduct targeting more than one protected ground.</a:t>
          </a:r>
        </a:p>
        <a:p>
          <a:pPr marL="228600" lvl="1" indent="-228600" algn="l" defTabSz="933450">
            <a:lnSpc>
              <a:spcPct val="100000"/>
            </a:lnSpc>
            <a:spcBef>
              <a:spcPct val="0"/>
            </a:spcBef>
            <a:spcAft>
              <a:spcPct val="15000"/>
            </a:spcAft>
            <a:buNone/>
          </a:pPr>
          <a:endParaRPr lang="en-GB" sz="2100" kern="1200" dirty="0"/>
        </a:p>
      </dsp:txBody>
      <dsp:txXfrm>
        <a:off x="5612011" y="1262085"/>
        <a:ext cx="2460301" cy="307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Age (40 and over)</a:t>
          </a:r>
          <a:endParaRPr lang="en-US" sz="1500" kern="1200" dirty="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Race / colour</a:t>
          </a:r>
          <a:endParaRPr lang="en-US" sz="1500"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National origin / Citizenship</a:t>
          </a:r>
          <a:endParaRPr lang="en-US" sz="1500" kern="1200" dirty="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Genetic Information</a:t>
          </a:r>
          <a:endParaRPr lang="en-US" sz="1500" kern="1200" dirty="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Language</a:t>
          </a:r>
          <a:endParaRPr lang="en-US" sz="1500" kern="1200" dirty="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Religion or belief</a:t>
          </a:r>
          <a:endParaRPr lang="en-US" sz="1500" kern="1200" dirty="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Political or Trade Union Ideas</a:t>
          </a:r>
          <a:endParaRPr lang="en-US" sz="1500" kern="1200" dirty="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Veteran Status</a:t>
          </a:r>
          <a:endParaRPr lang="en-US" sz="1500" kern="1200" dirty="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Sex (Includes pregnancy/childbirth)</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Gender Identity</a:t>
          </a:r>
          <a:endParaRPr lang="en-US" sz="1500" kern="1200" dirty="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Physical or Mental Disability </a:t>
          </a:r>
          <a:endParaRPr lang="en-US" sz="1500" kern="1200" dirty="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Sexual Orientation</a:t>
          </a:r>
          <a:endParaRPr lang="en-US" sz="1500" kern="1200" dirty="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u="sng" kern="1200" dirty="0">
              <a:solidFill>
                <a:schemeClr val="bg1"/>
              </a:solidFill>
            </a:rPr>
            <a:t>Sexual harassment </a:t>
          </a:r>
          <a:r>
            <a:rPr lang="en-GB" sz="2800" kern="1200" dirty="0"/>
            <a:t>is unwanted verbal, non-verbal or physical conduct of a sexual nature that violates the dignity of a person.</a:t>
          </a:r>
        </a:p>
        <a:p>
          <a:pPr marL="0" lvl="0" indent="0" algn="ctr" defTabSz="1244600">
            <a:lnSpc>
              <a:spcPct val="90000"/>
            </a:lnSpc>
            <a:spcBef>
              <a:spcPct val="0"/>
            </a:spcBef>
            <a:spcAft>
              <a:spcPct val="35000"/>
            </a:spcAft>
            <a:buNone/>
          </a:pPr>
          <a:r>
            <a:rPr lang="en-GB" sz="2800" kern="1200" dirty="0"/>
            <a:t> There are two different types of sexual harassment:</a:t>
          </a:r>
          <a:endParaRPr lang="en-US" sz="2800" kern="1200" dirty="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bg1"/>
              </a:solidFill>
            </a:rPr>
            <a:t>Quid Pro Quo</a:t>
          </a:r>
          <a:endParaRPr lang="en-GB" sz="1400" kern="1200" dirty="0">
            <a:solidFill>
              <a:srgbClr val="FF0000"/>
            </a:solidFill>
          </a:endParaRPr>
        </a:p>
        <a:p>
          <a:pPr marL="0" lvl="0" indent="0" algn="ctr" defTabSz="622300">
            <a:lnSpc>
              <a:spcPct val="90000"/>
            </a:lnSpc>
            <a:spcBef>
              <a:spcPct val="0"/>
            </a:spcBef>
            <a:spcAft>
              <a:spcPct val="35000"/>
            </a:spcAft>
            <a:buNone/>
          </a:pPr>
          <a:r>
            <a:rPr lang="en-GB" sz="1400" kern="1200" dirty="0"/>
            <a:t>Quid Pro Quo is Latin and means “this for that” and means basing work decisions on whether someone accepts or rejects unwelcome sexual conduct.</a:t>
          </a:r>
        </a:p>
        <a:p>
          <a:pPr marL="0" lvl="0" indent="0" algn="ctr" defTabSz="622300">
            <a:lnSpc>
              <a:spcPct val="90000"/>
            </a:lnSpc>
            <a:spcBef>
              <a:spcPct val="0"/>
            </a:spcBef>
            <a:spcAft>
              <a:spcPct val="35000"/>
            </a:spcAft>
            <a:buNone/>
          </a:pPr>
          <a:r>
            <a:rPr lang="en-GB" sz="1400" kern="1200" dirty="0"/>
            <a:t> It can involve sexualised, intimate or romantic conduct.</a:t>
          </a:r>
        </a:p>
        <a:p>
          <a:pPr marL="0" lvl="0" indent="0" algn="ctr" defTabSz="622300">
            <a:lnSpc>
              <a:spcPct val="90000"/>
            </a:lnSpc>
            <a:spcBef>
              <a:spcPct val="0"/>
            </a:spcBef>
            <a:spcAft>
              <a:spcPct val="35000"/>
            </a:spcAft>
            <a:buNone/>
          </a:pPr>
          <a:r>
            <a:rPr lang="en-GB" sz="1400" kern="1200" dirty="0"/>
            <a:t> It always involves managers or others in positions of authority. </a:t>
          </a:r>
          <a:endParaRPr lang="en-US" sz="1400" kern="1200" dirty="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bg1"/>
              </a:solidFill>
            </a:rPr>
            <a:t>Hostile Work Environment</a:t>
          </a:r>
          <a:r>
            <a:rPr lang="en-GB" sz="1400" kern="1200" dirty="0">
              <a:solidFill>
                <a:srgbClr val="FF0000"/>
              </a:solidFill>
            </a:rPr>
            <a:t> </a:t>
          </a:r>
        </a:p>
        <a:p>
          <a:pPr marL="0" lvl="0" indent="0" algn="ctr" defTabSz="622300">
            <a:lnSpc>
              <a:spcPct val="90000"/>
            </a:lnSpc>
            <a:spcBef>
              <a:spcPct val="0"/>
            </a:spcBef>
            <a:spcAft>
              <a:spcPct val="35000"/>
            </a:spcAft>
            <a:buNone/>
          </a:pPr>
          <a:r>
            <a:rPr lang="en-GB" sz="1400" kern="1200" dirty="0"/>
            <a:t>Unwelcome conduct that creates an intimidating, hostile, degrading, humiliating or offensive working environment. </a:t>
          </a:r>
        </a:p>
        <a:p>
          <a:pPr marL="0" lvl="0" indent="0" algn="ctr" defTabSz="622300">
            <a:lnSpc>
              <a:spcPct val="90000"/>
            </a:lnSpc>
            <a:spcBef>
              <a:spcPct val="0"/>
            </a:spcBef>
            <a:spcAft>
              <a:spcPct val="35000"/>
            </a:spcAft>
            <a:buNone/>
          </a:pPr>
          <a:r>
            <a:rPr lang="en-GB" sz="1400" kern="1200" dirty="0"/>
            <a:t>Can be verbal, visual, physical, digital or written behaviour. </a:t>
          </a:r>
        </a:p>
        <a:p>
          <a:pPr marL="0" lvl="0" indent="0" algn="ctr" defTabSz="622300">
            <a:lnSpc>
              <a:spcPct val="90000"/>
            </a:lnSpc>
            <a:spcBef>
              <a:spcPct val="0"/>
            </a:spcBef>
            <a:spcAft>
              <a:spcPct val="35000"/>
            </a:spcAft>
            <a:buNone/>
          </a:pPr>
          <a:r>
            <a:rPr lang="en-GB" sz="1400" kern="1200" dirty="0"/>
            <a:t>Anyone – not just someone in a position of authority – can engage in this kind of unlawful conduct. </a:t>
          </a:r>
          <a:endParaRPr lang="en-US" sz="1400" kern="1200" dirty="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29711"/>
          <a:ext cx="3886200" cy="175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A Hostile Work Environment can involve:</a:t>
          </a:r>
          <a:endParaRPr lang="en-US" sz="3200" kern="1200"/>
        </a:p>
      </dsp:txBody>
      <dsp:txXfrm>
        <a:off x="85900" y="115611"/>
        <a:ext cx="3714400" cy="1587880"/>
      </dsp:txXfrm>
    </dsp:sp>
    <dsp:sp modelId="{7652FA92-FF02-4F9E-A627-EE14DD86AB00}">
      <dsp:nvSpPr>
        <dsp:cNvPr id="0" name=""/>
        <dsp:cNvSpPr/>
      </dsp:nvSpPr>
      <dsp:spPr>
        <a:xfrm>
          <a:off x="0" y="1789392"/>
          <a:ext cx="38862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kern="1200"/>
            <a:t>A single, serious incident</a:t>
          </a:r>
          <a:endParaRPr lang="en-US" sz="2500" kern="1200"/>
        </a:p>
        <a:p>
          <a:pPr marL="228600" lvl="1" indent="-228600" algn="l" defTabSz="1111250">
            <a:lnSpc>
              <a:spcPct val="90000"/>
            </a:lnSpc>
            <a:spcBef>
              <a:spcPct val="0"/>
            </a:spcBef>
            <a:spcAft>
              <a:spcPct val="20000"/>
            </a:spcAft>
            <a:buChar char="•"/>
          </a:pPr>
          <a:r>
            <a:rPr lang="en-GB" sz="2500" kern="1200" dirty="0"/>
            <a:t>A pattern of smaller incidents that build over time</a:t>
          </a:r>
          <a:endParaRPr lang="en-US" sz="2500" kern="1200" dirty="0"/>
        </a:p>
      </dsp:txBody>
      <dsp:txXfrm>
        <a:off x="0" y="1789392"/>
        <a:ext cx="3886200" cy="1556640"/>
      </dsp:txXfrm>
    </dsp:sp>
    <dsp:sp modelId="{33BCEC26-C14D-4C1B-A0A8-57892C4646B9}">
      <dsp:nvSpPr>
        <dsp:cNvPr id="0" name=""/>
        <dsp:cNvSpPr/>
      </dsp:nvSpPr>
      <dsp:spPr>
        <a:xfrm>
          <a:off x="0" y="3346032"/>
          <a:ext cx="3886200" cy="175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A pattern of conduct can be invisible to others </a:t>
          </a:r>
          <a:endParaRPr lang="en-US" sz="3200" kern="1200" dirty="0"/>
        </a:p>
      </dsp:txBody>
      <dsp:txXfrm>
        <a:off x="85900" y="3431932"/>
        <a:ext cx="3714400" cy="158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t>Gender stereotypes are preconceived ideas about how someone should be, act or behave based on their gender. </a:t>
          </a:r>
          <a:endParaRPr lang="en-US" sz="3500" kern="120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dirty="0"/>
            <a:t>For example: You </a:t>
          </a:r>
          <a:r>
            <a:rPr lang="en-GB" sz="3500" u="sng" kern="1200" dirty="0"/>
            <a:t>only</a:t>
          </a:r>
          <a:r>
            <a:rPr lang="en-GB" sz="3500" kern="1200" dirty="0"/>
            <a:t> ask female employees to get coffee and snacks for the conference room for upcoming meeting.</a:t>
          </a:r>
          <a:endParaRPr lang="en-US" sz="3500" kern="1200" dirty="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Supervisors</a:t>
          </a:r>
          <a:endParaRPr lang="en-US" sz="3600" kern="1200" dirty="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Managers</a:t>
          </a:r>
          <a:endParaRPr lang="en-US" sz="3600"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Coworkers</a:t>
          </a:r>
          <a:endParaRPr lang="en-US" sz="3600" kern="1200" dirty="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Suppliers</a:t>
          </a:r>
          <a:endParaRPr lang="en-US" sz="3600"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Customers</a:t>
          </a:r>
          <a:endParaRPr lang="en-US" sz="3600"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Contractors</a:t>
          </a:r>
          <a:endParaRPr lang="en-US" sz="3600"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Visual Conduct </a:t>
          </a:r>
        </a:p>
        <a:p>
          <a:pPr marL="171450" lvl="1" indent="-171450" algn="l" defTabSz="711200">
            <a:lnSpc>
              <a:spcPct val="90000"/>
            </a:lnSpc>
            <a:spcBef>
              <a:spcPct val="0"/>
            </a:spcBef>
            <a:spcAft>
              <a:spcPct val="15000"/>
            </a:spcAft>
            <a:buChar char="•"/>
          </a:pPr>
          <a:r>
            <a:rPr lang="en-US" sz="1600" kern="1200" dirty="0"/>
            <a:t>Leering, making sexual gestures</a:t>
          </a:r>
        </a:p>
        <a:p>
          <a:pPr marL="171450" lvl="1" indent="-171450" algn="l" defTabSz="711200">
            <a:lnSpc>
              <a:spcPct val="90000"/>
            </a:lnSpc>
            <a:spcBef>
              <a:spcPct val="0"/>
            </a:spcBef>
            <a:spcAft>
              <a:spcPct val="15000"/>
            </a:spcAft>
            <a:buChar char="•"/>
          </a:pPr>
          <a:r>
            <a:rPr lang="en-US" sz="1600" kern="1200" dirty="0"/>
            <a:t>Displaying of suggestive objects, pictures, cartoons or posters in print form or digitally</a:t>
          </a:r>
        </a:p>
      </dsp:txBody>
      <dsp:txXfrm>
        <a:off x="864" y="338878"/>
        <a:ext cx="3372691" cy="1461940"/>
      </dsp:txXfrm>
    </dsp:sp>
    <dsp:sp modelId="{988B99C9-8C3B-43DD-B195-DE7699CD3887}">
      <dsp:nvSpPr>
        <dsp:cNvPr id="0" name=""/>
        <dsp:cNvSpPr/>
      </dsp:nvSpPr>
      <dsp:spPr>
        <a:xfrm>
          <a:off x="3710825"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Physical Conduct</a:t>
          </a:r>
        </a:p>
        <a:p>
          <a:pPr marL="171450" lvl="1" indent="-171450" algn="l" defTabSz="711200">
            <a:lnSpc>
              <a:spcPct val="90000"/>
            </a:lnSpc>
            <a:spcBef>
              <a:spcPct val="0"/>
            </a:spcBef>
            <a:spcAft>
              <a:spcPct val="15000"/>
            </a:spcAft>
            <a:buChar char="•"/>
          </a:pPr>
          <a:r>
            <a:rPr lang="en-US" sz="1600" kern="1200" dirty="0"/>
            <a:t>Touching, hugging or massages</a:t>
          </a:r>
        </a:p>
        <a:p>
          <a:pPr marL="171450" lvl="1" indent="-171450" algn="l" defTabSz="711200">
            <a:lnSpc>
              <a:spcPct val="90000"/>
            </a:lnSpc>
            <a:spcBef>
              <a:spcPct val="0"/>
            </a:spcBef>
            <a:spcAft>
              <a:spcPct val="15000"/>
            </a:spcAft>
            <a:buChar char="•"/>
          </a:pPr>
          <a:r>
            <a:rPr lang="en-US" sz="1600" kern="1200" dirty="0"/>
            <a:t>Assault</a:t>
          </a:r>
        </a:p>
        <a:p>
          <a:pPr marL="171450" lvl="1" indent="-171450" algn="l" defTabSz="711200">
            <a:lnSpc>
              <a:spcPct val="90000"/>
            </a:lnSpc>
            <a:spcBef>
              <a:spcPct val="0"/>
            </a:spcBef>
            <a:spcAft>
              <a:spcPct val="15000"/>
            </a:spcAft>
            <a:buChar char="•"/>
          </a:pPr>
          <a:r>
            <a:rPr lang="en-US" sz="1600" kern="1200" dirty="0"/>
            <a:t>Impeding or blocking movement </a:t>
          </a:r>
        </a:p>
      </dsp:txBody>
      <dsp:txXfrm>
        <a:off x="3710825" y="338878"/>
        <a:ext cx="3372691" cy="1461940"/>
      </dsp:txXfrm>
    </dsp:sp>
    <dsp:sp modelId="{66092D74-200C-439C-BC45-FB0319721481}">
      <dsp:nvSpPr>
        <dsp:cNvPr id="0" name=""/>
        <dsp:cNvSpPr/>
      </dsp:nvSpPr>
      <dsp:spPr>
        <a:xfrm>
          <a:off x="488269" y="2138087"/>
          <a:ext cx="6107842" cy="21518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Verbal Conduct </a:t>
          </a:r>
        </a:p>
        <a:p>
          <a:pPr marL="171450" lvl="1" indent="-171450" algn="l" defTabSz="711200">
            <a:lnSpc>
              <a:spcPct val="90000"/>
            </a:lnSpc>
            <a:spcBef>
              <a:spcPct val="0"/>
            </a:spcBef>
            <a:spcAft>
              <a:spcPct val="15000"/>
            </a:spcAft>
            <a:buChar char="•"/>
          </a:pPr>
          <a:r>
            <a:rPr lang="en-US" sz="1600" kern="1200" dirty="0"/>
            <a:t>Making or using derogatory comments, slurs or jokes in person or through texts, emails or messages</a:t>
          </a:r>
        </a:p>
        <a:p>
          <a:pPr marL="171450" lvl="1" indent="-171450" algn="l" defTabSz="711200">
            <a:lnSpc>
              <a:spcPct val="90000"/>
            </a:lnSpc>
            <a:spcBef>
              <a:spcPct val="0"/>
            </a:spcBef>
            <a:spcAft>
              <a:spcPct val="15000"/>
            </a:spcAft>
            <a:buChar char="•"/>
          </a:pPr>
          <a:r>
            <a:rPr lang="en-US" sz="1600" kern="1200" dirty="0"/>
            <a:t>Verbal sexual advances or propositions</a:t>
          </a:r>
        </a:p>
        <a:p>
          <a:pPr marL="171450" lvl="1" indent="-171450" algn="l" defTabSz="711200">
            <a:lnSpc>
              <a:spcPct val="90000"/>
            </a:lnSpc>
            <a:spcBef>
              <a:spcPct val="0"/>
            </a:spcBef>
            <a:spcAft>
              <a:spcPct val="15000"/>
            </a:spcAft>
            <a:buChar char="•"/>
          </a:pPr>
          <a:r>
            <a:rPr lang="en-US" sz="1600" kern="1200" dirty="0"/>
            <a:t>Verbal abuse of a sexual nature</a:t>
          </a:r>
        </a:p>
        <a:p>
          <a:pPr marL="171450" lvl="1" indent="-171450" algn="l" defTabSz="711200">
            <a:lnSpc>
              <a:spcPct val="90000"/>
            </a:lnSpc>
            <a:spcBef>
              <a:spcPct val="0"/>
            </a:spcBef>
            <a:spcAft>
              <a:spcPct val="15000"/>
            </a:spcAft>
            <a:buChar char="•"/>
          </a:pPr>
          <a:r>
            <a:rPr lang="en-US" sz="1600" kern="1200" dirty="0"/>
            <a:t>Graphic verbal commentaries about an individual’s body</a:t>
          </a:r>
        </a:p>
        <a:p>
          <a:pPr marL="171450" lvl="1" indent="-171450" algn="l" defTabSz="711200">
            <a:lnSpc>
              <a:spcPct val="90000"/>
            </a:lnSpc>
            <a:spcBef>
              <a:spcPct val="0"/>
            </a:spcBef>
            <a:spcAft>
              <a:spcPct val="15000"/>
            </a:spcAft>
            <a:buChar char="•"/>
          </a:pPr>
          <a:r>
            <a:rPr lang="en-US" sz="1600" kern="1200" dirty="0"/>
            <a:t>Sexually degrading words used to describe an individual, suggestive or obscene letters, notes or invitations</a:t>
          </a:r>
        </a:p>
      </dsp:txBody>
      <dsp:txXfrm>
        <a:off x="488269" y="2138087"/>
        <a:ext cx="6107842" cy="2151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825827" y="248221"/>
          <a:ext cx="658916" cy="6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423156"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Virtual interactions</a:t>
          </a:r>
          <a:endParaRPr lang="en-US" sz="1700" kern="1200"/>
        </a:p>
      </dsp:txBody>
      <dsp:txXfrm>
        <a:off x="423156" y="1135665"/>
        <a:ext cx="1464257" cy="585703"/>
      </dsp:txXfrm>
    </dsp:sp>
    <dsp:sp modelId="{B02E9D7E-F6E6-43AD-AAC9-B8DAE5007E4C}">
      <dsp:nvSpPr>
        <dsp:cNvPr id="0" name=""/>
        <dsp:cNvSpPr/>
      </dsp:nvSpPr>
      <dsp:spPr>
        <a:xfrm>
          <a:off x="2546329" y="248221"/>
          <a:ext cx="658916" cy="6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43659"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Holiday Parties</a:t>
          </a:r>
          <a:endParaRPr lang="en-US" sz="1700" kern="1200"/>
        </a:p>
      </dsp:txBody>
      <dsp:txXfrm>
        <a:off x="2143659" y="1135665"/>
        <a:ext cx="1464257" cy="585703"/>
      </dsp:txXfrm>
    </dsp:sp>
    <dsp:sp modelId="{4E3EF8FC-D81C-4C6A-806C-EA4743F4BA77}">
      <dsp:nvSpPr>
        <dsp:cNvPr id="0" name=""/>
        <dsp:cNvSpPr/>
      </dsp:nvSpPr>
      <dsp:spPr>
        <a:xfrm>
          <a:off x="4266832" y="248221"/>
          <a:ext cx="658916" cy="6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64162"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Meals</a:t>
          </a:r>
          <a:endParaRPr lang="en-US" sz="1700" kern="1200" dirty="0"/>
        </a:p>
      </dsp:txBody>
      <dsp:txXfrm>
        <a:off x="3864162" y="1135665"/>
        <a:ext cx="1464257" cy="585703"/>
      </dsp:txXfrm>
    </dsp:sp>
    <dsp:sp modelId="{57CC4C62-BD4B-45BD-83D8-0A29B71FFADD}">
      <dsp:nvSpPr>
        <dsp:cNvPr id="0" name=""/>
        <dsp:cNvSpPr/>
      </dsp:nvSpPr>
      <dsp:spPr>
        <a:xfrm>
          <a:off x="886967" y="2162332"/>
          <a:ext cx="658916" cy="65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475488" y="293963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Conferences and trade shows</a:t>
          </a:r>
          <a:endParaRPr lang="en-US" sz="1700" kern="1200" dirty="0"/>
        </a:p>
      </dsp:txBody>
      <dsp:txXfrm>
        <a:off x="475488" y="2939635"/>
        <a:ext cx="1464257" cy="585703"/>
      </dsp:txXfrm>
    </dsp:sp>
    <dsp:sp modelId="{E86A0C04-E9B4-4015-A6A8-3FB1046B29CE}">
      <dsp:nvSpPr>
        <dsp:cNvPr id="0" name=""/>
        <dsp:cNvSpPr/>
      </dsp:nvSpPr>
      <dsp:spPr>
        <a:xfrm>
          <a:off x="2546329" y="2087433"/>
          <a:ext cx="658916" cy="65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43659"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Business Trips</a:t>
          </a:r>
          <a:endParaRPr lang="en-US" sz="1700" kern="1200" dirty="0"/>
        </a:p>
      </dsp:txBody>
      <dsp:txXfrm>
        <a:off x="2143659" y="2974877"/>
        <a:ext cx="1464257" cy="585703"/>
      </dsp:txXfrm>
    </dsp:sp>
    <dsp:sp modelId="{5421B5D6-8F0B-4CBE-B7B3-DBCDD202F370}">
      <dsp:nvSpPr>
        <dsp:cNvPr id="0" name=""/>
        <dsp:cNvSpPr/>
      </dsp:nvSpPr>
      <dsp:spPr>
        <a:xfrm>
          <a:off x="4266832" y="2087433"/>
          <a:ext cx="658916" cy="658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64162"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Remote and home workers</a:t>
          </a:r>
          <a:endParaRPr lang="en-US" sz="1700" kern="1200" dirty="0"/>
        </a:p>
      </dsp:txBody>
      <dsp:txXfrm>
        <a:off x="3864162" y="2974877"/>
        <a:ext cx="1464257" cy="5857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txBody>
          <a:bodyPr vert="horz" lIns="91001" tIns="45502" rIns="91001" bIns="45502" rtlCol="0" anchor="ctr"/>
          <a:lstStyle/>
          <a:p>
            <a:endParaRPr lang="en-US"/>
          </a:p>
        </p:txBody>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pPr/>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pPr/>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dirty="0"/>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05FC04-006C-4370-AA2A-61F90C8564E7}" type="slidenum">
              <a:rPr lang="en-US" smtClean="0"/>
              <a:pPr/>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dirty="0"/>
              <a:t>Click to edit </a:t>
            </a:r>
            <a:br>
              <a:rPr lang="en-US" dirty="0"/>
            </a:br>
            <a:r>
              <a:rPr lang="en-US" dirty="0"/>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pPr/>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rotWithShape="1">
          <a:blip r:embed="rId2"/>
          <a:srcRect l="10663" t="1445" r="10663"/>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a:cxnSpLocks/>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a:cxnSpLocks/>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rPr>
              <a:t>THE VALUE OF 168</a:t>
            </a:r>
          </a:p>
        </p:txBody>
      </p:sp>
      <p:cxnSp>
        <p:nvCxnSpPr>
          <p:cNvPr id="11" name="Straight Connector 10">
            <a:extLst>
              <a:ext uri="{FF2B5EF4-FFF2-40B4-BE49-F238E27FC236}">
                <a16:creationId xmlns:a16="http://schemas.microsoft.com/office/drawing/2014/main" id="{A210BB95-7967-7648-835C-D3C45FEF1074}"/>
              </a:ext>
            </a:extLst>
          </p:cNvPr>
          <p:cNvCxnSpPr>
            <a:cxnSpLocks/>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cxnSpLocks/>
            <a:stCxn id="7" idx="0"/>
          </p:cNvCxnSpPr>
          <p:nvPr userDrawn="1"/>
        </p:nvCxnSpPr>
        <p:spPr>
          <a:xfrm>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dirty="0"/>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pPr/>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dirty="0"/>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pPr/>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pPr/>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a:cxnSpLocks/>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cxnSpLocks/>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rotWithShape="1">
          <a:blip r:embed="rId3"/>
          <a:srcRect l="10663" t="1445" r="10663"/>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a:cxnSpLocks/>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a:cxnSpLocks/>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ts val="0"/>
              </a:spcBef>
            </a:pPr>
            <a:r>
              <a:rPr lang="en-US" sz="2200" b="1" dirty="0">
                <a:solidFill>
                  <a:schemeClr val="bg1"/>
                </a:solidFill>
              </a:rPr>
              <a:t>Preventing Discrimination &amp; </a:t>
            </a:r>
            <a:r>
              <a:rPr lang="en-US" sz="2200" b="1">
                <a:solidFill>
                  <a:schemeClr val="bg1"/>
                </a:solidFill>
              </a:rPr>
              <a:t>Harassment - </a:t>
            </a:r>
            <a:endParaRPr lang="en-US" sz="2200" b="1" dirty="0">
              <a:solidFill>
                <a:schemeClr val="bg1"/>
              </a:solidFill>
            </a:endParaRPr>
          </a:p>
          <a:p>
            <a:pPr algn="l">
              <a:lnSpc>
                <a:spcPct val="100000"/>
              </a:lnSpc>
              <a:spcBef>
                <a:spcPts val="0"/>
              </a:spcBef>
            </a:pPr>
            <a:r>
              <a:rPr lang="en-US" sz="2200" b="1" dirty="0">
                <a:solidFill>
                  <a:schemeClr val="bg1"/>
                </a:solidFill>
              </a:rPr>
              <a:t>Compliance Training FY24</a:t>
            </a:r>
            <a:endParaRPr lang="en-US" sz="2200" dirty="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rPr>
              <a:t>THE VALUE OF 168</a:t>
            </a:r>
          </a:p>
        </p:txBody>
      </p:sp>
      <p:cxnSp>
        <p:nvCxnSpPr>
          <p:cNvPr id="10" name="Straight Connector 9">
            <a:extLst>
              <a:ext uri="{FF2B5EF4-FFF2-40B4-BE49-F238E27FC236}">
                <a16:creationId xmlns:a16="http://schemas.microsoft.com/office/drawing/2014/main" id="{D81D68DD-7A28-DF47-ABBD-D69140B4E63D}"/>
              </a:ext>
            </a:extLst>
          </p:cNvPr>
          <p:cNvCxnSpPr>
            <a:cxnSpLocks/>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cxnSpLocks/>
            <a:stCxn id="15" idx="0"/>
          </p:cNvCxnSpPr>
          <p:nvPr/>
        </p:nvCxnSpPr>
        <p:spPr>
          <a:xfrm>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en-US" kern="1200">
                <a:latin typeface="+mj-lt"/>
                <a:ea typeface="+mj-ea"/>
                <a:cs typeface="+mj-cs"/>
              </a:rPr>
              <a:t>Gender Stereotypes</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2075381275"/>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en-GB" dirty="0"/>
              <a:t>TRUE OR FALSE?</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en-GB" dirty="0"/>
              <a:t>Harassment, including sexual harassment, is usually just a problem for the person being targeted by the improper conduct.</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en-GB" dirty="0"/>
              <a:t>Answer…</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a:bodyPr>
          <a:lstStyle/>
          <a:p>
            <a:pPr marL="0" indent="0">
              <a:buNone/>
            </a:pPr>
            <a:r>
              <a:rPr lang="en-GB" dirty="0"/>
              <a:t>The above statement is </a:t>
            </a:r>
            <a:r>
              <a:rPr lang="en-GB" dirty="0">
                <a:solidFill>
                  <a:srgbClr val="FF0000"/>
                </a:solidFill>
              </a:rPr>
              <a:t>False.</a:t>
            </a:r>
          </a:p>
          <a:p>
            <a:pPr marL="0" indent="0">
              <a:buNone/>
            </a:pPr>
            <a:endParaRPr lang="en-GB" dirty="0">
              <a:solidFill>
                <a:srgbClr val="FF0000"/>
              </a:solidFill>
            </a:endParaRPr>
          </a:p>
          <a:p>
            <a:pPr marL="0" indent="0">
              <a:buNone/>
            </a:pPr>
            <a:r>
              <a:rPr lang="en-GB" dirty="0"/>
              <a:t>Harassment impacts the target of the improper conduct. But it also impacts others – and sends a message about what is and isn’t okay in the workplace to anyone who sees or learns about it</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en-US" kern="1200">
                <a:latin typeface="+mj-lt"/>
                <a:ea typeface="+mj-ea"/>
                <a:cs typeface="+mj-cs"/>
              </a:rPr>
              <a:t>Sexual harassment – can you spot it?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2214511287"/>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369332"/>
          </a:xfrm>
          <a:prstGeom prst="rect">
            <a:avLst/>
          </a:prstGeom>
          <a:noFill/>
        </p:spPr>
        <p:txBody>
          <a:bodyPr wrap="square">
            <a:spAutoFit/>
          </a:bodyPr>
          <a:lstStyle/>
          <a:p>
            <a:pPr marL="0"/>
            <a:r>
              <a:rPr lang="en-US" dirty="0"/>
              <a:t>Anyone can engage in sexual harassment, and anyone can be the target including:</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en-GB" dirty="0"/>
              <a:t>Inappropriate language and comments</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lnSpcReduction="10000"/>
          </a:bodyPr>
          <a:lstStyle/>
          <a:p>
            <a:pPr marL="0" indent="0">
              <a:buNone/>
            </a:pPr>
            <a:r>
              <a:rPr lang="en-GB" dirty="0"/>
              <a:t>Are any of these scenarios inappropriate?</a:t>
            </a:r>
          </a:p>
          <a:p>
            <a:endParaRPr lang="en-GB" dirty="0"/>
          </a:p>
          <a:p>
            <a:pPr marL="685775" lvl="1" indent="-342900">
              <a:buFont typeface="+mj-lt"/>
              <a:buAutoNum type="arabicPeriod"/>
            </a:pPr>
            <a:r>
              <a:rPr lang="en-GB" dirty="0"/>
              <a:t>A vendor reaches out without permission to touch another employee’s face to remove an eyelash.</a:t>
            </a:r>
          </a:p>
          <a:p>
            <a:pPr marL="685775" lvl="1" indent="-342900">
              <a:buFont typeface="+mj-lt"/>
              <a:buAutoNum type="arabicPeriod"/>
            </a:pPr>
            <a:r>
              <a:rPr lang="en-GB" dirty="0"/>
              <a:t>A manager encourages an employee to use her “feminine charms” to make a point in a meeting.</a:t>
            </a:r>
          </a:p>
          <a:p>
            <a:pPr marL="685775" lvl="1" indent="-342900">
              <a:buFont typeface="+mj-lt"/>
              <a:buAutoNum type="arabicPeriod"/>
            </a:pPr>
            <a:r>
              <a:rPr lang="en-GB" dirty="0"/>
              <a:t>A co-worker makes a comment about a customer’s non-binary status… “It’s just a trend”… “He, she, they…. Oh whatever!”</a:t>
            </a:r>
          </a:p>
          <a:p>
            <a:pPr lvl="1"/>
            <a:endParaRPr lang="en-GB" dirty="0"/>
          </a:p>
          <a:p>
            <a:pPr marL="342875" lvl="1" indent="0">
              <a:buNone/>
            </a:pPr>
            <a:r>
              <a:rPr lang="en-GB" dirty="0"/>
              <a:t>ANSWER … </a:t>
            </a:r>
            <a:r>
              <a:rPr lang="en-GB" b="1" dirty="0">
                <a:solidFill>
                  <a:srgbClr val="FF0000"/>
                </a:solidFill>
              </a:rPr>
              <a:t>YES! </a:t>
            </a:r>
          </a:p>
          <a:p>
            <a:pPr marL="342875" lvl="1" indent="0">
              <a:buNone/>
            </a:pPr>
            <a:endParaRPr lang="en-GB" b="1" dirty="0">
              <a:solidFill>
                <a:srgbClr val="FF0000"/>
              </a:solidFill>
            </a:endParaRPr>
          </a:p>
          <a:p>
            <a:pPr marL="342875" lvl="1" indent="0">
              <a:buNone/>
            </a:pPr>
            <a:r>
              <a:rPr lang="en-GB" dirty="0"/>
              <a:t>Remember …. Sexual harassment can include unwelcome or offensive conduct directed at someone’s:</a:t>
            </a:r>
          </a:p>
          <a:p>
            <a:pPr marL="342875" lvl="1" indent="0">
              <a:buNone/>
            </a:pPr>
            <a:endParaRPr lang="en-GB" dirty="0"/>
          </a:p>
          <a:p>
            <a:pPr marL="342875" lvl="1" indent="0">
              <a:buNone/>
            </a:pPr>
            <a:r>
              <a:rPr lang="en-GB" dirty="0"/>
              <a:t>	- Gender identity</a:t>
            </a:r>
          </a:p>
          <a:p>
            <a:pPr marL="342875" lvl="1" indent="0">
              <a:buNone/>
            </a:pPr>
            <a:r>
              <a:rPr lang="en-GB" dirty="0"/>
              <a:t>	- Gender expression </a:t>
            </a:r>
          </a:p>
          <a:p>
            <a:pPr marL="342875" lvl="1" indent="0">
              <a:buNone/>
            </a:pPr>
            <a:r>
              <a:rPr lang="en-GB" dirty="0"/>
              <a:t>	- Transgender status</a:t>
            </a:r>
          </a:p>
          <a:p>
            <a:pPr marL="342875" lvl="1" indent="0">
              <a:buNone/>
            </a:pPr>
            <a:r>
              <a:rPr lang="en-GB" dirty="0"/>
              <a:t>	- Sexual orientation</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pPr/>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en-GB" dirty="0"/>
              <a:t>Hostile Work Environment</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pPr/>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369332"/>
          </a:xfrm>
          <a:prstGeom prst="rect">
            <a:avLst/>
          </a:prstGeom>
          <a:noFill/>
        </p:spPr>
        <p:txBody>
          <a:bodyPr wrap="square" rtlCol="0">
            <a:spAutoFit/>
          </a:bodyPr>
          <a:lstStyle/>
          <a:p>
            <a:pPr algn="ctr"/>
            <a:r>
              <a:rPr lang="en-GB" dirty="0">
                <a:solidFill>
                  <a:srgbClr val="FF0000"/>
                </a:solidFill>
              </a:rPr>
              <a:t>Always use your best judgement to ensure your behaviour is respectful</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369332"/>
          </a:xfrm>
          <a:prstGeom prst="rect">
            <a:avLst/>
          </a:prstGeom>
          <a:noFill/>
        </p:spPr>
        <p:txBody>
          <a:bodyPr wrap="square" rtlCol="0">
            <a:spAutoFit/>
          </a:bodyPr>
          <a:lstStyle/>
          <a:p>
            <a:r>
              <a:rPr lang="en-US" dirty="0"/>
              <a:t>Examples of conduct that can lead to a hostile work environment include…</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742057356"/>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en-GB" dirty="0"/>
              <a:t>Onsite vs Offsite</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369332"/>
          </a:xfrm>
          <a:prstGeom prst="rect">
            <a:avLst/>
          </a:prstGeom>
          <a:noFill/>
        </p:spPr>
        <p:txBody>
          <a:bodyPr wrap="square" rtlCol="0">
            <a:spAutoFit/>
          </a:bodyPr>
          <a:lstStyle/>
          <a:p>
            <a:r>
              <a:rPr lang="en-GB" b="1" dirty="0"/>
              <a:t>Laws and our policies apply offsite too including</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369332"/>
          </a:xfrm>
          <a:prstGeom prst="rect">
            <a:avLst/>
          </a:prstGeom>
          <a:noFill/>
        </p:spPr>
        <p:txBody>
          <a:bodyPr wrap="square" rtlCol="0">
            <a:spAutoFit/>
          </a:bodyPr>
          <a:lstStyle/>
          <a:p>
            <a:r>
              <a:rPr lang="en-GB" b="1" dirty="0"/>
              <a:t>Laws and our policies apply to everyone, regardless of where they may be working</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en-GB" dirty="0"/>
              <a:t>Discrimination</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pPr/>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3970318"/>
          </a:xfrm>
          <a:prstGeom prst="rect">
            <a:avLst/>
          </a:prstGeom>
          <a:noFill/>
        </p:spPr>
        <p:txBody>
          <a:bodyPr wrap="square" rtlCol="0">
            <a:spAutoFit/>
          </a:bodyPr>
          <a:lstStyle/>
          <a:p>
            <a:r>
              <a:rPr lang="en-US" dirty="0"/>
              <a:t>Discrimination can impact important work decisions around how people get:</a:t>
            </a:r>
          </a:p>
          <a:p>
            <a:endParaRPr lang="en-US" dirty="0"/>
          </a:p>
          <a:p>
            <a:pPr marL="285750" indent="-285750">
              <a:buFont typeface="Arial" panose="020B0604020202020204" pitchFamily="34" charset="0"/>
              <a:buChar char="•"/>
            </a:pPr>
            <a:r>
              <a:rPr lang="en-US" dirty="0"/>
              <a:t>Hired</a:t>
            </a:r>
          </a:p>
          <a:p>
            <a:pPr marL="285750" indent="-285750">
              <a:buFont typeface="Arial" panose="020B0604020202020204" pitchFamily="34" charset="0"/>
              <a:buChar char="•"/>
            </a:pPr>
            <a:r>
              <a:rPr lang="en-US" dirty="0"/>
              <a:t>Fired</a:t>
            </a:r>
          </a:p>
          <a:p>
            <a:pPr marL="285750" indent="-285750">
              <a:buFont typeface="Arial" panose="020B0604020202020204" pitchFamily="34" charset="0"/>
              <a:buChar char="•"/>
            </a:pPr>
            <a:r>
              <a:rPr lang="en-US" dirty="0"/>
              <a:t>Paid</a:t>
            </a:r>
          </a:p>
          <a:p>
            <a:pPr marL="285750" indent="-285750">
              <a:buFont typeface="Arial" panose="020B0604020202020204" pitchFamily="34" charset="0"/>
              <a:buChar char="•"/>
            </a:pPr>
            <a:r>
              <a:rPr lang="en-US" dirty="0"/>
              <a:t>Promoted</a:t>
            </a:r>
          </a:p>
          <a:p>
            <a:pPr marL="285750" indent="-285750">
              <a:buFont typeface="Arial" panose="020B0604020202020204" pitchFamily="34" charset="0"/>
              <a:buChar char="•"/>
            </a:pPr>
            <a:r>
              <a:rPr lang="en-US" dirty="0"/>
              <a:t>Demoted</a:t>
            </a:r>
          </a:p>
          <a:p>
            <a:endParaRPr lang="en-US" dirty="0"/>
          </a:p>
          <a:p>
            <a:r>
              <a:rPr lang="en-US" dirty="0"/>
              <a:t>Laws prohibit decisions based on protected grounds.</a:t>
            </a:r>
          </a:p>
          <a:p>
            <a:endParaRPr lang="en-US" dirty="0"/>
          </a:p>
          <a:p>
            <a:endParaRPr lang="en-US" dirty="0"/>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en-US" kern="1200">
                <a:latin typeface="+mj-lt"/>
                <a:ea typeface="+mj-ea"/>
                <a:cs typeface="+mj-cs"/>
              </a:rPr>
              <a:t>Workplace bullying</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en-US" sz="2100" dirty="0"/>
              <a:t>RPM policy prohibits abusive conduct, such as:</a:t>
            </a:r>
          </a:p>
          <a:p>
            <a:pPr defTabSz="685749">
              <a:lnSpc>
                <a:spcPct val="90000"/>
              </a:lnSpc>
              <a:spcBef>
                <a:spcPts val="750"/>
              </a:spcBef>
            </a:pPr>
            <a:endParaRPr lang="en-US" sz="2100" dirty="0"/>
          </a:p>
          <a:p>
            <a:pPr marL="171438" indent="-171438" defTabSz="685749">
              <a:lnSpc>
                <a:spcPct val="90000"/>
              </a:lnSpc>
              <a:spcBef>
                <a:spcPts val="750"/>
              </a:spcBef>
              <a:buFont typeface="Arial" panose="020B0604020202020204" pitchFamily="34" charset="0"/>
              <a:buChar char="•"/>
            </a:pPr>
            <a:r>
              <a:rPr lang="en-US" sz="2100" dirty="0"/>
              <a:t>Workplace bullying</a:t>
            </a:r>
          </a:p>
          <a:p>
            <a:pPr marL="171438" indent="-171438" defTabSz="685749">
              <a:lnSpc>
                <a:spcPct val="90000"/>
              </a:lnSpc>
              <a:spcBef>
                <a:spcPts val="750"/>
              </a:spcBef>
              <a:buFont typeface="Arial" panose="020B0604020202020204" pitchFamily="34" charset="0"/>
              <a:buChar char="•"/>
            </a:pPr>
            <a:r>
              <a:rPr lang="en-US" sz="2100" dirty="0"/>
              <a:t>Moral harassment</a:t>
            </a:r>
          </a:p>
          <a:p>
            <a:pPr marL="171438" indent="-171438" defTabSz="685749">
              <a:lnSpc>
                <a:spcPct val="90000"/>
              </a:lnSpc>
              <a:spcBef>
                <a:spcPts val="750"/>
              </a:spcBef>
              <a:buFont typeface="Arial" panose="020B0604020202020204" pitchFamily="34" charset="0"/>
              <a:buChar char="•"/>
            </a:pPr>
            <a:r>
              <a:rPr lang="en-US" sz="2100" dirty="0"/>
              <a:t>Psychological harassment</a:t>
            </a:r>
          </a:p>
          <a:p>
            <a:pPr marL="171438" indent="-171438" defTabSz="685749">
              <a:lnSpc>
                <a:spcPct val="90000"/>
              </a:lnSpc>
              <a:spcBef>
                <a:spcPts val="750"/>
              </a:spcBef>
              <a:buFont typeface="Arial" panose="020B0604020202020204" pitchFamily="34" charset="0"/>
              <a:buChar char="•"/>
            </a:pPr>
            <a:r>
              <a:rPr lang="en-US" sz="2100" dirty="0" err="1"/>
              <a:t>Victimisation</a:t>
            </a:r>
            <a:endParaRPr lang="en-US" sz="2100" dirty="0"/>
          </a:p>
          <a:p>
            <a:pPr marL="171438" indent="-171438" defTabSz="685749">
              <a:lnSpc>
                <a:spcPct val="90000"/>
              </a:lnSpc>
              <a:spcBef>
                <a:spcPts val="750"/>
              </a:spcBef>
              <a:buFont typeface="Arial" panose="020B0604020202020204" pitchFamily="34" charset="0"/>
              <a:buChar char="•"/>
            </a:pPr>
            <a:endParaRPr lang="en-US" sz="2100" dirty="0"/>
          </a:p>
          <a:p>
            <a:pPr defTabSz="685749">
              <a:lnSpc>
                <a:spcPct val="90000"/>
              </a:lnSpc>
              <a:spcBef>
                <a:spcPts val="750"/>
              </a:spcBef>
            </a:pPr>
            <a:r>
              <a:rPr lang="en-US" sz="2100" dirty="0"/>
              <a:t>Abusive </a:t>
            </a:r>
            <a:r>
              <a:rPr lang="en-US" sz="2100" dirty="0" err="1"/>
              <a:t>behaviours</a:t>
            </a:r>
            <a:r>
              <a:rPr lang="en-US" sz="2100" dirty="0"/>
              <a:t> will not be tolerated and may result in disciplinary and even dismissal.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a:bodyPr>
          <a:lstStyle/>
          <a:p>
            <a:pPr defTabSz="685749">
              <a:lnSpc>
                <a:spcPct val="90000"/>
              </a:lnSpc>
              <a:spcAft>
                <a:spcPts val="600"/>
              </a:spcAft>
            </a:pPr>
            <a:r>
              <a:rPr lang="en-US" sz="2600" b="1" dirty="0"/>
              <a:t>Scenario:</a:t>
            </a:r>
          </a:p>
          <a:p>
            <a:pPr indent="-171438" defTabSz="685749">
              <a:lnSpc>
                <a:spcPct val="90000"/>
              </a:lnSpc>
              <a:spcAft>
                <a:spcPts val="600"/>
              </a:spcAft>
              <a:buFont typeface="Arial" panose="020B0604020202020204" pitchFamily="34" charset="0"/>
              <a:buChar char="•"/>
            </a:pPr>
            <a:endParaRPr lang="en-US" sz="2600" dirty="0"/>
          </a:p>
          <a:p>
            <a:pPr defTabSz="685749">
              <a:lnSpc>
                <a:spcPct val="90000"/>
              </a:lnSpc>
              <a:spcAft>
                <a:spcPts val="600"/>
              </a:spcAft>
            </a:pPr>
            <a:r>
              <a:rPr lang="en-US" sz="2600" dirty="0"/>
              <a:t>Someone at your work makes an </a:t>
            </a:r>
            <a:r>
              <a:rPr lang="en-US" sz="2600" dirty="0" err="1"/>
              <a:t>off-colour</a:t>
            </a:r>
            <a:r>
              <a:rPr lang="en-US" sz="2600" dirty="0"/>
              <a:t> joke and defends it by saying they had heard it at a recent football match. </a:t>
            </a:r>
          </a:p>
          <a:p>
            <a:pPr indent="-171438" defTabSz="685749">
              <a:lnSpc>
                <a:spcPct val="90000"/>
              </a:lnSpc>
              <a:spcAft>
                <a:spcPts val="600"/>
              </a:spcAft>
              <a:buFont typeface="Arial" panose="020B0604020202020204" pitchFamily="34" charset="0"/>
              <a:buChar char="•"/>
            </a:pPr>
            <a:endParaRPr lang="en-US" sz="2600" dirty="0"/>
          </a:p>
          <a:p>
            <a:pPr defTabSz="685749">
              <a:lnSpc>
                <a:spcPct val="90000"/>
              </a:lnSpc>
              <a:spcAft>
                <a:spcPts val="600"/>
              </a:spcAft>
            </a:pPr>
            <a:r>
              <a:rPr lang="en-US" sz="2600" i="1" dirty="0"/>
              <a:t>Do you think it is appropriate to repeat jokes of this nature in the workplace?</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en-GB" sz="2600" b="1" dirty="0"/>
              <a:t>Answer:</a:t>
            </a:r>
          </a:p>
          <a:p>
            <a:pPr>
              <a:spcAft>
                <a:spcPts val="600"/>
              </a:spcAft>
            </a:pPr>
            <a:endParaRPr lang="en-GB" sz="2600" dirty="0"/>
          </a:p>
          <a:p>
            <a:pPr>
              <a:spcAft>
                <a:spcPts val="600"/>
              </a:spcAft>
            </a:pPr>
            <a:r>
              <a:rPr lang="en-GB" sz="2600" dirty="0"/>
              <a:t>Offensive behaviour is never okay in a work setting, even if some consider it acceptable in other settings or to other audiences.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en-US" kern="1200">
                <a:latin typeface="+mj-lt"/>
                <a:ea typeface="+mj-ea"/>
                <a:cs typeface="+mj-cs"/>
              </a:rPr>
              <a:t>Personal vs Work</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en-GB" dirty="0"/>
              <a:t>Preventing Discrimination &amp; Harassment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pPr/>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2026062"/>
            <a:ext cx="8604504" cy="4524315"/>
          </a:xfrm>
          <a:prstGeom prst="rect">
            <a:avLst/>
          </a:prstGeom>
          <a:noFill/>
        </p:spPr>
        <p:txBody>
          <a:bodyPr wrap="square" rtlCol="0">
            <a:spAutoFit/>
          </a:bodyPr>
          <a:lstStyle/>
          <a:p>
            <a:pPr algn="ctr"/>
            <a:r>
              <a:rPr lang="en-GB" b="1" dirty="0"/>
              <a:t>Course Contents</a:t>
            </a:r>
          </a:p>
          <a:p>
            <a:endParaRPr lang="en-GB" dirty="0"/>
          </a:p>
          <a:p>
            <a:pPr marL="342900" indent="-342900">
              <a:buFont typeface="+mj-lt"/>
              <a:buAutoNum type="arabicPeriod"/>
            </a:pPr>
            <a:r>
              <a:rPr lang="en-GB" dirty="0"/>
              <a:t>What is harassment &amp; discrimination?</a:t>
            </a:r>
          </a:p>
          <a:p>
            <a:pPr marL="342900" indent="-342900">
              <a:buFont typeface="+mj-lt"/>
              <a:buAutoNum type="arabicPeriod"/>
            </a:pPr>
            <a:r>
              <a:rPr lang="en-GB" dirty="0"/>
              <a:t>Understanding Protected Grounds </a:t>
            </a:r>
          </a:p>
          <a:p>
            <a:pPr marL="342900" indent="-342900">
              <a:buFont typeface="+mj-lt"/>
              <a:buAutoNum type="arabicPeriod"/>
            </a:pPr>
            <a:r>
              <a:rPr lang="en-GB" dirty="0"/>
              <a:t>Sexual harassment</a:t>
            </a:r>
          </a:p>
          <a:p>
            <a:pPr marL="342900" indent="-342900">
              <a:buFont typeface="+mj-lt"/>
              <a:buAutoNum type="arabicPeriod"/>
            </a:pPr>
            <a:r>
              <a:rPr lang="en-GB" dirty="0"/>
              <a:t>Quid Pro Quo / Hostile Work Environment </a:t>
            </a:r>
          </a:p>
          <a:p>
            <a:pPr marL="342900" indent="-342900">
              <a:buFont typeface="+mj-lt"/>
              <a:buAutoNum type="arabicPeriod"/>
            </a:pPr>
            <a:r>
              <a:rPr lang="en-GB" dirty="0"/>
              <a:t>Discrimination</a:t>
            </a:r>
          </a:p>
          <a:p>
            <a:pPr marL="342900" indent="-342900">
              <a:buFont typeface="+mj-lt"/>
              <a:buAutoNum type="arabicPeriod"/>
            </a:pPr>
            <a:r>
              <a:rPr lang="en-GB" dirty="0"/>
              <a:t>Inappropriate Behaviour</a:t>
            </a:r>
          </a:p>
          <a:p>
            <a:pPr marL="342900" indent="-342900">
              <a:buFont typeface="+mj-lt"/>
              <a:buAutoNum type="arabicPeriod"/>
            </a:pPr>
            <a:r>
              <a:rPr lang="en-GB" dirty="0"/>
              <a:t>Workplace Bullying</a:t>
            </a:r>
          </a:p>
          <a:p>
            <a:pPr marL="342900" indent="-342900">
              <a:buFont typeface="+mj-lt"/>
              <a:buAutoNum type="arabicPeriod"/>
            </a:pPr>
            <a:r>
              <a:rPr lang="en-GB" dirty="0"/>
              <a:t>Spotting unwelcome behaviours</a:t>
            </a:r>
          </a:p>
          <a:p>
            <a:pPr marL="342900" indent="-342900">
              <a:buFont typeface="+mj-lt"/>
              <a:buAutoNum type="arabicPeriod"/>
            </a:pPr>
            <a:r>
              <a:rPr lang="en-GB" dirty="0"/>
              <a:t>Raising concerns and retaliation</a:t>
            </a:r>
          </a:p>
          <a:p>
            <a:pPr marL="342900" indent="-342900">
              <a:buFont typeface="+mj-lt"/>
              <a:buAutoNum type="arabicPeriod"/>
            </a:pPr>
            <a:endParaRPr lang="en-GB" dirty="0"/>
          </a:p>
          <a:p>
            <a:r>
              <a:rPr lang="en-GB" b="1" dirty="0"/>
              <a:t>If you have any questions regarding the training or how specific local requirements apply, speak to your manager, Human Resources or contact </a:t>
            </a:r>
            <a:r>
              <a:rPr lang="en-GB" b="1" dirty="0">
                <a:solidFill>
                  <a:srgbClr val="008AFF"/>
                </a:solidFill>
              </a:rPr>
              <a:t>compliance@rpminc.com</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en-US" kern="1200" dirty="0">
                <a:latin typeface="+mj-lt"/>
                <a:ea typeface="+mj-ea"/>
                <a:cs typeface="+mj-cs"/>
              </a:rPr>
              <a:t>Conduct at work settings – question to ask yourself</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en-GB" dirty="0"/>
              <a:t>Bystander - spotting unwelcome behaviours</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en-GB" sz="1600" dirty="0"/>
              <a:t>Signals can be both verbal and non-verbal</a:t>
            </a:r>
          </a:p>
          <a:p>
            <a:endParaRPr lang="en-GB" dirty="0"/>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pPr/>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en-US" kern="1200">
                <a:latin typeface="+mj-lt"/>
                <a:ea typeface="+mj-ea"/>
                <a:cs typeface="+mj-cs"/>
              </a:rPr>
              <a:t>What to do if you see inappropriate behaviour</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en-US" sz="2100" dirty="0"/>
              <a:t>After receiving a complaint, RPM will conduct a prompt, thorough and impartial investigation, and take immediate and appropriate corrective action as appropriate. </a:t>
            </a:r>
          </a:p>
          <a:p>
            <a:pPr marL="171438" indent="-171438" defTabSz="685749">
              <a:lnSpc>
                <a:spcPct val="90000"/>
              </a:lnSpc>
              <a:spcBef>
                <a:spcPts val="750"/>
              </a:spcBef>
              <a:buFont typeface="Arial" panose="020B0604020202020204" pitchFamily="34" charset="0"/>
              <a:buChar char="•"/>
            </a:pPr>
            <a:endParaRPr lang="en-US" sz="2100" dirty="0"/>
          </a:p>
          <a:p>
            <a:pPr defTabSz="685749">
              <a:lnSpc>
                <a:spcPct val="90000"/>
              </a:lnSpc>
              <a:spcBef>
                <a:spcPts val="750"/>
              </a:spcBef>
            </a:pPr>
            <a:r>
              <a:rPr lang="en-US" sz="2100" dirty="0"/>
              <a:t>In some locations, individuals who violate laws may be subject to civil and criminal penalties</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en-US" dirty="0"/>
              <a:t>RPM’s Non-Retaliation Policy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lnSpcReduction="10000"/>
          </a:bodyPr>
          <a:lstStyle/>
          <a:p>
            <a:pPr marL="0" indent="0">
              <a:buNone/>
            </a:pPr>
            <a:r>
              <a:rPr lang="en-US" sz="1600" b="1" dirty="0"/>
              <a:t>If you have a concern or something does not feel right, speak up.</a:t>
            </a:r>
          </a:p>
          <a:p>
            <a:r>
              <a:rPr lang="en-US" sz="1600" b="0" i="0" u="none" strike="noStrike" baseline="0" dirty="0">
                <a:solidFill>
                  <a:srgbClr val="373535"/>
                </a:solidFill>
              </a:rPr>
              <a:t>You can report your concern to your manager, HR, Legal and Compliance Department or through the RPM Hotline.</a:t>
            </a:r>
          </a:p>
          <a:p>
            <a:endParaRPr lang="en-US" sz="1600" dirty="0">
              <a:solidFill>
                <a:srgbClr val="373535"/>
              </a:solidFill>
            </a:endParaRPr>
          </a:p>
          <a:p>
            <a:r>
              <a:rPr lang="en-US" sz="1600" b="0" i="0" u="none" strike="noStrike" baseline="0" dirty="0">
                <a:solidFill>
                  <a:srgbClr val="373535"/>
                </a:solidFill>
              </a:rPr>
              <a:t>All good-faith reports are taken seriously and carefully reviewed. Reports of any violations of the law, our Values &amp; Expectations of 168, or unethical behavior will be promptly and appropriately investigated.</a:t>
            </a:r>
          </a:p>
          <a:p>
            <a:endParaRPr lang="en-US" sz="1600" dirty="0"/>
          </a:p>
          <a:p>
            <a:pPr marL="0" marR="0" lvl="0" indent="0">
              <a:lnSpc>
                <a:spcPct val="107000"/>
              </a:lnSpc>
              <a:spcBef>
                <a:spcPts val="0"/>
              </a:spcBef>
              <a:spcAft>
                <a:spcPts val="0"/>
              </a:spcAft>
              <a:buNone/>
            </a:pPr>
            <a:r>
              <a:rPr lang="en-US" sz="1600" kern="100" dirty="0">
                <a:effectLst/>
                <a:ea typeface="Calibri" panose="020F0502020204030204" pitchFamily="34" charset="0"/>
                <a:cs typeface="Times New Roman" panose="02020603050405020304" pitchFamily="18" charset="0"/>
              </a:rPr>
              <a:t>If you report misconduct, and you report it in good faith, RPM’s retaliation policy prohibits you from being terminated, demoted, suspended, reprimanded, disciplined, transferred, threatened, harassed, or in any manner discriminated against for raising your concerns. </a:t>
            </a:r>
          </a:p>
          <a:p>
            <a:pPr marL="57162" marR="0" indent="0">
              <a:lnSpc>
                <a:spcPct val="107000"/>
              </a:lnSpc>
              <a:spcBef>
                <a:spcPts val="0"/>
              </a:spcBef>
              <a:spcAft>
                <a:spcPts val="800"/>
              </a:spcAft>
              <a:buNone/>
            </a:pPr>
            <a:endParaRPr lang="en-US" sz="1700" kern="100" dirty="0">
              <a:effectLst/>
              <a:ea typeface="Calibri" panose="020F0502020204030204" pitchFamily="34" charset="0"/>
              <a:cs typeface="Times New Roman" panose="02020603050405020304" pitchFamily="18" charset="0"/>
            </a:endParaRPr>
          </a:p>
          <a:p>
            <a:endParaRPr lang="en-US" dirty="0"/>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en-GB" dirty="0"/>
              <a:t>Retaliation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905503871"/>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9332"/>
          </a:xfrm>
          <a:prstGeom prst="rect">
            <a:avLst/>
          </a:prstGeom>
          <a:noFill/>
        </p:spPr>
        <p:txBody>
          <a:bodyPr wrap="square" rtlCol="0">
            <a:spAutoFit/>
          </a:bodyPr>
          <a:lstStyle/>
          <a:p>
            <a:r>
              <a:rPr lang="en-US" dirty="0"/>
              <a:t>Examples of retaliatory </a:t>
            </a:r>
            <a:r>
              <a:rPr lang="en-US" dirty="0" err="1"/>
              <a:t>behaviour</a:t>
            </a:r>
            <a:r>
              <a:rPr lang="en-US" dirty="0"/>
              <a:t>:</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en-GB" dirty="0"/>
              <a:t>True or False?</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en-GB" dirty="0"/>
              <a:t>In addition to managers, co-workers can engage in prohibited retaliation.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en-GB" dirty="0"/>
              <a:t>Answer…</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en-GB" dirty="0"/>
              <a:t>The above statement is </a:t>
            </a:r>
            <a:r>
              <a:rPr lang="en-GB" b="1" dirty="0">
                <a:solidFill>
                  <a:schemeClr val="accent6">
                    <a:lumMod val="75000"/>
                  </a:schemeClr>
                </a:solidFill>
              </a:rPr>
              <a:t>True</a:t>
            </a:r>
            <a:r>
              <a:rPr lang="en-GB" dirty="0"/>
              <a:t>.</a:t>
            </a:r>
          </a:p>
          <a:p>
            <a:pPr marL="0" indent="0">
              <a:buNone/>
            </a:pPr>
            <a:r>
              <a:rPr lang="en-GB" dirty="0"/>
              <a:t>Anyone can engage in retaliation. This includes any manager or coworker who treats someone negatively because they raised a good-faith concern or complaint.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en-US" dirty="0"/>
              <a:t>Any questions</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en-US"/>
              <a:t>[EVENT NAME]  [DATE]</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pPr/>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en-GB" dirty="0"/>
              <a:t>Preventing Discrimination &amp; Harassment</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en-GB" dirty="0"/>
              <a:t>What is Harassment &amp; Discrimination?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en-US" kern="1200">
                <a:latin typeface="+mj-lt"/>
                <a:ea typeface="+mj-ea"/>
                <a:cs typeface="+mj-cs"/>
              </a:rPr>
              <a:t>Protected Grounds</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a:bodyPr>
          <a:lstStyle/>
          <a:p>
            <a:pPr defTabSz="685749">
              <a:lnSpc>
                <a:spcPct val="90000"/>
              </a:lnSpc>
              <a:spcBef>
                <a:spcPts val="750"/>
              </a:spcBef>
            </a:pPr>
            <a:r>
              <a:rPr lang="en-US" sz="2100" b="1" dirty="0">
                <a:solidFill>
                  <a:srgbClr val="FF0000"/>
                </a:solidFill>
              </a:rPr>
              <a:t>Remember:</a:t>
            </a:r>
          </a:p>
          <a:p>
            <a:pPr defTabSz="685749">
              <a:lnSpc>
                <a:spcPct val="90000"/>
              </a:lnSpc>
              <a:spcBef>
                <a:spcPts val="750"/>
              </a:spcBef>
            </a:pPr>
            <a:r>
              <a:rPr lang="en-US" sz="2100" b="1" dirty="0">
                <a:solidFill>
                  <a:srgbClr val="FF0000"/>
                </a:solidFill>
              </a:rPr>
              <a:t>Treat everyone with respect. Do not discriminate on a protected ground</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50762908"/>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646331"/>
          </a:xfrm>
          <a:prstGeom prst="rect">
            <a:avLst/>
          </a:prstGeom>
          <a:noFill/>
        </p:spPr>
        <p:txBody>
          <a:bodyPr wrap="square" rtlCol="0">
            <a:spAutoFit/>
          </a:bodyPr>
          <a:lstStyle/>
          <a:p>
            <a:r>
              <a:rPr lang="en-GB" dirty="0"/>
              <a:t>Depending on where you work, these grounds may include:</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en-US" kern="1200">
                <a:latin typeface="+mj-lt"/>
                <a:ea typeface="+mj-ea"/>
                <a:cs typeface="+mj-cs"/>
              </a:rPr>
              <a:t>Sexual harassment</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en-US" kern="1200">
                <a:latin typeface="+mj-lt"/>
                <a:ea typeface="+mj-ea"/>
                <a:cs typeface="+mj-cs"/>
              </a:rPr>
              <a:t>TRUE OR FALSE?</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en-US" kern="1200" dirty="0">
                <a:latin typeface="+mn-lt"/>
                <a:ea typeface="+mn-ea"/>
                <a:cs typeface="+mn-cs"/>
              </a:rPr>
              <a:t>When an employee witnesses harassing </a:t>
            </a:r>
            <a:r>
              <a:rPr lang="en-US" kern="1200" dirty="0" err="1">
                <a:latin typeface="+mn-lt"/>
                <a:ea typeface="+mn-ea"/>
                <a:cs typeface="+mn-cs"/>
              </a:rPr>
              <a:t>behaviour</a:t>
            </a:r>
            <a:r>
              <a:rPr lang="en-US" kern="1200" dirty="0">
                <a:latin typeface="+mn-lt"/>
                <a:ea typeface="+mn-ea"/>
                <a:cs typeface="+mn-cs"/>
              </a:rPr>
              <a:t>, a </a:t>
            </a:r>
            <a:r>
              <a:rPr lang="en-US" b="1" kern="1200" dirty="0">
                <a:latin typeface="+mn-lt"/>
                <a:ea typeface="+mn-ea"/>
                <a:cs typeface="+mn-cs"/>
              </a:rPr>
              <a:t>manager</a:t>
            </a:r>
            <a:r>
              <a:rPr lang="en-US" kern="1200" dirty="0">
                <a:latin typeface="+mn-lt"/>
                <a:ea typeface="+mn-ea"/>
                <a:cs typeface="+mn-cs"/>
              </a:rPr>
              <a:t> is usually the bad actor</a:t>
            </a:r>
            <a:r>
              <a:rPr lang="en-US" dirty="0"/>
              <a:t>.</a:t>
            </a:r>
            <a:endParaRPr lang="en-US" kern="1200" dirty="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en-US" kern="1200">
                <a:latin typeface="+mj-lt"/>
                <a:ea typeface="+mj-ea"/>
                <a:cs typeface="+mj-cs"/>
              </a:rPr>
              <a:t>Answer…</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en-US" kern="1200" dirty="0">
                <a:latin typeface="+mn-lt"/>
                <a:ea typeface="+mn-ea"/>
                <a:cs typeface="+mn-cs"/>
              </a:rPr>
              <a:t>The above statement is </a:t>
            </a:r>
            <a:r>
              <a:rPr lang="en-US" b="1" kern="1200" dirty="0">
                <a:solidFill>
                  <a:srgbClr val="FF0000"/>
                </a:solidFill>
                <a:latin typeface="+mn-lt"/>
                <a:ea typeface="+mn-ea"/>
                <a:cs typeface="+mn-cs"/>
              </a:rPr>
              <a:t>FALSE</a:t>
            </a:r>
          </a:p>
          <a:p>
            <a:pPr algn="ctr" defTabSz="685749">
              <a:lnSpc>
                <a:spcPct val="90000"/>
              </a:lnSpc>
              <a:spcBef>
                <a:spcPts val="750"/>
              </a:spcBef>
            </a:pPr>
            <a:endParaRPr lang="en-US" kern="1200" dirty="0">
              <a:latin typeface="+mn-lt"/>
              <a:ea typeface="+mn-ea"/>
              <a:cs typeface="+mn-cs"/>
            </a:endParaRPr>
          </a:p>
          <a:p>
            <a:pPr algn="ctr" defTabSz="685749">
              <a:lnSpc>
                <a:spcPct val="90000"/>
              </a:lnSpc>
              <a:spcBef>
                <a:spcPts val="750"/>
              </a:spcBef>
            </a:pPr>
            <a:r>
              <a:rPr lang="en-US" kern="1200" dirty="0">
                <a:latin typeface="+mn-lt"/>
                <a:ea typeface="+mn-ea"/>
                <a:cs typeface="+mn-cs"/>
              </a:rPr>
              <a:t>Co-workers are just as likely </a:t>
            </a:r>
            <a:r>
              <a:rPr lang="en-US" dirty="0"/>
              <a:t>as managers to engage in harassment.</a:t>
            </a:r>
            <a:endParaRPr lang="en-US" kern="1200" dirty="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en-US" kern="1200">
                <a:latin typeface="+mj-lt"/>
                <a:ea typeface="+mj-ea"/>
                <a:cs typeface="+mj-cs"/>
              </a:rPr>
              <a:t>Hostile Work Environment</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en-US" dirty="0"/>
              <a:t>Example (Build up of comments over time)</a:t>
            </a:r>
          </a:p>
          <a:p>
            <a:pPr marL="0" indent="0">
              <a:buNone/>
            </a:pPr>
            <a:endParaRPr lang="en-US" dirty="0"/>
          </a:p>
          <a:p>
            <a:pPr marL="0" indent="0">
              <a:buNone/>
            </a:pPr>
            <a:endParaRPr lang="en-US" dirty="0"/>
          </a:p>
          <a:p>
            <a:pPr marL="0" indent="0">
              <a:buNone/>
            </a:pPr>
            <a:r>
              <a:rPr lang="en-US" dirty="0"/>
              <a:t>            “Looking good, girl”</a:t>
            </a:r>
          </a:p>
          <a:p>
            <a:pPr marL="0" indent="0">
              <a:buNone/>
            </a:pPr>
            <a:endParaRPr lang="en-US" dirty="0"/>
          </a:p>
          <a:p>
            <a:pPr marL="0" indent="0">
              <a:buNone/>
            </a:pPr>
            <a:endParaRPr lang="en-US" dirty="0"/>
          </a:p>
          <a:p>
            <a:pPr marL="0" indent="0">
              <a:buNone/>
            </a:pPr>
            <a:r>
              <a:rPr lang="en-US" dirty="0"/>
              <a:t>“Why don’t you smile more?”</a:t>
            </a:r>
          </a:p>
          <a:p>
            <a:pPr marL="0" indent="0">
              <a:buNone/>
            </a:pPr>
            <a:endParaRPr lang="en-US" dirty="0"/>
          </a:p>
          <a:p>
            <a:pPr marL="0" indent="0">
              <a:buNone/>
            </a:pPr>
            <a:endParaRPr lang="en-US" dirty="0"/>
          </a:p>
          <a:p>
            <a:pPr marL="0" indent="0">
              <a:buNone/>
            </a:pPr>
            <a:r>
              <a:rPr lang="en-US" dirty="0"/>
              <a:t>“Use your boyish charms to help make your point”</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685800" y="2797131"/>
            <a:ext cx="2953511" cy="86704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238010" y="3871686"/>
            <a:ext cx="3694176"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1" y="4921608"/>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B392D-E5BF-4564-B6BF-23992C910A2D}"/>
</file>

<file path=customXml/itemProps2.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12370</TotalTime>
  <Words>1627</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Preventing Discrimination &amp; Harassment </vt:lpstr>
      <vt:lpstr>Preventing Discrimination &amp; Harassment</vt:lpstr>
      <vt:lpstr>What is Harassment &amp; Discrimination? </vt:lpstr>
      <vt:lpstr>Protected Grounds</vt:lpstr>
      <vt:lpstr>Sexual harassment</vt:lpstr>
      <vt:lpstr>TRUE OR FALSE?</vt:lpstr>
      <vt:lpstr>Answer…</vt:lpstr>
      <vt:lpstr>Hostile Work Environment</vt:lpstr>
      <vt:lpstr>Gender Stereotypes</vt:lpstr>
      <vt:lpstr>TRUE OR FALSE?</vt:lpstr>
      <vt:lpstr>Answer…</vt:lpstr>
      <vt:lpstr>Sexual harassment – can you spot it? </vt:lpstr>
      <vt:lpstr>Inappropriate language and comments</vt:lpstr>
      <vt:lpstr>Hostile Work Environment</vt:lpstr>
      <vt:lpstr>Onsite vs Offsite</vt:lpstr>
      <vt:lpstr>Discrimination</vt:lpstr>
      <vt:lpstr>Workplace bullying</vt:lpstr>
      <vt:lpstr>Personal vs Work</vt:lpstr>
      <vt:lpstr>Conduct at work settings – question to ask yourself</vt:lpstr>
      <vt:lpstr>Bystander - spotting unwelcome behaviours</vt:lpstr>
      <vt:lpstr>What to do if you see inappropriate behaviour</vt:lpstr>
      <vt:lpstr>RPM’s Non-Retaliation Policy </vt:lpstr>
      <vt:lpstr>Retaliation </vt:lpstr>
      <vt:lpstr>True or False?</vt:lpstr>
      <vt:lpstr>Answer…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2024-03-25T15:16:25Z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ies>
</file>