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800"/>
    <a:srgbClr val="474B53"/>
    <a:srgbClr val="191E28"/>
    <a:srgbClr val="DF3A42"/>
    <a:srgbClr val="E75B2B"/>
    <a:srgbClr val="F47200"/>
    <a:srgbClr val="E28D17"/>
    <a:srgbClr val="D5A300"/>
    <a:srgbClr val="A1AF10"/>
    <a:srgbClr val="77B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35" autoAdjust="0"/>
  </p:normalViewPr>
  <p:slideViewPr>
    <p:cSldViewPr snapToGrid="0" showGuides="1">
      <p:cViewPr>
        <p:scale>
          <a:sx n="100" d="100"/>
          <a:sy n="100" d="100"/>
        </p:scale>
        <p:origin x="972" y="-604"/>
      </p:cViewPr>
      <p:guideLst>
        <p:guide pos="2160"/>
        <p:guide orient="horz"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Medvec" userId="77209e64-de17-4b46-bf44-a8447c5cc24a" providerId="ADAL" clId="{A64A7749-1AE8-4862-B311-CF72F27178C4}"/>
    <pc:docChg chg="modSld">
      <pc:chgData name="Jessica Medvec" userId="77209e64-de17-4b46-bf44-a8447c5cc24a" providerId="ADAL" clId="{A64A7749-1AE8-4862-B311-CF72F27178C4}" dt="2023-08-14T19:31:13.323" v="93" actId="20577"/>
      <pc:docMkLst>
        <pc:docMk/>
      </pc:docMkLst>
      <pc:sldChg chg="modSp mod">
        <pc:chgData name="Jessica Medvec" userId="77209e64-de17-4b46-bf44-a8447c5cc24a" providerId="ADAL" clId="{A64A7749-1AE8-4862-B311-CF72F27178C4}" dt="2023-08-14T19:31:13.323" v="93" actId="20577"/>
        <pc:sldMkLst>
          <pc:docMk/>
          <pc:sldMk cId="160244010" sldId="256"/>
        </pc:sldMkLst>
        <pc:spChg chg="mod">
          <ac:chgData name="Jessica Medvec" userId="77209e64-de17-4b46-bf44-a8447c5cc24a" providerId="ADAL" clId="{A64A7749-1AE8-4862-B311-CF72F27178C4}" dt="2023-08-14T19:25:50.470" v="10" actId="20577"/>
          <ac:spMkLst>
            <pc:docMk/>
            <pc:sldMk cId="160244010" sldId="256"/>
            <ac:spMk id="32" creationId="{014ADAF4-D76A-486A-BD20-92251BFE5E00}"/>
          </ac:spMkLst>
        </pc:spChg>
        <pc:spChg chg="mod">
          <ac:chgData name="Jessica Medvec" userId="77209e64-de17-4b46-bf44-a8447c5cc24a" providerId="ADAL" clId="{A64A7749-1AE8-4862-B311-CF72F27178C4}" dt="2023-08-14T19:31:13.323" v="93" actId="20577"/>
          <ac:spMkLst>
            <pc:docMk/>
            <pc:sldMk cId="160244010" sldId="256"/>
            <ac:spMk id="34" creationId="{23CCB585-5A15-4E7C-96B6-C0057D449F2E}"/>
          </ac:spMkLst>
        </pc:spChg>
        <pc:spChg chg="mod">
          <ac:chgData name="Jessica Medvec" userId="77209e64-de17-4b46-bf44-a8447c5cc24a" providerId="ADAL" clId="{A64A7749-1AE8-4862-B311-CF72F27178C4}" dt="2023-08-14T19:30:16.939" v="83" actId="1076"/>
          <ac:spMkLst>
            <pc:docMk/>
            <pc:sldMk cId="160244010" sldId="256"/>
            <ac:spMk id="35" creationId="{7C731E8C-632F-45FC-92FD-29CD284AB643}"/>
          </ac:spMkLst>
        </pc:spChg>
        <pc:spChg chg="mod">
          <ac:chgData name="Jessica Medvec" userId="77209e64-de17-4b46-bf44-a8447c5cc24a" providerId="ADAL" clId="{A64A7749-1AE8-4862-B311-CF72F27178C4}" dt="2023-08-14T19:31:01.745" v="89" actId="14100"/>
          <ac:spMkLst>
            <pc:docMk/>
            <pc:sldMk cId="160244010" sldId="256"/>
            <ac:spMk id="36" creationId="{77DE7F63-93F9-44B6-8B3C-DE039FD2271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F10A-5BE5-4EE5-83A9-FC7FBAB5AC38}" type="datetimeFigureOut">
              <a:rPr lang="en-US" smtClean="0"/>
              <a:t>8/14/2023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9D12F-E8AC-48C0-8B1F-BD566648D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en-US" noProof="0" smtClean="0"/>
              <a:t>8/14/2023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136092-2EDF-47BF-99B1-B87430F95B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9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sv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svg"/><Relationship Id="rId42" Type="http://schemas.openxmlformats.org/officeDocument/2006/relationships/image" Target="../media/image41.svg"/><Relationship Id="rId47" Type="http://schemas.openxmlformats.org/officeDocument/2006/relationships/image" Target="../media/image46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svg"/><Relationship Id="rId32" Type="http://schemas.openxmlformats.org/officeDocument/2006/relationships/image" Target="../media/image31.svg"/><Relationship Id="rId37" Type="http://schemas.openxmlformats.org/officeDocument/2006/relationships/image" Target="../media/image36.png"/><Relationship Id="rId40" Type="http://schemas.openxmlformats.org/officeDocument/2006/relationships/image" Target="../media/image39.svg"/><Relationship Id="rId45" Type="http://schemas.openxmlformats.org/officeDocument/2006/relationships/image" Target="../media/image44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36" Type="http://schemas.openxmlformats.org/officeDocument/2006/relationships/image" Target="../media/image35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png"/><Relationship Id="rId44" Type="http://schemas.openxmlformats.org/officeDocument/2006/relationships/image" Target="../media/image43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svg"/><Relationship Id="rId27" Type="http://schemas.openxmlformats.org/officeDocument/2006/relationships/image" Target="../media/image26.png"/><Relationship Id="rId30" Type="http://schemas.openxmlformats.org/officeDocument/2006/relationships/image" Target="../media/image29.sv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svg"/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svg"/><Relationship Id="rId46" Type="http://schemas.openxmlformats.org/officeDocument/2006/relationships/image" Target="../media/image45.svg"/><Relationship Id="rId20" Type="http://schemas.openxmlformats.org/officeDocument/2006/relationships/image" Target="../media/image19.png"/><Relationship Id="rId41" Type="http://schemas.openxmlformats.org/officeDocument/2006/relationships/image" Target="../media/image4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F799AA8-8B5E-4CF5-9975-99FDD726FFD3}"/>
              </a:ext>
            </a:extLst>
          </p:cNvPr>
          <p:cNvGrpSpPr/>
          <p:nvPr userDrawn="1"/>
        </p:nvGrpSpPr>
        <p:grpSpPr>
          <a:xfrm>
            <a:off x="1999692" y="0"/>
            <a:ext cx="2858616" cy="9144000"/>
            <a:chOff x="2157768" y="0"/>
            <a:chExt cx="2858616" cy="9144000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4C5FBD76-8904-4E42-AE88-D512DA7052DA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57984" y="0"/>
              <a:ext cx="2858400" cy="2122490"/>
            </a:xfrm>
            <a:prstGeom prst="rect">
              <a:avLst/>
            </a:prstGeom>
          </p:spPr>
        </p:pic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AA3BC40D-C194-4EEE-8E69-4ED4ECFDEBE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984" y="1992793"/>
              <a:ext cx="2858400" cy="1598400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CD689866-F1C0-4715-81BF-9196A55EDE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768" y="3434239"/>
              <a:ext cx="2854286" cy="1598400"/>
            </a:xfrm>
            <a:prstGeom prst="rect">
              <a:avLst/>
            </a:prstGeom>
          </p:spPr>
        </p:pic>
        <p:pic>
          <p:nvPicPr>
            <p:cNvPr id="61" name="Graphic 60">
              <a:extLst>
                <a:ext uri="{FF2B5EF4-FFF2-40B4-BE49-F238E27FC236}">
                  <a16:creationId xmlns:a16="http://schemas.microsoft.com/office/drawing/2014/main" id="{DF44A126-1FEE-452F-85E5-3E973F142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984" y="4873949"/>
              <a:ext cx="2854286" cy="1598400"/>
            </a:xfrm>
            <a:prstGeom prst="rect">
              <a:avLst/>
            </a:prstGeom>
          </p:spPr>
        </p:pic>
        <p:pic>
          <p:nvPicPr>
            <p:cNvPr id="62" name="Graphic 61">
              <a:extLst>
                <a:ext uri="{FF2B5EF4-FFF2-40B4-BE49-F238E27FC236}">
                  <a16:creationId xmlns:a16="http://schemas.microsoft.com/office/drawing/2014/main" id="{9F5B1665-7823-4B65-9CA6-373B04C106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8200" y="6316234"/>
              <a:ext cx="2854286" cy="1598400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6516D51E-C5EF-493C-A49F-FA5A03131D5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428568" y="7830000"/>
              <a:ext cx="1587600" cy="1314000"/>
            </a:xfrm>
            <a:prstGeom prst="rect">
              <a:avLst/>
            </a:prstGeom>
          </p:spPr>
        </p:pic>
      </p:grpSp>
      <p:pic>
        <p:nvPicPr>
          <p:cNvPr id="15" name="Graphic 14">
            <a:extLst>
              <a:ext uri="{FF2B5EF4-FFF2-40B4-BE49-F238E27FC236}">
                <a16:creationId xmlns:a16="http://schemas.microsoft.com/office/drawing/2014/main" id="{F6C46E00-3822-4C50-9645-1D8C321873EB}"/>
              </a:ext>
            </a:extLst>
          </p:cNvPr>
          <p:cNvPicPr preferRelativeResize="0">
            <a:picLocks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48635" y="-1"/>
            <a:ext cx="2757600" cy="2061999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806B0370-83C6-482C-A9C3-4659AB1E3CF0}"/>
              </a:ext>
            </a:extLst>
          </p:cNvPr>
          <p:cNvPicPr preferRelativeResize="0">
            <a:picLocks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48635" y="2036065"/>
            <a:ext cx="2757600" cy="1498569"/>
          </a:xfrm>
          <a:prstGeom prst="rect">
            <a:avLst/>
          </a:prstGeom>
        </p:spPr>
      </p:pic>
      <p:pic>
        <p:nvPicPr>
          <p:cNvPr id="35" name="Graphic 34">
            <a:extLst>
              <a:ext uri="{FF2B5EF4-FFF2-40B4-BE49-F238E27FC236}">
                <a16:creationId xmlns:a16="http://schemas.microsoft.com/office/drawing/2014/main" id="{BC672D68-3DAD-4B79-95BD-57D7C75F60A1}"/>
              </a:ext>
            </a:extLst>
          </p:cNvPr>
          <p:cNvPicPr preferRelativeResize="0">
            <a:picLocks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48635" y="3477556"/>
            <a:ext cx="2757600" cy="14976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B8180608-A80A-409D-B02A-35C4F9DB1EC4}"/>
              </a:ext>
            </a:extLst>
          </p:cNvPr>
          <p:cNvPicPr preferRelativeResize="0">
            <a:picLocks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048635" y="4915656"/>
            <a:ext cx="2757600" cy="1497600"/>
          </a:xfrm>
          <a:prstGeom prst="rect">
            <a:avLst/>
          </a:prstGeom>
        </p:spPr>
      </p:pic>
      <p:pic>
        <p:nvPicPr>
          <p:cNvPr id="71" name="Graphic 70">
            <a:extLst>
              <a:ext uri="{FF2B5EF4-FFF2-40B4-BE49-F238E27FC236}">
                <a16:creationId xmlns:a16="http://schemas.microsoft.com/office/drawing/2014/main" id="{0FF81C97-DE5D-4DFC-83AA-6F65EC3EB8F1}"/>
              </a:ext>
            </a:extLst>
          </p:cNvPr>
          <p:cNvPicPr preferRelativeResize="0">
            <a:picLocks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048635" y="6365084"/>
            <a:ext cx="2757600" cy="1497600"/>
          </a:xfrm>
          <a:prstGeom prst="rect">
            <a:avLst/>
          </a:prstGeom>
        </p:spPr>
      </p:pic>
      <p:pic>
        <p:nvPicPr>
          <p:cNvPr id="90" name="Graphic 89">
            <a:extLst>
              <a:ext uri="{FF2B5EF4-FFF2-40B4-BE49-F238E27FC236}">
                <a16:creationId xmlns:a16="http://schemas.microsoft.com/office/drawing/2014/main" id="{C1A8DC0F-B0F0-4E15-9642-9FC080079EC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320892" y="7829986"/>
            <a:ext cx="1486800" cy="1308892"/>
          </a:xfrm>
          <a:prstGeom prst="rect">
            <a:avLst/>
          </a:prstGeom>
        </p:spPr>
      </p:pic>
      <p:pic>
        <p:nvPicPr>
          <p:cNvPr id="95" name="Picture 9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6BADA27-1431-44DB-AE87-0052CCA4FAC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29739" y="936065"/>
            <a:ext cx="1416113" cy="1397770"/>
          </a:xfrm>
          <a:prstGeom prst="rect">
            <a:avLst/>
          </a:prstGeom>
        </p:spPr>
      </p:pic>
      <p:sp>
        <p:nvSpPr>
          <p:cNvPr id="96" name="Picture Placeholder 73">
            <a:extLst>
              <a:ext uri="{FF2B5EF4-FFF2-40B4-BE49-F238E27FC236}">
                <a16:creationId xmlns:a16="http://schemas.microsoft.com/office/drawing/2014/main" id="{F2FA5F01-5003-4089-BB04-B5F22F24091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425631" y="91896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97" name="Picture 9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403E16F-BF67-4BC6-938B-B540E81E3B9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2405424"/>
            <a:ext cx="1416113" cy="1397770"/>
          </a:xfrm>
          <a:prstGeom prst="rect">
            <a:avLst/>
          </a:prstGeom>
        </p:spPr>
      </p:pic>
      <p:sp>
        <p:nvSpPr>
          <p:cNvPr id="98" name="Picture Placeholder 73">
            <a:extLst>
              <a:ext uri="{FF2B5EF4-FFF2-40B4-BE49-F238E27FC236}">
                <a16:creationId xmlns:a16="http://schemas.microsoft.com/office/drawing/2014/main" id="{8ADA19E5-32D4-4E60-A2D3-18859AF0950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425631" y="2388325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01" name="Picture 10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A395262-84CF-4F06-A46D-2E49E941DE7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4351" y="3848851"/>
            <a:ext cx="1416113" cy="1397770"/>
          </a:xfrm>
          <a:prstGeom prst="rect">
            <a:avLst/>
          </a:prstGeom>
        </p:spPr>
      </p:pic>
      <p:sp>
        <p:nvSpPr>
          <p:cNvPr id="102" name="Picture Placeholder 73">
            <a:extLst>
              <a:ext uri="{FF2B5EF4-FFF2-40B4-BE49-F238E27FC236}">
                <a16:creationId xmlns:a16="http://schemas.microsoft.com/office/drawing/2014/main" id="{ECB2E69E-31AD-4FD8-9097-58BA78C1FD4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425631" y="3831752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05" name="Picture 10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76A10D9-295C-442F-97E0-F3CE8AF40C1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5292278"/>
            <a:ext cx="1416113" cy="1397770"/>
          </a:xfrm>
          <a:prstGeom prst="rect">
            <a:avLst/>
          </a:prstGeom>
        </p:spPr>
      </p:pic>
      <p:sp>
        <p:nvSpPr>
          <p:cNvPr id="106" name="Picture Placeholder 73">
            <a:extLst>
              <a:ext uri="{FF2B5EF4-FFF2-40B4-BE49-F238E27FC236}">
                <a16:creationId xmlns:a16="http://schemas.microsoft.com/office/drawing/2014/main" id="{01AFF473-1ADB-4A01-A1C6-CD802CBB0E8A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425631" y="527517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09" name="Picture 10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4DBEF57-0E51-47BA-BD9D-6D970FB2520C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6726482"/>
            <a:ext cx="1416113" cy="1397770"/>
          </a:xfrm>
          <a:prstGeom prst="rect">
            <a:avLst/>
          </a:prstGeom>
        </p:spPr>
      </p:pic>
      <p:sp>
        <p:nvSpPr>
          <p:cNvPr id="110" name="Picture Placeholder 73">
            <a:extLst>
              <a:ext uri="{FF2B5EF4-FFF2-40B4-BE49-F238E27FC236}">
                <a16:creationId xmlns:a16="http://schemas.microsoft.com/office/drawing/2014/main" id="{67025B7D-364F-4E77-84EE-93E1C3B8D9C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25631" y="670938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13" name="Graphic 112">
            <a:extLst>
              <a:ext uri="{FF2B5EF4-FFF2-40B4-BE49-F238E27FC236}">
                <a16:creationId xmlns:a16="http://schemas.microsoft.com/office/drawing/2014/main" id="{2C85FBDC-70FA-43E1-8F6D-59CCDB9A3E81}"/>
              </a:ext>
            </a:extLst>
          </p:cNvPr>
          <p:cNvPicPr preferRelativeResize="0">
            <a:picLocks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681048" y="1249835"/>
            <a:ext cx="378000" cy="144000"/>
          </a:xfrm>
          <a:prstGeom prst="rect">
            <a:avLst/>
          </a:prstGeom>
        </p:spPr>
      </p:pic>
      <p:pic>
        <p:nvPicPr>
          <p:cNvPr id="114" name="Graphic 113">
            <a:extLst>
              <a:ext uri="{FF2B5EF4-FFF2-40B4-BE49-F238E27FC236}">
                <a16:creationId xmlns:a16="http://schemas.microsoft.com/office/drawing/2014/main" id="{AF1D5EFC-2A9F-40F0-84DE-9F12D7582A4A}"/>
              </a:ext>
            </a:extLst>
          </p:cNvPr>
          <p:cNvPicPr preferRelativeResize="0">
            <a:picLocks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681048" y="2698235"/>
            <a:ext cx="378000" cy="144000"/>
          </a:xfrm>
          <a:prstGeom prst="rect">
            <a:avLst/>
          </a:prstGeom>
        </p:spPr>
      </p:pic>
      <p:pic>
        <p:nvPicPr>
          <p:cNvPr id="115" name="Graphic 114">
            <a:extLst>
              <a:ext uri="{FF2B5EF4-FFF2-40B4-BE49-F238E27FC236}">
                <a16:creationId xmlns:a16="http://schemas.microsoft.com/office/drawing/2014/main" id="{9BEC8EDD-AC8F-4413-8861-0EAAC6143EBF}"/>
              </a:ext>
            </a:extLst>
          </p:cNvPr>
          <p:cNvPicPr preferRelativeResize="0">
            <a:picLocks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681048" y="4146635"/>
            <a:ext cx="378000" cy="144000"/>
          </a:xfrm>
          <a:prstGeom prst="rect">
            <a:avLst/>
          </a:prstGeom>
        </p:spPr>
      </p:pic>
      <p:pic>
        <p:nvPicPr>
          <p:cNvPr id="116" name="Graphic 115">
            <a:extLst>
              <a:ext uri="{FF2B5EF4-FFF2-40B4-BE49-F238E27FC236}">
                <a16:creationId xmlns:a16="http://schemas.microsoft.com/office/drawing/2014/main" id="{65B8B11A-6D5B-4222-A3FA-9C529A333AB0}"/>
              </a:ext>
            </a:extLst>
          </p:cNvPr>
          <p:cNvPicPr preferRelativeResize="0">
            <a:picLocks/>
          </p:cNvPicPr>
          <p:nvPr userDrawn="1"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681048" y="5595035"/>
            <a:ext cx="378000" cy="144000"/>
          </a:xfrm>
          <a:prstGeom prst="rect">
            <a:avLst/>
          </a:prstGeom>
        </p:spPr>
      </p:pic>
      <p:pic>
        <p:nvPicPr>
          <p:cNvPr id="117" name="Graphic 116">
            <a:extLst>
              <a:ext uri="{FF2B5EF4-FFF2-40B4-BE49-F238E27FC236}">
                <a16:creationId xmlns:a16="http://schemas.microsoft.com/office/drawing/2014/main" id="{DEF1451D-B6A1-4704-A941-E48FA3914715}"/>
              </a:ext>
            </a:extLst>
          </p:cNvPr>
          <p:cNvPicPr preferRelativeResize="0">
            <a:picLocks/>
          </p:cNvPicPr>
          <p:nvPr userDrawn="1"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681048" y="7043434"/>
            <a:ext cx="378000" cy="144000"/>
          </a:xfrm>
          <a:prstGeom prst="rect">
            <a:avLst/>
          </a:prstGeom>
        </p:spPr>
      </p:pic>
      <p:sp>
        <p:nvSpPr>
          <p:cNvPr id="124" name="Title 123">
            <a:extLst>
              <a:ext uri="{FF2B5EF4-FFF2-40B4-BE49-F238E27FC236}">
                <a16:creationId xmlns:a16="http://schemas.microsoft.com/office/drawing/2014/main" id="{B3407580-EBB8-4AA5-B546-D1F3744C9C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45313" y="267973"/>
            <a:ext cx="2260112" cy="920153"/>
          </a:xfrm>
        </p:spPr>
        <p:txBody>
          <a:bodyPr lIns="0" tIns="0" rIns="0" bIns="0">
            <a:noAutofit/>
          </a:bodyPr>
          <a:lstStyle>
            <a:lvl1pPr algn="r">
              <a:defRPr sz="3100" b="1"/>
            </a:lvl1pPr>
          </a:lstStyle>
          <a:p>
            <a:r>
              <a:rPr lang="en-US" dirty="0"/>
              <a:t>PRODUCT</a:t>
            </a:r>
            <a:br>
              <a:rPr lang="en-US" dirty="0"/>
            </a:br>
            <a:r>
              <a:rPr lang="en-US" dirty="0"/>
              <a:t>ROADMAP</a:t>
            </a:r>
            <a:endParaRPr lang="ru-RU" dirty="0"/>
          </a:p>
        </p:txBody>
      </p:sp>
      <p:sp>
        <p:nvSpPr>
          <p:cNvPr id="126" name="Text Placeholder 125">
            <a:extLst>
              <a:ext uri="{FF2B5EF4-FFF2-40B4-BE49-F238E27FC236}">
                <a16:creationId xmlns:a16="http://schemas.microsoft.com/office/drawing/2014/main" id="{61E9C073-FC12-4172-943F-F20E258E608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67711" y="1895661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27" name="Text Placeholder 125">
            <a:extLst>
              <a:ext uri="{FF2B5EF4-FFF2-40B4-BE49-F238E27FC236}">
                <a16:creationId xmlns:a16="http://schemas.microsoft.com/office/drawing/2014/main" id="{0C7C304C-05C9-4DB2-B0B0-74D44D8D141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170254" y="2204148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9" name="Text Placeholder 125">
            <a:extLst>
              <a:ext uri="{FF2B5EF4-FFF2-40B4-BE49-F238E27FC236}">
                <a16:creationId xmlns:a16="http://schemas.microsoft.com/office/drawing/2014/main" id="{F57246CD-9926-4879-B191-79E7A54314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67711" y="3343572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0" name="Text Placeholder 125">
            <a:extLst>
              <a:ext uri="{FF2B5EF4-FFF2-40B4-BE49-F238E27FC236}">
                <a16:creationId xmlns:a16="http://schemas.microsoft.com/office/drawing/2014/main" id="{9936E90E-F2B3-4E38-B811-25ED33DA3A9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170254" y="3652059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1" name="Text Placeholder 125">
            <a:extLst>
              <a:ext uri="{FF2B5EF4-FFF2-40B4-BE49-F238E27FC236}">
                <a16:creationId xmlns:a16="http://schemas.microsoft.com/office/drawing/2014/main" id="{09319DEE-EC4D-4A76-B160-394553CFA6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167711" y="4791483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2" name="Text Placeholder 125">
            <a:extLst>
              <a:ext uri="{FF2B5EF4-FFF2-40B4-BE49-F238E27FC236}">
                <a16:creationId xmlns:a16="http://schemas.microsoft.com/office/drawing/2014/main" id="{1FD9D20E-0961-46BE-87E2-F9C4F76B60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170254" y="5099970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3" name="Text Placeholder 125">
            <a:extLst>
              <a:ext uri="{FF2B5EF4-FFF2-40B4-BE49-F238E27FC236}">
                <a16:creationId xmlns:a16="http://schemas.microsoft.com/office/drawing/2014/main" id="{43063DE6-06A7-4B93-A9B1-56B792F462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67711" y="6239394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4" name="Text Placeholder 125">
            <a:extLst>
              <a:ext uri="{FF2B5EF4-FFF2-40B4-BE49-F238E27FC236}">
                <a16:creationId xmlns:a16="http://schemas.microsoft.com/office/drawing/2014/main" id="{CC35E657-25FD-4CFB-93D1-5D8FDFD4205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170254" y="6547881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5" name="Text Placeholder 125">
            <a:extLst>
              <a:ext uri="{FF2B5EF4-FFF2-40B4-BE49-F238E27FC236}">
                <a16:creationId xmlns:a16="http://schemas.microsoft.com/office/drawing/2014/main" id="{D4A639A1-4C42-4815-9CE3-2E8328F3658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67711" y="7687306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6" name="Text Placeholder 125">
            <a:extLst>
              <a:ext uri="{FF2B5EF4-FFF2-40B4-BE49-F238E27FC236}">
                <a16:creationId xmlns:a16="http://schemas.microsoft.com/office/drawing/2014/main" id="{B3269007-346F-4FD2-B1DF-C0ABF16C69E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170254" y="7995793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7" name="Text Placeholder 125">
            <a:extLst>
              <a:ext uri="{FF2B5EF4-FFF2-40B4-BE49-F238E27FC236}">
                <a16:creationId xmlns:a16="http://schemas.microsoft.com/office/drawing/2014/main" id="{2DD4B9A1-260C-47E9-85AF-839662A27B0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7302" y="1175082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8" name="Text Placeholder 125">
            <a:extLst>
              <a:ext uri="{FF2B5EF4-FFF2-40B4-BE49-F238E27FC236}">
                <a16:creationId xmlns:a16="http://schemas.microsoft.com/office/drawing/2014/main" id="{1DDF711E-F1E1-4741-BED9-423C39E062A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283934" y="1479193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9" name="Text Placeholder 125">
            <a:extLst>
              <a:ext uri="{FF2B5EF4-FFF2-40B4-BE49-F238E27FC236}">
                <a16:creationId xmlns:a16="http://schemas.microsoft.com/office/drawing/2014/main" id="{77BB882E-219A-476E-8B3E-23001520D76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77302" y="2627477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0" name="Text Placeholder 125">
            <a:extLst>
              <a:ext uri="{FF2B5EF4-FFF2-40B4-BE49-F238E27FC236}">
                <a16:creationId xmlns:a16="http://schemas.microsoft.com/office/drawing/2014/main" id="{89DFFD7A-9DD2-44B5-99C2-25902B38282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283934" y="2931588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1" name="Text Placeholder 125">
            <a:extLst>
              <a:ext uri="{FF2B5EF4-FFF2-40B4-BE49-F238E27FC236}">
                <a16:creationId xmlns:a16="http://schemas.microsoft.com/office/drawing/2014/main" id="{F30C0AAF-6652-4351-8462-0E29AB69924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7302" y="4079872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2" name="Text Placeholder 125">
            <a:extLst>
              <a:ext uri="{FF2B5EF4-FFF2-40B4-BE49-F238E27FC236}">
                <a16:creationId xmlns:a16="http://schemas.microsoft.com/office/drawing/2014/main" id="{CD8B9314-7C43-4A64-BE27-81EC4D690E9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83934" y="4383983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3" name="Text Placeholder 125">
            <a:extLst>
              <a:ext uri="{FF2B5EF4-FFF2-40B4-BE49-F238E27FC236}">
                <a16:creationId xmlns:a16="http://schemas.microsoft.com/office/drawing/2014/main" id="{76C8DAF6-BCAA-4A6A-8584-CBACCC55D4A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77302" y="5532268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4" name="Text Placeholder 125">
            <a:extLst>
              <a:ext uri="{FF2B5EF4-FFF2-40B4-BE49-F238E27FC236}">
                <a16:creationId xmlns:a16="http://schemas.microsoft.com/office/drawing/2014/main" id="{67BC4A97-C4FB-421D-94A4-6782498E5DB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283934" y="5836379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5" name="Text Placeholder 125">
            <a:extLst>
              <a:ext uri="{FF2B5EF4-FFF2-40B4-BE49-F238E27FC236}">
                <a16:creationId xmlns:a16="http://schemas.microsoft.com/office/drawing/2014/main" id="{0E9F45AE-C3A2-491A-B767-3DDAD7726AF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77302" y="6984664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6" name="Text Placeholder 125">
            <a:extLst>
              <a:ext uri="{FF2B5EF4-FFF2-40B4-BE49-F238E27FC236}">
                <a16:creationId xmlns:a16="http://schemas.microsoft.com/office/drawing/2014/main" id="{C6C593EB-C5A3-477B-AF33-06A1FC9C2D5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83934" y="7288775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8" name="Text Placeholder 125">
            <a:extLst>
              <a:ext uri="{FF2B5EF4-FFF2-40B4-BE49-F238E27FC236}">
                <a16:creationId xmlns:a16="http://schemas.microsoft.com/office/drawing/2014/main" id="{1BAD5442-3EEA-4CC9-8722-EE38EFAB42A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84434" y="7976772"/>
            <a:ext cx="1407768" cy="827894"/>
          </a:xfrm>
        </p:spPr>
        <p:txBody>
          <a:bodyPr>
            <a:noAutofit/>
          </a:bodyPr>
          <a:lstStyle>
            <a:lvl1pPr marL="0" indent="0" algn="l">
              <a:buNone/>
              <a:defRPr sz="31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br>
              <a:rPr lang="en-US" dirty="0"/>
            </a:br>
            <a:r>
              <a:rPr lang="en-US" dirty="0"/>
              <a:t>20YY</a:t>
            </a:r>
            <a:endParaRPr lang="ru-RU" dirty="0"/>
          </a:p>
        </p:txBody>
      </p:sp>
      <p:pic>
        <p:nvPicPr>
          <p:cNvPr id="151" name="Graphic 150">
            <a:extLst>
              <a:ext uri="{FF2B5EF4-FFF2-40B4-BE49-F238E27FC236}">
                <a16:creationId xmlns:a16="http://schemas.microsoft.com/office/drawing/2014/main" id="{6E7D6CD0-B65D-490C-BB82-4F861318EB09}"/>
              </a:ext>
            </a:extLst>
          </p:cNvPr>
          <p:cNvPicPr>
            <a:picLocks noChangeAspect="1"/>
          </p:cNvPicPr>
          <p:nvPr userDrawn="1"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442107" y="8390719"/>
            <a:ext cx="86400" cy="86400"/>
          </a:xfrm>
          <a:prstGeom prst="rect">
            <a:avLst/>
          </a:prstGeom>
        </p:spPr>
      </p:pic>
      <p:pic>
        <p:nvPicPr>
          <p:cNvPr id="152" name="Graphic 151">
            <a:extLst>
              <a:ext uri="{FF2B5EF4-FFF2-40B4-BE49-F238E27FC236}">
                <a16:creationId xmlns:a16="http://schemas.microsoft.com/office/drawing/2014/main" id="{1B7EC4F3-1509-4925-BD92-54C58B32BD9F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2145600" y="0"/>
            <a:ext cx="2566800" cy="2060368"/>
          </a:xfrm>
          <a:prstGeom prst="rect">
            <a:avLst/>
          </a:prstGeom>
        </p:spPr>
      </p:pic>
      <p:sp>
        <p:nvSpPr>
          <p:cNvPr id="162" name="Picture Placeholder 161">
            <a:extLst>
              <a:ext uri="{FF2B5EF4-FFF2-40B4-BE49-F238E27FC236}">
                <a16:creationId xmlns:a16="http://schemas.microsoft.com/office/drawing/2014/main" id="{F870B909-72EA-4D59-9577-5B30CD8BAECC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1256502" y="7687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3" name="Picture Placeholder 161">
            <a:extLst>
              <a:ext uri="{FF2B5EF4-FFF2-40B4-BE49-F238E27FC236}">
                <a16:creationId xmlns:a16="http://schemas.microsoft.com/office/drawing/2014/main" id="{CDA0B0E1-512A-4F96-9FDF-B4DA609D921F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1256502" y="22141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4" name="Picture Placeholder 161">
            <a:extLst>
              <a:ext uri="{FF2B5EF4-FFF2-40B4-BE49-F238E27FC236}">
                <a16:creationId xmlns:a16="http://schemas.microsoft.com/office/drawing/2014/main" id="{048F318E-3204-4389-942D-101D5836C9D8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1256502" y="36595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5" name="Picture Placeholder 161">
            <a:extLst>
              <a:ext uri="{FF2B5EF4-FFF2-40B4-BE49-F238E27FC236}">
                <a16:creationId xmlns:a16="http://schemas.microsoft.com/office/drawing/2014/main" id="{2CCFF41C-8ABD-40A6-B8DE-716AC102A4E1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>
          <a:xfrm>
            <a:off x="1256502" y="51049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6" name="Picture Placeholder 161">
            <a:extLst>
              <a:ext uri="{FF2B5EF4-FFF2-40B4-BE49-F238E27FC236}">
                <a16:creationId xmlns:a16="http://schemas.microsoft.com/office/drawing/2014/main" id="{BD4BA0D9-906A-4550-921F-8DEF8B5F67F5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1256502" y="6550306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7" name="Picture Placeholder 161">
            <a:extLst>
              <a:ext uri="{FF2B5EF4-FFF2-40B4-BE49-F238E27FC236}">
                <a16:creationId xmlns:a16="http://schemas.microsoft.com/office/drawing/2014/main" id="{38A03188-2028-4987-8540-3F92BAA01C04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5170254" y="14661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8" name="Picture Placeholder 161">
            <a:extLst>
              <a:ext uri="{FF2B5EF4-FFF2-40B4-BE49-F238E27FC236}">
                <a16:creationId xmlns:a16="http://schemas.microsoft.com/office/drawing/2014/main" id="{E852A18B-1B0E-4D14-A3B5-90901651D9AD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5170254" y="29115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9" name="Picture Placeholder 161">
            <a:extLst>
              <a:ext uri="{FF2B5EF4-FFF2-40B4-BE49-F238E27FC236}">
                <a16:creationId xmlns:a16="http://schemas.microsoft.com/office/drawing/2014/main" id="{E3CBC1C2-A558-473B-B432-5EA0DF907D4F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5170254" y="43569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70" name="Picture Placeholder 161">
            <a:extLst>
              <a:ext uri="{FF2B5EF4-FFF2-40B4-BE49-F238E27FC236}">
                <a16:creationId xmlns:a16="http://schemas.microsoft.com/office/drawing/2014/main" id="{4DE9035A-302D-4F90-9635-EFCB5C1CA7B5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5170254" y="58023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71" name="Picture Placeholder 161">
            <a:extLst>
              <a:ext uri="{FF2B5EF4-FFF2-40B4-BE49-F238E27FC236}">
                <a16:creationId xmlns:a16="http://schemas.microsoft.com/office/drawing/2014/main" id="{E3AC4923-7437-4A2F-9E25-AF9781EC54A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5170254" y="7247756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78" name="Graphic 177">
            <a:extLst>
              <a:ext uri="{FF2B5EF4-FFF2-40B4-BE49-F238E27FC236}">
                <a16:creationId xmlns:a16="http://schemas.microsoft.com/office/drawing/2014/main" id="{3149A7F4-4CDA-4E4A-8A0E-916FFE64A687}"/>
              </a:ext>
            </a:extLst>
          </p:cNvPr>
          <p:cNvPicPr preferRelativeResize="0">
            <a:picLocks/>
          </p:cNvPicPr>
          <p:nvPr userDrawn="1"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4579416" y="1979319"/>
            <a:ext cx="594000" cy="144000"/>
          </a:xfrm>
          <a:prstGeom prst="rect">
            <a:avLst/>
          </a:prstGeom>
        </p:spPr>
      </p:pic>
      <p:pic>
        <p:nvPicPr>
          <p:cNvPr id="179" name="Graphic 178">
            <a:extLst>
              <a:ext uri="{FF2B5EF4-FFF2-40B4-BE49-F238E27FC236}">
                <a16:creationId xmlns:a16="http://schemas.microsoft.com/office/drawing/2014/main" id="{16F8F551-DF22-4154-9160-E3D1BE3ED58B}"/>
              </a:ext>
            </a:extLst>
          </p:cNvPr>
          <p:cNvPicPr preferRelativeResize="0">
            <a:picLocks/>
          </p:cNvPicPr>
          <p:nvPr userDrawn="1"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4579416" y="3417350"/>
            <a:ext cx="594000" cy="144000"/>
          </a:xfrm>
          <a:prstGeom prst="rect">
            <a:avLst/>
          </a:prstGeom>
        </p:spPr>
      </p:pic>
      <p:pic>
        <p:nvPicPr>
          <p:cNvPr id="180" name="Graphic 179">
            <a:extLst>
              <a:ext uri="{FF2B5EF4-FFF2-40B4-BE49-F238E27FC236}">
                <a16:creationId xmlns:a16="http://schemas.microsoft.com/office/drawing/2014/main" id="{DFAB86E6-909B-4AA9-8F44-2A7709C04949}"/>
              </a:ext>
            </a:extLst>
          </p:cNvPr>
          <p:cNvPicPr preferRelativeResize="0">
            <a:picLocks/>
          </p:cNvPicPr>
          <p:nvPr userDrawn="1"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4579416" y="4866034"/>
            <a:ext cx="594000" cy="144000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12B89D1D-8F9E-48DE-B231-5DDE8D36E103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52832" y="5009312"/>
            <a:ext cx="2566800" cy="1385056"/>
          </a:xfrm>
          <a:prstGeom prst="rect">
            <a:avLst/>
          </a:prstGeom>
        </p:spPr>
      </p:pic>
      <p:pic>
        <p:nvPicPr>
          <p:cNvPr id="153" name="Graphic 152">
            <a:extLst>
              <a:ext uri="{FF2B5EF4-FFF2-40B4-BE49-F238E27FC236}">
                <a16:creationId xmlns:a16="http://schemas.microsoft.com/office/drawing/2014/main" id="{4158ADA4-93AF-432F-98CD-D9F668C98B75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48738" y="3555065"/>
            <a:ext cx="2566800" cy="1385056"/>
          </a:xfrm>
          <a:prstGeom prst="rect">
            <a:avLst/>
          </a:prstGeom>
        </p:spPr>
      </p:pic>
      <p:pic>
        <p:nvPicPr>
          <p:cNvPr id="99" name="Picture 9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032C3018-06F9-4DE4-BFE6-0E9FCBBDABEE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0875" y="3107912"/>
            <a:ext cx="1416113" cy="1397770"/>
          </a:xfrm>
          <a:prstGeom prst="rect">
            <a:avLst/>
          </a:prstGeom>
        </p:spPr>
      </p:pic>
      <p:sp>
        <p:nvSpPr>
          <p:cNvPr id="100" name="Picture Placeholder 73">
            <a:extLst>
              <a:ext uri="{FF2B5EF4-FFF2-40B4-BE49-F238E27FC236}">
                <a16:creationId xmlns:a16="http://schemas.microsoft.com/office/drawing/2014/main" id="{A87F9CD2-C878-4F63-863E-C34F056E00C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631876" y="309081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03" name="Picture 10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AFB5FB4-1CBF-4F80-A9F9-873851BF8A1B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9091" y="4547626"/>
            <a:ext cx="1416113" cy="1397770"/>
          </a:xfrm>
          <a:prstGeom prst="rect">
            <a:avLst/>
          </a:prstGeom>
        </p:spPr>
      </p:pic>
      <p:sp>
        <p:nvSpPr>
          <p:cNvPr id="104" name="Picture Placeholder 73">
            <a:extLst>
              <a:ext uri="{FF2B5EF4-FFF2-40B4-BE49-F238E27FC236}">
                <a16:creationId xmlns:a16="http://schemas.microsoft.com/office/drawing/2014/main" id="{9F0D59E8-AB95-48A3-A6C7-D58CFAD149A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31876" y="4530527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81" name="Graphic 180">
            <a:extLst>
              <a:ext uri="{FF2B5EF4-FFF2-40B4-BE49-F238E27FC236}">
                <a16:creationId xmlns:a16="http://schemas.microsoft.com/office/drawing/2014/main" id="{9E752783-DDE2-44F7-B86A-1EF50472DCD7}"/>
              </a:ext>
            </a:extLst>
          </p:cNvPr>
          <p:cNvPicPr preferRelativeResize="0">
            <a:picLocks/>
          </p:cNvPicPr>
          <p:nvPr userDrawn="1"/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4579416" y="6317529"/>
            <a:ext cx="594000" cy="144000"/>
          </a:xfrm>
          <a:prstGeom prst="rect">
            <a:avLst/>
          </a:prstGeom>
        </p:spPr>
      </p:pic>
      <p:pic>
        <p:nvPicPr>
          <p:cNvPr id="107" name="Picture 10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EA68911-A091-421B-BD18-C7DE7DD3074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4756" y="5996858"/>
            <a:ext cx="1416113" cy="1397770"/>
          </a:xfrm>
          <a:prstGeom prst="rect">
            <a:avLst/>
          </a:prstGeom>
        </p:spPr>
      </p:pic>
      <p:sp>
        <p:nvSpPr>
          <p:cNvPr id="108" name="Picture Placeholder 73">
            <a:extLst>
              <a:ext uri="{FF2B5EF4-FFF2-40B4-BE49-F238E27FC236}">
                <a16:creationId xmlns:a16="http://schemas.microsoft.com/office/drawing/2014/main" id="{FFA6074B-E2C1-4676-BABB-F9A4E168F48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631876" y="597975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82" name="Graphic 181">
            <a:extLst>
              <a:ext uri="{FF2B5EF4-FFF2-40B4-BE49-F238E27FC236}">
                <a16:creationId xmlns:a16="http://schemas.microsoft.com/office/drawing/2014/main" id="{527C0226-D714-4BF7-911E-5D62B88B7447}"/>
              </a:ext>
            </a:extLst>
          </p:cNvPr>
          <p:cNvPicPr preferRelativeResize="0">
            <a:picLocks/>
          </p:cNvPicPr>
          <p:nvPr userDrawn="1"/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4579416" y="7765280"/>
            <a:ext cx="594000" cy="144000"/>
          </a:xfrm>
          <a:prstGeom prst="rect">
            <a:avLst/>
          </a:prstGeom>
        </p:spPr>
      </p:pic>
      <p:pic>
        <p:nvPicPr>
          <p:cNvPr id="111" name="Picture 1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BBFF7AD-7F35-4F2A-9989-3561F0CE6A7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7307" y="7446090"/>
            <a:ext cx="1416113" cy="1397770"/>
          </a:xfrm>
          <a:prstGeom prst="rect">
            <a:avLst/>
          </a:prstGeom>
        </p:spPr>
      </p:pic>
      <p:sp>
        <p:nvSpPr>
          <p:cNvPr id="112" name="Picture Placeholder 73">
            <a:extLst>
              <a:ext uri="{FF2B5EF4-FFF2-40B4-BE49-F238E27FC236}">
                <a16:creationId xmlns:a16="http://schemas.microsoft.com/office/drawing/2014/main" id="{B6C2A255-BD7D-48FE-9AC9-EA2DBD4B940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31876" y="7428991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83" name="Graphic 182">
            <a:extLst>
              <a:ext uri="{FF2B5EF4-FFF2-40B4-BE49-F238E27FC236}">
                <a16:creationId xmlns:a16="http://schemas.microsoft.com/office/drawing/2014/main" id="{4B2E0E94-8E68-4B4C-8A38-B19A52D69894}"/>
              </a:ext>
            </a:extLst>
          </p:cNvPr>
          <p:cNvPicPr preferRelativeResize="0">
            <a:picLocks/>
          </p:cNvPicPr>
          <p:nvPr userDrawn="1"/>
        </p:nvPicPr>
        <p:blipFill>
          <a:blip r:embed="rId47">
            <a:extLs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3425663" y="7822766"/>
            <a:ext cx="1296000" cy="1308706"/>
          </a:xfrm>
          <a:prstGeom prst="rect">
            <a:avLst/>
          </a:prstGeom>
        </p:spPr>
      </p:pic>
      <p:pic>
        <p:nvPicPr>
          <p:cNvPr id="159" name="Graphic 158">
            <a:extLst>
              <a:ext uri="{FF2B5EF4-FFF2-40B4-BE49-F238E27FC236}">
                <a16:creationId xmlns:a16="http://schemas.microsoft.com/office/drawing/2014/main" id="{A5488CC7-053D-4AC5-AE92-5E975339AA56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53339" y="6443645"/>
            <a:ext cx="2566800" cy="1385056"/>
          </a:xfrm>
          <a:prstGeom prst="rect">
            <a:avLst/>
          </a:prstGeom>
        </p:spPr>
      </p:pic>
      <p:pic>
        <p:nvPicPr>
          <p:cNvPr id="184" name="Graphic 183">
            <a:extLst>
              <a:ext uri="{FF2B5EF4-FFF2-40B4-BE49-F238E27FC236}">
                <a16:creationId xmlns:a16="http://schemas.microsoft.com/office/drawing/2014/main" id="{46B3D8DB-F765-46B6-82B1-506B5A369130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45600" y="2140857"/>
            <a:ext cx="2566800" cy="1385056"/>
          </a:xfrm>
          <a:prstGeom prst="rect">
            <a:avLst/>
          </a:prstGeom>
        </p:spPr>
      </p:pic>
      <p:pic>
        <p:nvPicPr>
          <p:cNvPr id="92" name="Picture 9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F144D1E4-253E-4973-990D-A790780C28F3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22878" y="1657315"/>
            <a:ext cx="1416113" cy="1397770"/>
          </a:xfrm>
          <a:prstGeom prst="rect">
            <a:avLst/>
          </a:prstGeom>
        </p:spPr>
      </p:pic>
      <p:sp>
        <p:nvSpPr>
          <p:cNvPr id="75" name="Picture Placeholder 73">
            <a:extLst>
              <a:ext uri="{FF2B5EF4-FFF2-40B4-BE49-F238E27FC236}">
                <a16:creationId xmlns:a16="http://schemas.microsoft.com/office/drawing/2014/main" id="{79E08CEB-DD89-4B29-8641-C4EE0A4853B3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>
            <a:off x="3631876" y="164021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60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8.png"/><Relationship Id="rId18" Type="http://schemas.openxmlformats.org/officeDocument/2006/relationships/image" Target="../media/image63.svg"/><Relationship Id="rId26" Type="http://schemas.openxmlformats.org/officeDocument/2006/relationships/image" Target="../media/image71.svg"/><Relationship Id="rId3" Type="http://schemas.openxmlformats.org/officeDocument/2006/relationships/image" Target="../media/image48.png"/><Relationship Id="rId21" Type="http://schemas.openxmlformats.org/officeDocument/2006/relationships/image" Target="../media/image66.png"/><Relationship Id="rId34" Type="http://schemas.openxmlformats.org/officeDocument/2006/relationships/image" Target="../media/image79.svg"/><Relationship Id="rId7" Type="http://schemas.openxmlformats.org/officeDocument/2006/relationships/image" Target="../media/image52.png"/><Relationship Id="rId12" Type="http://schemas.openxmlformats.org/officeDocument/2006/relationships/image" Target="../media/image57.svg"/><Relationship Id="rId17" Type="http://schemas.openxmlformats.org/officeDocument/2006/relationships/image" Target="../media/image62.png"/><Relationship Id="rId25" Type="http://schemas.openxmlformats.org/officeDocument/2006/relationships/image" Target="../media/image70.png"/><Relationship Id="rId33" Type="http://schemas.openxmlformats.org/officeDocument/2006/relationships/image" Target="../media/image7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1.svg"/><Relationship Id="rId20" Type="http://schemas.openxmlformats.org/officeDocument/2006/relationships/image" Target="../media/image65.svg"/><Relationship Id="rId29" Type="http://schemas.openxmlformats.org/officeDocument/2006/relationships/image" Target="../media/image7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svg"/><Relationship Id="rId11" Type="http://schemas.openxmlformats.org/officeDocument/2006/relationships/image" Target="../media/image56.png"/><Relationship Id="rId24" Type="http://schemas.openxmlformats.org/officeDocument/2006/relationships/image" Target="../media/image69.svg"/><Relationship Id="rId32" Type="http://schemas.openxmlformats.org/officeDocument/2006/relationships/image" Target="../media/image77.sv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23" Type="http://schemas.openxmlformats.org/officeDocument/2006/relationships/image" Target="../media/image68.png"/><Relationship Id="rId28" Type="http://schemas.openxmlformats.org/officeDocument/2006/relationships/image" Target="../media/image73.svg"/><Relationship Id="rId10" Type="http://schemas.openxmlformats.org/officeDocument/2006/relationships/image" Target="../media/image55.svg"/><Relationship Id="rId19" Type="http://schemas.openxmlformats.org/officeDocument/2006/relationships/image" Target="../media/image64.png"/><Relationship Id="rId31" Type="http://schemas.openxmlformats.org/officeDocument/2006/relationships/image" Target="../media/image76.png"/><Relationship Id="rId4" Type="http://schemas.openxmlformats.org/officeDocument/2006/relationships/image" Target="../media/image49.svg"/><Relationship Id="rId9" Type="http://schemas.openxmlformats.org/officeDocument/2006/relationships/image" Target="../media/image54.png"/><Relationship Id="rId14" Type="http://schemas.openxmlformats.org/officeDocument/2006/relationships/image" Target="../media/image59.svg"/><Relationship Id="rId22" Type="http://schemas.openxmlformats.org/officeDocument/2006/relationships/image" Target="../media/image67.svg"/><Relationship Id="rId27" Type="http://schemas.openxmlformats.org/officeDocument/2006/relationships/image" Target="../media/image72.png"/><Relationship Id="rId30" Type="http://schemas.openxmlformats.org/officeDocument/2006/relationships/image" Target="../media/image75.svg"/><Relationship Id="rId35" Type="http://schemas.openxmlformats.org/officeDocument/2006/relationships/image" Target="../media/image80.png"/><Relationship Id="rId8" Type="http://schemas.openxmlformats.org/officeDocument/2006/relationships/image" Target="../media/image5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803EFAB-E587-4BF1-B44C-A7424E4C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100" y="15668"/>
            <a:ext cx="2392410" cy="920153"/>
          </a:xfrm>
        </p:spPr>
        <p:txBody>
          <a:bodyPr/>
          <a:lstStyle/>
          <a:p>
            <a:br>
              <a:rPr lang="en-US" sz="2800" dirty="0"/>
            </a:br>
            <a:r>
              <a:rPr lang="en-US" sz="2800" dirty="0"/>
              <a:t>Data Incident</a:t>
            </a:r>
            <a:br>
              <a:rPr lang="en-US" sz="2800" dirty="0"/>
            </a:br>
            <a:r>
              <a:rPr lang="en-US" sz="2800" dirty="0"/>
              <a:t>Reporting</a:t>
            </a:r>
            <a:br>
              <a:rPr lang="en-US" sz="2800" dirty="0"/>
            </a:br>
            <a:r>
              <a:rPr lang="en-US" sz="2800" dirty="0"/>
              <a:t>Roadmap</a:t>
            </a:r>
            <a:endParaRPr lang="ru-RU" sz="2800" dirty="0"/>
          </a:p>
        </p:txBody>
      </p:sp>
      <p:pic>
        <p:nvPicPr>
          <p:cNvPr id="55" name="Picture Placeholder 54" descr="Globe icon">
            <a:extLst>
              <a:ext uri="{FF2B5EF4-FFF2-40B4-BE49-F238E27FC236}">
                <a16:creationId xmlns:a16="http://schemas.microsoft.com/office/drawing/2014/main" id="{37A3FB08-CD7E-4D12-B6D5-0474F2D2CF96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/>
      </p:pic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CC616A15-98AE-445C-9F92-21A3FD16B02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250420" y="918966"/>
            <a:ext cx="1441282" cy="560218"/>
          </a:xfrm>
        </p:spPr>
        <p:txBody>
          <a:bodyPr/>
          <a:lstStyle/>
          <a:p>
            <a:r>
              <a:rPr lang="en-US" dirty="0"/>
              <a:t>Alerted to an Incident</a:t>
            </a:r>
            <a:endParaRPr lang="ru-RU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3CCB585-5A15-4E7C-96B6-C0057D449F2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0" y="1479193"/>
            <a:ext cx="1691702" cy="638087"/>
          </a:xfrm>
        </p:spPr>
        <p:txBody>
          <a:bodyPr/>
          <a:lstStyle/>
          <a:p>
            <a:r>
              <a:rPr lang="en-US" dirty="0"/>
              <a:t>Take immediate mitigation steps and </a:t>
            </a:r>
            <a:r>
              <a:rPr lang="en-US" b="1" u="sng" dirty="0"/>
              <a:t>notify local IT</a:t>
            </a:r>
            <a:r>
              <a:rPr lang="en-US" dirty="0"/>
              <a:t>.  Limit written communication, operate on need-to-know basis and avoid using defined legal terms like “breach”. </a:t>
            </a:r>
            <a:r>
              <a:rPr lang="en-US" b="1" u="sng" dirty="0"/>
              <a:t>Local IT to </a:t>
            </a:r>
            <a:r>
              <a:rPr lang="en-US" b="1" u="sng"/>
              <a:t>notify RPM Director </a:t>
            </a:r>
            <a:r>
              <a:rPr lang="en-US" b="1" u="sng" dirty="0"/>
              <a:t>of Info Sec .</a:t>
            </a:r>
            <a:endParaRPr lang="ru-RU" b="1" u="sng" dirty="0"/>
          </a:p>
        </p:txBody>
      </p:sp>
      <p:pic>
        <p:nvPicPr>
          <p:cNvPr id="95" name="Picture Placeholder 94" descr="Microprocessor icon">
            <a:extLst>
              <a:ext uri="{FF2B5EF4-FFF2-40B4-BE49-F238E27FC236}">
                <a16:creationId xmlns:a16="http://schemas.microsoft.com/office/drawing/2014/main" id="{E5480516-45F9-4EB0-944F-75CCED40811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97" r="97"/>
          <a:stretch>
            <a:fillRect/>
          </a:stretch>
        </p:blipFill>
        <p:spPr/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CABC91A-531F-4132-B5A2-3E70E3F6985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167710" y="1452308"/>
            <a:ext cx="1690288" cy="510299"/>
          </a:xfrm>
        </p:spPr>
        <p:txBody>
          <a:bodyPr/>
          <a:lstStyle/>
          <a:p>
            <a:r>
              <a:rPr lang="en-US" dirty="0"/>
              <a:t>File Reportable Event (RE)</a:t>
            </a:r>
            <a:endParaRPr lang="ru-RU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5606479-9866-4A9F-8795-33225594A99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167710" y="2279365"/>
            <a:ext cx="1697983" cy="638087"/>
          </a:xfrm>
        </p:spPr>
        <p:txBody>
          <a:bodyPr/>
          <a:lstStyle/>
          <a:p>
            <a:r>
              <a:rPr lang="en-US" dirty="0"/>
              <a:t>REs are required to be filed </a:t>
            </a:r>
            <a:r>
              <a:rPr lang="en-US" b="1" dirty="0"/>
              <a:t>i</a:t>
            </a:r>
            <a:r>
              <a:rPr lang="en-US" b="1" u="sng" dirty="0"/>
              <a:t>mmediately</a:t>
            </a:r>
            <a:r>
              <a:rPr lang="en-US" dirty="0"/>
              <a:t> upon learning of data incident.  </a:t>
            </a:r>
            <a:r>
              <a:rPr lang="en-US" b="1" u="sng" dirty="0"/>
              <a:t>RPM Director of Info Sec and data protection team notified via the Reportable Event.</a:t>
            </a:r>
            <a:endParaRPr lang="ru-RU" b="1" u="sng" dirty="0"/>
          </a:p>
        </p:txBody>
      </p:sp>
      <p:pic>
        <p:nvPicPr>
          <p:cNvPr id="85" name="Picture Placeholder 84" descr="Cubes icon">
            <a:extLst>
              <a:ext uri="{FF2B5EF4-FFF2-40B4-BE49-F238E27FC236}">
                <a16:creationId xmlns:a16="http://schemas.microsoft.com/office/drawing/2014/main" id="{2B9CA395-C630-4D04-8BD8-EF76AEB56222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l="97" r="97"/>
          <a:stretch>
            <a:fillRect/>
          </a:stretch>
        </p:blipFill>
        <p:spPr/>
      </p:pic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7C731E8C-632F-45FC-92FD-29CD284AB64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-58790" y="2295750"/>
            <a:ext cx="1818357" cy="748780"/>
          </a:xfrm>
        </p:spPr>
        <p:txBody>
          <a:bodyPr/>
          <a:lstStyle/>
          <a:p>
            <a:r>
              <a:rPr lang="en-US" dirty="0"/>
              <a:t>Where’s the Access Point?</a:t>
            </a:r>
            <a:endParaRPr lang="ru-RU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77DE7F63-93F9-44B6-8B3C-DE039FD2271C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98945" y="2776166"/>
            <a:ext cx="1592757" cy="638087"/>
          </a:xfrm>
        </p:spPr>
        <p:txBody>
          <a:bodyPr/>
          <a:lstStyle/>
          <a:p>
            <a:r>
              <a:rPr lang="en-US" dirty="0"/>
              <a:t>Identify the root cause or initial access point</a:t>
            </a:r>
            <a:r>
              <a:rPr lang="en-US" b="1" u="sng" dirty="0"/>
              <a:t>.  Group IT together with RPM Director of Info Sec will isolate and mitigate the incident. </a:t>
            </a:r>
            <a:endParaRPr lang="ru-RU" b="1" u="sng" dirty="0"/>
          </a:p>
        </p:txBody>
      </p:sp>
      <p:pic>
        <p:nvPicPr>
          <p:cNvPr id="89" name="Picture Placeholder 88" descr="Atom icon">
            <a:extLst>
              <a:ext uri="{FF2B5EF4-FFF2-40B4-BE49-F238E27FC236}">
                <a16:creationId xmlns:a16="http://schemas.microsoft.com/office/drawing/2014/main" id="{765E7290-F2FE-45E1-9802-21FC47893724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/>
      </p:pic>
      <p:pic>
        <p:nvPicPr>
          <p:cNvPr id="161" name="Picture Placeholder 160" descr="Atom icon">
            <a:extLst>
              <a:ext uri="{FF2B5EF4-FFF2-40B4-BE49-F238E27FC236}">
                <a16:creationId xmlns:a16="http://schemas.microsoft.com/office/drawing/2014/main" id="{43E7DEA2-F049-452D-A1DC-EC3566B788D3}"/>
              </a:ext>
            </a:extLst>
          </p:cNvPr>
          <p:cNvPicPr>
            <a:picLocks noGrp="1" noChangeAspect="1"/>
          </p:cNvPicPr>
          <p:nvPr>
            <p:ph type="pic" sz="quarter" idx="56"/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p:blipFill>
        <p:spPr>
          <a:xfrm>
            <a:off x="4593245" y="6929896"/>
            <a:ext cx="439200" cy="439200"/>
          </a:xfrm>
        </p:spPr>
      </p:pic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E5AF557-A75D-4BB5-8354-37F4A2137F0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167710" y="3029282"/>
            <a:ext cx="1690289" cy="743651"/>
          </a:xfrm>
        </p:spPr>
        <p:txBody>
          <a:bodyPr/>
          <a:lstStyle/>
          <a:p>
            <a:r>
              <a:rPr lang="en-US" dirty="0"/>
              <a:t>What Data Is Involved?</a:t>
            </a:r>
            <a:endParaRPr lang="ru-RU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C8C46E0-0C8A-4D59-B217-A16B7E30F99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175405" y="3586333"/>
            <a:ext cx="1611736" cy="638087"/>
          </a:xfrm>
        </p:spPr>
        <p:txBody>
          <a:bodyPr/>
          <a:lstStyle/>
          <a:p>
            <a:r>
              <a:rPr lang="en-US" b="1" u="sng" dirty="0"/>
              <a:t>RPM Director of Info Sec will notify appropriate group counsel</a:t>
            </a:r>
            <a:r>
              <a:rPr lang="en-US" dirty="0"/>
              <a:t>.  Include internal EU/UK lawyers if data from Europe involved.  Sensitive data will increase any potential impact.</a:t>
            </a:r>
            <a:endParaRPr lang="ru-RU" dirty="0"/>
          </a:p>
        </p:txBody>
      </p:sp>
      <p:pic>
        <p:nvPicPr>
          <p:cNvPr id="125" name="Picture Placeholder 124" descr="Lock icon">
            <a:extLst>
              <a:ext uri="{FF2B5EF4-FFF2-40B4-BE49-F238E27FC236}">
                <a16:creationId xmlns:a16="http://schemas.microsoft.com/office/drawing/2014/main" id="{8532ADC0-72F7-4847-B0C8-C1F323D80D03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p:blipFill>
        <p:spPr/>
      </p:pic>
      <p:pic>
        <p:nvPicPr>
          <p:cNvPr id="175" name="Picture Placeholder 174" descr="Lock icon">
            <a:extLst>
              <a:ext uri="{FF2B5EF4-FFF2-40B4-BE49-F238E27FC236}">
                <a16:creationId xmlns:a16="http://schemas.microsoft.com/office/drawing/2014/main" id="{E6F999B9-904A-41D4-9CC7-1C96BF142DD9}"/>
              </a:ext>
            </a:extLst>
          </p:cNvPr>
          <p:cNvPicPr>
            <a:picLocks noGrp="1" noChangeAspect="1"/>
          </p:cNvPicPr>
          <p:nvPr>
            <p:ph type="pic" sz="quarter" idx="52"/>
          </p:nvPr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p:blipFill>
        <p:spPr>
          <a:xfrm>
            <a:off x="1735058" y="3278013"/>
            <a:ext cx="439200" cy="439200"/>
          </a:xfrm>
        </p:spPr>
      </p:pic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E898CFA-1688-4C14-BC59-751C9B4D2B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8945" y="3458841"/>
            <a:ext cx="1587530" cy="821529"/>
          </a:xfrm>
        </p:spPr>
        <p:txBody>
          <a:bodyPr/>
          <a:lstStyle/>
          <a:p>
            <a:r>
              <a:rPr lang="en-US" dirty="0"/>
              <a:t>Any Critical Systems Impacted?</a:t>
            </a:r>
            <a:endParaRPr lang="ru-RU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7680C2A3-C4E3-40E7-9961-5A026F441EF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0" y="4223589"/>
            <a:ext cx="1682624" cy="696821"/>
          </a:xfrm>
        </p:spPr>
        <p:txBody>
          <a:bodyPr/>
          <a:lstStyle/>
          <a:p>
            <a:r>
              <a:rPr lang="en-US" dirty="0"/>
              <a:t>IT will determine the severity of the impact. </a:t>
            </a:r>
            <a:r>
              <a:rPr lang="en-US" b="1" u="sng" dirty="0"/>
              <a:t>RPM Director of Info Sec will notify RPM General Counsel and RPM CFO. </a:t>
            </a:r>
            <a:r>
              <a:rPr lang="en-US" dirty="0"/>
              <a:t>GC &amp; CFO will determine if/when to alert the RPM </a:t>
            </a:r>
            <a:r>
              <a:rPr lang="en-US" dirty="0" err="1"/>
              <a:t>BoD</a:t>
            </a:r>
            <a:r>
              <a:rPr lang="en-US" dirty="0"/>
              <a:t>.  </a:t>
            </a:r>
            <a:endParaRPr lang="ru-RU" dirty="0"/>
          </a:p>
        </p:txBody>
      </p:sp>
      <p:pic>
        <p:nvPicPr>
          <p:cNvPr id="135" name="Picture Placeholder 134" descr="Search icon">
            <a:extLst>
              <a:ext uri="{FF2B5EF4-FFF2-40B4-BE49-F238E27FC236}">
                <a16:creationId xmlns:a16="http://schemas.microsoft.com/office/drawing/2014/main" id="{90469E46-8456-4C58-A8AE-7729767DFD2E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 rotWithShape="1"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/>
        </p:blipFill>
        <p:spPr/>
      </p:pic>
      <p:pic>
        <p:nvPicPr>
          <p:cNvPr id="179" name="Picture Placeholder 178" descr="Search icon">
            <a:extLst>
              <a:ext uri="{FF2B5EF4-FFF2-40B4-BE49-F238E27FC236}">
                <a16:creationId xmlns:a16="http://schemas.microsoft.com/office/drawing/2014/main" id="{1DDA7E32-6ED9-4B33-B32F-8ED11400FB96}"/>
              </a:ext>
            </a:extLst>
          </p:cNvPr>
          <p:cNvPicPr>
            <a:picLocks noGrp="1" noChangeAspect="1"/>
          </p:cNvPicPr>
          <p:nvPr>
            <p:ph type="pic" sz="quarter" idx="57"/>
          </p:nvPr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 t="180" b="180"/>
          <a:stretch>
            <a:fillRect/>
          </a:stretch>
        </p:blipFill>
        <p:spPr>
          <a:xfrm>
            <a:off x="4586994" y="4004820"/>
            <a:ext cx="439200" cy="439200"/>
          </a:xfrm>
        </p:spPr>
      </p:pic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9886B47-EB19-4F7C-B11C-AC77F7E0CB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175405" y="4400701"/>
            <a:ext cx="1690288" cy="743651"/>
          </a:xfrm>
        </p:spPr>
        <p:txBody>
          <a:bodyPr/>
          <a:lstStyle/>
          <a:p>
            <a:r>
              <a:rPr lang="en-US" dirty="0"/>
              <a:t>Any Financial Systems Impacted?</a:t>
            </a:r>
            <a:endParaRPr lang="ru-RU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386FE1D-5753-4826-9BC9-B63ACE83BD6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170253" y="5157373"/>
            <a:ext cx="1687745" cy="638087"/>
          </a:xfrm>
        </p:spPr>
        <p:txBody>
          <a:bodyPr/>
          <a:lstStyle/>
          <a:p>
            <a:r>
              <a:rPr lang="en-US" dirty="0"/>
              <a:t>If yes, IT to identify the scope of the impact. </a:t>
            </a:r>
            <a:r>
              <a:rPr lang="en-US" b="1" u="sng" dirty="0"/>
              <a:t>Director of Info Sec to notify RPM Internal Auditors</a:t>
            </a:r>
            <a:r>
              <a:rPr lang="en-US" dirty="0"/>
              <a:t>.  Internal Audit will determine if/when to alert External Auditors.</a:t>
            </a:r>
            <a:endParaRPr lang="ru-RU" dirty="0"/>
          </a:p>
        </p:txBody>
      </p:sp>
      <p:pic>
        <p:nvPicPr>
          <p:cNvPr id="133" name="Picture Placeholder 132" descr="Charts icon">
            <a:extLst>
              <a:ext uri="{FF2B5EF4-FFF2-40B4-BE49-F238E27FC236}">
                <a16:creationId xmlns:a16="http://schemas.microsoft.com/office/drawing/2014/main" id="{DA693DAA-70F5-4DE5-B82E-2209B56F19AE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rcRect/>
          <a:stretch>
            <a:fillRect/>
          </a:stretch>
        </p:blipFill>
        <p:spPr/>
      </p:pic>
      <p:pic>
        <p:nvPicPr>
          <p:cNvPr id="183" name="Picture Placeholder 182" descr="Charts icon">
            <a:extLst>
              <a:ext uri="{FF2B5EF4-FFF2-40B4-BE49-F238E27FC236}">
                <a16:creationId xmlns:a16="http://schemas.microsoft.com/office/drawing/2014/main" id="{5BA8F33C-1995-45BD-B260-DF39DAF5655D}"/>
              </a:ext>
            </a:extLst>
          </p:cNvPr>
          <p:cNvPicPr>
            <a:picLocks noGrp="1" noChangeAspect="1"/>
          </p:cNvPicPr>
          <p:nvPr>
            <p:ph type="pic" sz="quarter" idx="53"/>
          </p:nvPr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 t="180" b="180"/>
          <a:stretch>
            <a:fillRect/>
          </a:stretch>
        </p:blipFill>
        <p:spPr>
          <a:xfrm>
            <a:off x="1735058" y="4723759"/>
            <a:ext cx="439200" cy="439200"/>
          </a:xfrm>
        </p:spPr>
      </p:pic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594741B7-D929-4272-B25B-81E711AF29A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-129451" y="5060055"/>
            <a:ext cx="1810954" cy="814300"/>
          </a:xfrm>
        </p:spPr>
        <p:txBody>
          <a:bodyPr/>
          <a:lstStyle/>
          <a:p>
            <a:r>
              <a:rPr lang="en-US" dirty="0"/>
              <a:t>Operations, Relationships or Finances Affected?</a:t>
            </a:r>
          </a:p>
          <a:p>
            <a:endParaRPr lang="ru-RU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BD0AFB30-1FB2-418E-B2D2-297AA3CD453D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-19350" y="6067687"/>
            <a:ext cx="1700853" cy="758243"/>
          </a:xfrm>
        </p:spPr>
        <p:txBody>
          <a:bodyPr/>
          <a:lstStyle/>
          <a:p>
            <a:r>
              <a:rPr lang="en-US" dirty="0"/>
              <a:t>If yes, determine which ones, how they were affected and </a:t>
            </a:r>
            <a:r>
              <a:rPr lang="en-US" b="1" u="sng" dirty="0"/>
              <a:t>Director of Info Sec to notify RPM VP of Ops and VP Corp. Benefits &amp; Risk Management</a:t>
            </a:r>
            <a:r>
              <a:rPr lang="en-US" u="sng" dirty="0"/>
              <a:t>. </a:t>
            </a:r>
            <a:r>
              <a:rPr lang="en-US" dirty="0"/>
              <a:t>VP Corp. Benefits will determine if/when to alert Insurance Provider.</a:t>
            </a:r>
            <a:endParaRPr lang="ru-RU" dirty="0"/>
          </a:p>
        </p:txBody>
      </p:sp>
      <p:pic>
        <p:nvPicPr>
          <p:cNvPr id="121" name="Picture Placeholder 120" descr="Mobile devices icon">
            <a:extLst>
              <a:ext uri="{FF2B5EF4-FFF2-40B4-BE49-F238E27FC236}">
                <a16:creationId xmlns:a16="http://schemas.microsoft.com/office/drawing/2014/main" id="{950B4FEA-3E81-4BA2-902D-6C72B63914FE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rcRect/>
          <a:stretch>
            <a:fillRect/>
          </a:stretch>
        </p:blipFill>
        <p:spPr/>
      </p:pic>
      <p:pic>
        <p:nvPicPr>
          <p:cNvPr id="165" name="Picture Placeholder 164" descr="Mobile devices icon">
            <a:extLst>
              <a:ext uri="{FF2B5EF4-FFF2-40B4-BE49-F238E27FC236}">
                <a16:creationId xmlns:a16="http://schemas.microsoft.com/office/drawing/2014/main" id="{56C27F8C-5947-4902-9D6D-9111560A0DCC}"/>
              </a:ext>
            </a:extLst>
          </p:cNvPr>
          <p:cNvPicPr>
            <a:picLocks noGrp="1" noChangeAspect="1"/>
          </p:cNvPicPr>
          <p:nvPr>
            <p:ph type="pic" sz="quarter" idx="58"/>
          </p:nvPr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rcRect/>
          <a:stretch>
            <a:fillRect/>
          </a:stretch>
        </p:blipFill>
        <p:spPr>
          <a:xfrm>
            <a:off x="4593245" y="5434115"/>
            <a:ext cx="439200" cy="439200"/>
          </a:xfrm>
        </p:spPr>
      </p:pic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908F6B36-65A4-4364-B129-AEC7505F2F3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167709" y="5918305"/>
            <a:ext cx="1690289" cy="726115"/>
          </a:xfrm>
        </p:spPr>
        <p:txBody>
          <a:bodyPr/>
          <a:lstStyle/>
          <a:p>
            <a:r>
              <a:rPr lang="en-US" dirty="0"/>
              <a:t>Any Potential Reputational Damage?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8CEC195C-526B-4BFC-8648-6508872A1CD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170254" y="6670462"/>
            <a:ext cx="1687744" cy="638087"/>
          </a:xfrm>
        </p:spPr>
        <p:txBody>
          <a:bodyPr/>
          <a:lstStyle/>
          <a:p>
            <a:r>
              <a:rPr lang="en-US" dirty="0"/>
              <a:t>If yes, IT in collaboration with business determine the extent of the damage and </a:t>
            </a:r>
            <a:r>
              <a:rPr lang="en-US" b="1" u="sng" dirty="0"/>
              <a:t>notify RPM Communications Team.</a:t>
            </a:r>
            <a:endParaRPr lang="ru-RU" b="1" u="sng" dirty="0"/>
          </a:p>
        </p:txBody>
      </p:sp>
      <p:pic>
        <p:nvPicPr>
          <p:cNvPr id="113" name="Picture Placeholder 112" descr="Laptop icon">
            <a:extLst>
              <a:ext uri="{FF2B5EF4-FFF2-40B4-BE49-F238E27FC236}">
                <a16:creationId xmlns:a16="http://schemas.microsoft.com/office/drawing/2014/main" id="{5DA96FDB-9B4B-466A-ACE5-193A1A8EEE35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rcRect l="97" r="97"/>
          <a:stretch>
            <a:fillRect/>
          </a:stretch>
        </p:blipFill>
        <p:spPr/>
      </p:pic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6674B59E-A624-46A5-B17E-CFD4EB391B16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77594" y="6931946"/>
            <a:ext cx="1608881" cy="661054"/>
          </a:xfrm>
        </p:spPr>
        <p:txBody>
          <a:bodyPr/>
          <a:lstStyle/>
          <a:p>
            <a:r>
              <a:rPr lang="en-US" dirty="0"/>
              <a:t>Any Legal Reporting Obligations?</a:t>
            </a:r>
            <a:endParaRPr lang="ru-RU" dirty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E6F0FC76-2379-43FD-ADED-5BE2CCDC59E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911" y="7747531"/>
            <a:ext cx="1612957" cy="638087"/>
          </a:xfrm>
        </p:spPr>
        <p:txBody>
          <a:bodyPr/>
          <a:lstStyle/>
          <a:p>
            <a:r>
              <a:rPr lang="en-US" dirty="0"/>
              <a:t>This is determined by RPM Legal and Compliance in conjunction with outside data privacy and security  counsel. </a:t>
            </a:r>
            <a:r>
              <a:rPr lang="en-US" b="1" u="sng" dirty="0"/>
              <a:t>Do not externally report an incident without consultation with RPM Legal.</a:t>
            </a:r>
            <a:endParaRPr lang="ru-RU" b="1" u="sng" dirty="0"/>
          </a:p>
        </p:txBody>
      </p:sp>
      <p:pic>
        <p:nvPicPr>
          <p:cNvPr id="117" name="Picture Placeholder 116" descr="Checklist icon">
            <a:extLst>
              <a:ext uri="{FF2B5EF4-FFF2-40B4-BE49-F238E27FC236}">
                <a16:creationId xmlns:a16="http://schemas.microsoft.com/office/drawing/2014/main" id="{4186EB7D-097D-48C1-9516-9BF372F0B804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rcRect/>
          <a:stretch>
            <a:fillRect/>
          </a:stretch>
        </p:blipFill>
        <p:spPr/>
      </p:pic>
      <p:pic>
        <p:nvPicPr>
          <p:cNvPr id="171" name="Picture Placeholder 170" descr="Checklist icon">
            <a:extLst>
              <a:ext uri="{FF2B5EF4-FFF2-40B4-BE49-F238E27FC236}">
                <a16:creationId xmlns:a16="http://schemas.microsoft.com/office/drawing/2014/main" id="{67E3E39F-66D0-4F49-A651-D2A9E3FE26AD}"/>
              </a:ext>
            </a:extLst>
          </p:cNvPr>
          <p:cNvPicPr>
            <a:picLocks noGrp="1" noChangeAspect="1"/>
          </p:cNvPicPr>
          <p:nvPr>
            <p:ph type="pic" sz="quarter" idx="59"/>
          </p:nvPr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rcRect t="180" b="180"/>
          <a:stretch>
            <a:fillRect/>
          </a:stretch>
        </p:blipFill>
        <p:spPr>
          <a:xfrm>
            <a:off x="1735058" y="6161107"/>
            <a:ext cx="439200" cy="439200"/>
          </a:xfrm>
        </p:spPr>
      </p:pic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50ACADB9-C1A2-43B7-AD69-4E7B9A980FD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67709" y="7251570"/>
            <a:ext cx="1690288" cy="682859"/>
          </a:xfrm>
        </p:spPr>
        <p:txBody>
          <a:bodyPr/>
          <a:lstStyle/>
          <a:p>
            <a:r>
              <a:rPr lang="en-US" dirty="0"/>
              <a:t>Was the Incident Material?</a:t>
            </a:r>
            <a:endParaRPr lang="ru-RU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014ADAF4-D76A-486A-BD20-92251BFE5E0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167709" y="8019261"/>
            <a:ext cx="1697984" cy="638087"/>
          </a:xfrm>
        </p:spPr>
        <p:txBody>
          <a:bodyPr/>
          <a:lstStyle/>
          <a:p>
            <a:r>
              <a:rPr lang="en-US" dirty="0"/>
              <a:t>RPM Legal will determine materiality, appropriate reporting, press releases and other communications needed. </a:t>
            </a:r>
          </a:p>
          <a:p>
            <a:r>
              <a:rPr lang="en-US" b="1" u="sng" dirty="0"/>
              <a:t>Do not externally comment on any incident without prior approval.</a:t>
            </a:r>
            <a:endParaRPr lang="ru-RU" b="1" u="sng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CDF00C-7E4C-F516-D681-7438DD2E9363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264217" y="146357"/>
            <a:ext cx="1357818" cy="5602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EB474A0-8DE5-25FA-E740-7AAE8D32AC0A}"/>
              </a:ext>
            </a:extLst>
          </p:cNvPr>
          <p:cNvSpPr txBox="1"/>
          <p:nvPr/>
        </p:nvSpPr>
        <p:spPr>
          <a:xfrm>
            <a:off x="98945" y="8850101"/>
            <a:ext cx="24084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RPM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60244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FFFFFF"/>
      </a:dk1>
      <a:lt1>
        <a:srgbClr val="191E28"/>
      </a:lt1>
      <a:dk2>
        <a:srgbClr val="B3B3B3"/>
      </a:dk2>
      <a:lt2>
        <a:srgbClr val="0076A1"/>
      </a:lt2>
      <a:accent1>
        <a:srgbClr val="DF3A42"/>
      </a:accent1>
      <a:accent2>
        <a:srgbClr val="F47200"/>
      </a:accent2>
      <a:accent3>
        <a:srgbClr val="D5A300"/>
      </a:accent3>
      <a:accent4>
        <a:srgbClr val="77B700"/>
      </a:accent4>
      <a:accent5>
        <a:srgbClr val="239C7E"/>
      </a:accent5>
      <a:accent6>
        <a:srgbClr val="3E2A77"/>
      </a:accent6>
      <a:hlink>
        <a:srgbClr val="B3B3B3"/>
      </a:hlink>
      <a:folHlink>
        <a:srgbClr val="B3B3B3"/>
      </a:folHlink>
    </a:clrScheme>
    <a:fontScheme name="Custom 16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00954201_Product roadmap infographics poster_SL_V1.potx" id="{7139280B-9022-43B4-AEAB-A4D3C6DDD7CD}" vid="{D3A0CA3A-729C-48B6-BD69-38CFD8DF4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90C2D6ED61D4479406C8DA89CF0878" ma:contentTypeVersion="17" ma:contentTypeDescription="Create a new document." ma:contentTypeScope="" ma:versionID="fc3518840e11a428a3c3a44095b6d7d6">
  <xsd:schema xmlns:xsd="http://www.w3.org/2001/XMLSchema" xmlns:xs="http://www.w3.org/2001/XMLSchema" xmlns:p="http://schemas.microsoft.com/office/2006/metadata/properties" xmlns:ns2="d7a05af7-d3ec-4963-864c-209504fa34de" xmlns:ns3="2ed82cd1-6b84-4a0b-9746-0d197a81b83d" targetNamespace="http://schemas.microsoft.com/office/2006/metadata/properties" ma:root="true" ma:fieldsID="be0ca4263e5679338b3b527a7be7887e" ns2:_="" ns3:_="">
    <xsd:import namespace="d7a05af7-d3ec-4963-864c-209504fa34de"/>
    <xsd:import namespace="2ed82cd1-6b84-4a0b-9746-0d197a81b8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a05af7-d3ec-4963-864c-209504fa34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c43bc27-0046-4300-b48a-2db9dc8911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d82cd1-6b84-4a0b-9746-0d197a81b8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48b3442-045f-45bf-a9ed-bf1ade735931}" ma:internalName="TaxCatchAll" ma:showField="CatchAllData" ma:web="2ed82cd1-6b84-4a0b-9746-0d197a81b8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d7a05af7-d3ec-4963-864c-209504fa34de" xsi:nil="true"/>
    <lcf76f155ced4ddcb4097134ff3c332f xmlns="d7a05af7-d3ec-4963-864c-209504fa34de">
      <Terms xmlns="http://schemas.microsoft.com/office/infopath/2007/PartnerControls"/>
    </lcf76f155ced4ddcb4097134ff3c332f>
    <TaxCatchAll xmlns="2ed82cd1-6b84-4a0b-9746-0d197a81b83d" xsi:nil="true"/>
    <SharedWithUsers xmlns="2ed82cd1-6b84-4a0b-9746-0d197a81b83d">
      <UserInfo>
        <DisplayName/>
        <AccountId xsi:nil="true"/>
        <AccountType/>
      </UserInfo>
    </SharedWithUsers>
    <MediaLengthInSeconds xmlns="d7a05af7-d3ec-4963-864c-209504fa34de" xsi:nil="true"/>
  </documentManagement>
</p:properties>
</file>

<file path=customXml/itemProps1.xml><?xml version="1.0" encoding="utf-8"?>
<ds:datastoreItem xmlns:ds="http://schemas.openxmlformats.org/officeDocument/2006/customXml" ds:itemID="{24859CAA-C954-4DAD-90B6-90DF376A08BF}"/>
</file>

<file path=customXml/itemProps2.xml><?xml version="1.0" encoding="utf-8"?>
<ds:datastoreItem xmlns:ds="http://schemas.openxmlformats.org/officeDocument/2006/customXml" ds:itemID="{599253B6-8750-4AE7-9310-C85B843486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9BB5DF-A591-4D29-BE35-88A9CE3D2EA6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2ed82cd1-6b84-4a0b-9746-0d197a81b83d"/>
    <ds:schemaRef ds:uri="http://schemas.microsoft.com/office/infopath/2007/PartnerControls"/>
    <ds:schemaRef ds:uri="d7a05af7-d3ec-4963-864c-209504fa34d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Product roadmap infographics poster</Template>
  <TotalTime>1145</TotalTime>
  <Words>377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 Data Incident Reporting Roadmap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Materiality ROADMAP</dc:title>
  <dc:creator>Jessica Medvec</dc:creator>
  <cp:lastModifiedBy>Jessica Medvec</cp:lastModifiedBy>
  <cp:revision>3</cp:revision>
  <dcterms:created xsi:type="dcterms:W3CDTF">2023-06-26T18:34:48Z</dcterms:created>
  <dcterms:modified xsi:type="dcterms:W3CDTF">2023-08-14T19:31:17Z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0x010100D590C2D6ED61D4479406C8DA89CF0878</vt:lpwstr>
  </property>
  <property fmtid="{D5CDD505-2E9C-101B-9397-08002B2CF9AE}" pid="3" name="MediaServiceImageTags">
    <vt:lpwstr/>
  </property>
  <property fmtid="{D5CDD505-2E9C-101B-9397-08002B2CF9AE}" pid="4" name="Order">
    <vt:r8>1012200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