
<file path=[Content_Types].xml><?xml version="1.0" encoding="utf-8"?>
<Types xmlns="http://schemas.openxmlformats.org/package/2006/content-types">
  <Default Extension="rels" ContentType="application/vnd.openxmlformats-package.relationships+xml"/>
  <Default Extension="xml" ContentType="application/xml"/>
  <Default Extension="jpeg" ContentType="image/jpeg"/>
  <Default Extension="vml" ContentType="application/vnd.openxmlformats-officedocument.vmlDrawing"/>
  <Default Extension="bin" ContentType="application/vnd.openxmlformats-officedocument.oleObject"/>
  <Default Extension="emf" ContentType="image/x-emf"/>
  <Default Extension="wdp" ContentType="image/vnd.ms-photo"/>
  <Default Extension="png" ContentType="image/png"/>
  <Default Extension="svg" ContentType="image/svg"/>
  <Override PartName="/customXml/item1.xml" ContentType="application/xml"/>
  <Override PartName="/customXml/item2.xml" ContentType="application/xml"/>
  <Override PartName="/customXml/item3.xml" ContentType="applicatio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ngesInfos/changesInfo1.xml" ContentType="application/vnd.ms-powerpoint.changesinfo+xml"/>
  <Override PartName="/ppt/commentAuthors.xml" ContentType="application/vnd.openxmlformats-officedocument.presentationml.commentAuthors+xml"/>
  <Override PartName="/ppt/diagrams/colors1.xml" ContentType="application/vnd.openxmlformats-officedocument.drawingml.diagramColors+xml"/>
  <Override PartName="/ppt/diagrams/colors10.xml" ContentType="application/vnd.openxmlformats-officedocument.drawingml.diagramColors+xml"/>
  <Override PartName="/ppt/diagrams/colors11.xml" ContentType="application/vnd.openxmlformats-officedocument.drawingml.diagramColors+xml"/>
  <Override PartName="/ppt/diagrams/colors12.xml" ContentType="application/vnd.openxmlformats-officedocument.drawingml.diagramColors+xml"/>
  <Override PartName="/ppt/diagrams/colors2.xml" ContentType="application/vnd.openxmlformats-officedocument.drawingml.diagramColors+xml"/>
  <Override PartName="/ppt/diagrams/colors3.xml" ContentType="application/vnd.openxmlformats-officedocument.drawingml.diagramColors+xml"/>
  <Override PartName="/ppt/diagrams/colors4.xml" ContentType="application/vnd.openxmlformats-officedocument.drawingml.diagramColors+xml"/>
  <Override PartName="/ppt/diagrams/colors5.xml" ContentType="application/vnd.openxmlformats-officedocument.drawingml.diagramColors+xml"/>
  <Override PartName="/ppt/diagrams/colors6.xml" ContentType="application/vnd.openxmlformats-officedocument.drawingml.diagramColors+xml"/>
  <Override PartName="/ppt/diagrams/colors7.xml" ContentType="application/vnd.openxmlformats-officedocument.drawingml.diagramColors+xml"/>
  <Override PartName="/ppt/diagrams/colors8.xml" ContentType="application/vnd.openxmlformats-officedocument.drawingml.diagramColors+xml"/>
  <Override PartName="/ppt/diagrams/colors9.xml" ContentType="application/vnd.openxmlformats-officedocument.drawingml.diagramColors+xml"/>
  <Override PartName="/ppt/diagrams/data1.xml" ContentType="application/vnd.openxmlformats-officedocument.drawingml.diagramData+xml"/>
  <Override PartName="/ppt/diagrams/data10.xml" ContentType="application/vnd.openxmlformats-officedocument.drawingml.diagramData+xml"/>
  <Override PartName="/ppt/diagrams/data11.xml" ContentType="application/vnd.openxmlformats-officedocument.drawingml.diagramData+xml"/>
  <Override PartName="/ppt/diagrams/data12.xml" ContentType="application/vnd.openxmlformats-officedocument.drawingml.diagramData+xml"/>
  <Override PartName="/ppt/diagrams/data2.xml" ContentType="application/vnd.openxmlformats-officedocument.drawingml.diagramData+xml"/>
  <Override PartName="/ppt/diagrams/data3.xml" ContentType="application/vnd.openxmlformats-officedocument.drawingml.diagramData+xml"/>
  <Override PartName="/ppt/diagrams/data4.xml" ContentType="application/vnd.openxmlformats-officedocument.drawingml.diagramData+xml"/>
  <Override PartName="/ppt/diagrams/data5.xml" ContentType="application/vnd.openxmlformats-officedocument.drawingml.diagramData+xml"/>
  <Override PartName="/ppt/diagrams/data6.xml" ContentType="application/vnd.openxmlformats-officedocument.drawingml.diagramData+xml"/>
  <Override PartName="/ppt/diagrams/data7.xml" ContentType="application/vnd.openxmlformats-officedocument.drawingml.diagramData+xml"/>
  <Override PartName="/ppt/diagrams/data8.xml" ContentType="application/vnd.openxmlformats-officedocument.drawingml.diagramData+xml"/>
  <Override PartName="/ppt/diagrams/data9.xml" ContentType="application/vnd.openxmlformats-officedocument.drawingml.diagramData+xml"/>
  <Override PartName="/ppt/diagrams/drawing1.xml" ContentType="application/vnd.ms-office.drawingml.diagramDrawing+xml"/>
  <Override PartName="/ppt/diagrams/drawing10.xml" ContentType="application/vnd.ms-office.drawingml.diagramDrawing+xml"/>
  <Override PartName="/ppt/diagrams/drawing11.xml" ContentType="application/vnd.ms-office.drawingml.diagramDrawing+xml"/>
  <Override PartName="/ppt/diagrams/drawing12.xml" ContentType="application/vnd.ms-office.drawingml.diagramDrawing+xml"/>
  <Override PartName="/ppt/diagrams/drawing2.xml" ContentType="application/vnd.ms-office.drawingml.diagramDrawing+xml"/>
  <Override PartName="/ppt/diagrams/drawing3.xml" ContentType="application/vnd.ms-office.drawingml.diagramDrawing+xml"/>
  <Override PartName="/ppt/diagrams/drawing4.xml" ContentType="application/vnd.ms-office.drawingml.diagramDrawing+xml"/>
  <Override PartName="/ppt/diagrams/drawing5.xml" ContentType="application/vnd.ms-office.drawingml.diagramDrawing+xml"/>
  <Override PartName="/ppt/diagrams/drawing6.xml" ContentType="application/vnd.ms-office.drawingml.diagramDrawing+xml"/>
  <Override PartName="/ppt/diagrams/drawing7.xml" ContentType="application/vnd.ms-office.drawingml.diagramDrawing+xml"/>
  <Override PartName="/ppt/diagrams/drawing8.xml" ContentType="application/vnd.ms-office.drawingml.diagramDrawing+xml"/>
  <Override PartName="/ppt/diagrams/drawing9.xml" ContentType="application/vnd.ms-office.drawingml.diagramDrawing+xml"/>
  <Override PartName="/ppt/diagrams/layout1.xml" ContentType="application/vnd.openxmlformats-officedocument.drawingml.diagramLayout+xml"/>
  <Override PartName="/ppt/diagrams/layout10.xml" ContentType="application/vnd.openxmlformats-officedocument.drawingml.diagramLayout+xml"/>
  <Override PartName="/ppt/diagrams/layout11.xml" ContentType="application/vnd.openxmlformats-officedocument.drawingml.diagramLayout+xml"/>
  <Override PartName="/ppt/diagrams/layout12.xml" ContentType="application/vnd.openxmlformats-officedocument.drawingml.diagramLayout+xml"/>
  <Override PartName="/ppt/diagrams/layout2.xml" ContentType="application/vnd.openxmlformats-officedocument.drawingml.diagramLayout+xml"/>
  <Override PartName="/ppt/diagrams/layout3.xml" ContentType="application/vnd.openxmlformats-officedocument.drawingml.diagramLayout+xml"/>
  <Override PartName="/ppt/diagrams/layout4.xml" ContentType="application/vnd.openxmlformats-officedocument.drawingml.diagramLayout+xml"/>
  <Override PartName="/ppt/diagrams/layout5.xml" ContentType="application/vnd.openxmlformats-officedocument.drawingml.diagramLayout+xml"/>
  <Override PartName="/ppt/diagrams/layout6.xml" ContentType="application/vnd.openxmlformats-officedocument.drawingml.diagramLayout+xml"/>
  <Override PartName="/ppt/diagrams/layout7.xml" ContentType="application/vnd.openxmlformats-officedocument.drawingml.diagramLayout+xml"/>
  <Override PartName="/ppt/diagrams/layout8.xml" ContentType="application/vnd.openxmlformats-officedocument.drawingml.diagramLayout+xml"/>
  <Override PartName="/ppt/diagrams/layout9.xml" ContentType="application/vnd.openxmlformats-officedocument.drawingml.diagramLayout+xml"/>
  <Override PartName="/ppt/diagrams/quickStyle1.xml" ContentType="application/vnd.openxmlformats-officedocument.drawingml.diagramStyle+xml"/>
  <Override PartName="/ppt/diagrams/quickStyle10.xml" ContentType="application/vnd.openxmlformats-officedocument.drawingml.diagramStyle+xml"/>
  <Override PartName="/ppt/diagrams/quickStyle11.xml" ContentType="application/vnd.openxmlformats-officedocument.drawingml.diagramStyle+xml"/>
  <Override PartName="/ppt/diagrams/quickStyle12.xml" ContentType="application/vnd.openxmlformats-officedocument.drawingml.diagramStyle+xml"/>
  <Override PartName="/ppt/diagrams/quickStyle2.xml" ContentType="application/vnd.openxmlformats-officedocument.drawingml.diagramStyle+xml"/>
  <Override PartName="/ppt/diagrams/quickStyle3.xml" ContentType="application/vnd.openxmlformats-officedocument.drawingml.diagramStyle+xml"/>
  <Override PartName="/ppt/diagrams/quickStyle4.xml" ContentType="application/vnd.openxmlformats-officedocument.drawingml.diagramStyle+xml"/>
  <Override PartName="/ppt/diagrams/quickStyle5.xml" ContentType="application/vnd.openxmlformats-officedocument.drawingml.diagramStyle+xml"/>
  <Override PartName="/ppt/diagrams/quickStyle6.xml" ContentType="application/vnd.openxmlformats-officedocument.drawingml.diagramStyle+xml"/>
  <Override PartName="/ppt/diagrams/quickStyle7.xml" ContentType="application/vnd.openxmlformats-officedocument.drawingml.diagramStyle+xml"/>
  <Override PartName="/ppt/diagrams/quickStyle8.xml" ContentType="application/vnd.openxmlformats-officedocument.drawingml.diagramStyle+xml"/>
  <Override PartName="/ppt/diagrams/quickStyle9.xml" ContentType="application/vnd.openxmlformats-officedocument.drawingml.diagramStyl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entation.xml" ContentType="application/vnd.openxmlformats-officedocument.presentationml.presentation.main+xml"/>
  <Override PartName="/ppt/presProps.xml" ContentType="application/vnd.openxmlformats-officedocument.presentationml.presProps+xml"/>
  <Override PartName="/ppt/revisionInfo.xml" ContentType="application/vnd.ms-powerpoint.revisioninfo+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&#65279;<?xml version="1.0" encoding="utf-8" standalone="yes"?><Relationships xmlns="http://schemas.openxmlformats.org/package/2006/relationships"><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package/2006/relationships/metadata/thumbnail" Target="docProps/thumbnail.jpeg" /><Relationship Id="rId5" Type="http://schemas.openxmlformats.org/officeDocument/2006/relationships/custom-properties" Target="docProps/custom.xml" /></Relationships>
</file>

<file path=ppt/presentation.xml><?xml version="1.0" encoding="utf-8"?>
<!--Generated by Aspose.Slides for Java 21.10-->
<p:presentation xmlns:r="http://schemas.openxmlformats.org/officeDocument/2006/relationships" xmlns:a="http://schemas.openxmlformats.org/drawingml/2006/main" xmlns:p="http://schemas.openxmlformats.org/presentationml/2006/main" saveSubsetFonts="1" autoCompressPictures="0">
  <p:sldMasterIdLst>
    <p:sldMasterId id="2147483648" r:id="rId5"/>
  </p:sldMasterIdLst>
  <p:notesMasterIdLst>
    <p:notesMasterId r:id="rId6"/>
  </p:notesMasterIdLst>
  <p:sldIdLst>
    <p:sldId id="256" r:id="rId7"/>
    <p:sldId id="3079" r:id="rId8"/>
    <p:sldId id="3081" r:id="rId9"/>
    <p:sldId id="3082" r:id="rId10"/>
    <p:sldId id="3083" r:id="rId11"/>
    <p:sldId id="3084" r:id="rId12"/>
    <p:sldId id="3085" r:id="rId13"/>
    <p:sldId id="3219" r:id="rId14"/>
    <p:sldId id="3086" r:id="rId15"/>
    <p:sldId id="3087" r:id="rId16"/>
    <p:sldId id="3088" r:id="rId17"/>
    <p:sldId id="3089" r:id="rId18"/>
    <p:sldId id="3090" r:id="rId19"/>
    <p:sldId id="3091" r:id="rId20"/>
    <p:sldId id="3092" r:id="rId21"/>
    <p:sldId id="3093" r:id="rId22"/>
    <p:sldId id="3094" r:id="rId23"/>
    <p:sldId id="3095" r:id="rId24"/>
    <p:sldId id="3096" r:id="rId25"/>
    <p:sldId id="3097" r:id="rId26"/>
    <p:sldId id="3098" r:id="rId27"/>
    <p:sldId id="3099" r:id="rId28"/>
    <p:sldId id="3100" r:id="rId29"/>
    <p:sldId id="3101" r:id="rId30"/>
    <p:sldId id="3102" r:id="rId31"/>
    <p:sldId id="3103" r:id="rId32"/>
    <p:sldId id="3104" r:id="rId33"/>
    <p:sldId id="3105" r:id="rId34"/>
    <p:sldId id="3106" r:id="rId35"/>
    <p:sldId id="3107" r:id="rId36"/>
    <p:sldId id="3108" r:id="rId37"/>
    <p:sldId id="3109" r:id="rId38"/>
    <p:sldId id="3110" r:id="rId39"/>
    <p:sldId id="3111" r:id="rId40"/>
    <p:sldId id="3112" r:id="rId41"/>
    <p:sldId id="3113" r:id="rId42"/>
    <p:sldId id="3114" r:id="rId43"/>
    <p:sldId id="3115" r:id="rId44"/>
    <p:sldId id="3116" r:id="rId45"/>
    <p:sldId id="3117" r:id="rId46"/>
    <p:sldId id="3118" r:id="rId47"/>
    <p:sldId id="3119" r:id="rId48"/>
    <p:sldId id="3120" r:id="rId49"/>
    <p:sldId id="3121" r:id="rId50"/>
    <p:sldId id="3122" r:id="rId51"/>
    <p:sldId id="3123" r:id="rId52"/>
    <p:sldId id="3124" r:id="rId53"/>
    <p:sldId id="3125" r:id="rId54"/>
    <p:sldId id="3126" r:id="rId55"/>
    <p:sldId id="3127" r:id="rId56"/>
    <p:sldId id="3128" r:id="rId57"/>
    <p:sldId id="3129" r:id="rId58"/>
    <p:sldId id="3130" r:id="rId59"/>
    <p:sldId id="3131" r:id="rId60"/>
    <p:sldId id="3132" r:id="rId61"/>
    <p:sldId id="3133" r:id="rId62"/>
    <p:sldId id="3134" r:id="rId63"/>
    <p:sldId id="3135" r:id="rId64"/>
    <p:sldId id="3136" r:id="rId65"/>
    <p:sldId id="3137" r:id="rId66"/>
    <p:sldId id="3138" r:id="rId67"/>
    <p:sldId id="3139" r:id="rId68"/>
    <p:sldId id="3140" r:id="rId69"/>
    <p:sldId id="3141" r:id="rId70"/>
    <p:sldId id="3142" r:id="rId71"/>
    <p:sldId id="3143" r:id="rId72"/>
    <p:sldId id="3144" r:id="rId73"/>
    <p:sldId id="3145" r:id="rId74"/>
    <p:sldId id="3146" r:id="rId75"/>
    <p:sldId id="3147" r:id="rId76"/>
    <p:sldId id="3148" r:id="rId77"/>
    <p:sldId id="3149" r:id="rId78"/>
    <p:sldId id="3150" r:id="rId79"/>
    <p:sldId id="3151" r:id="rId80"/>
    <p:sldId id="3152" r:id="rId81"/>
    <p:sldId id="3153" r:id="rId82"/>
    <p:sldId id="3154" r:id="rId83"/>
    <p:sldId id="3155" r:id="rId84"/>
    <p:sldId id="3220" r:id="rId85"/>
    <p:sldId id="3156" r:id="rId86"/>
    <p:sldId id="3157" r:id="rId87"/>
    <p:sldId id="3158" r:id="rId88"/>
    <p:sldId id="3160" r:id="rId89"/>
    <p:sldId id="3161" r:id="rId90"/>
    <p:sldId id="3163" r:id="rId91"/>
    <p:sldId id="3223" r:id="rId92"/>
    <p:sldId id="3164" r:id="rId93"/>
    <p:sldId id="3165" r:id="rId94"/>
    <p:sldId id="3166" r:id="rId95"/>
    <p:sldId id="3167" r:id="rId96"/>
    <p:sldId id="3168" r:id="rId97"/>
    <p:sldId id="3169" r:id="rId98"/>
    <p:sldId id="3170" r:id="rId99"/>
    <p:sldId id="3171" r:id="rId100"/>
    <p:sldId id="3172" r:id="rId101"/>
    <p:sldId id="3173" r:id="rId102"/>
    <p:sldId id="3174" r:id="rId103"/>
    <p:sldId id="3175" r:id="rId104"/>
    <p:sldId id="3176" r:id="rId105"/>
    <p:sldId id="3177" r:id="rId106"/>
    <p:sldId id="3178" r:id="rId107"/>
    <p:sldId id="3179" r:id="rId108"/>
    <p:sldId id="3180" r:id="rId109"/>
    <p:sldId id="3181" r:id="rId110"/>
    <p:sldId id="3221" r:id="rId111"/>
    <p:sldId id="3182" r:id="rId112"/>
    <p:sldId id="3183" r:id="rId113"/>
    <p:sldId id="3184" r:id="rId114"/>
    <p:sldId id="3185" r:id="rId115"/>
    <p:sldId id="3186" r:id="rId116"/>
    <p:sldId id="3187" r:id="rId117"/>
    <p:sldId id="3188" r:id="rId118"/>
    <p:sldId id="3189" r:id="rId119"/>
    <p:sldId id="3190" r:id="rId120"/>
    <p:sldId id="3191" r:id="rId121"/>
    <p:sldId id="3192" r:id="rId122"/>
    <p:sldId id="3193" r:id="rId123"/>
    <p:sldId id="3194" r:id="rId124"/>
    <p:sldId id="3195" r:id="rId125"/>
    <p:sldId id="3196" r:id="rId126"/>
    <p:sldId id="3197" r:id="rId127"/>
    <p:sldId id="3198" r:id="rId128"/>
    <p:sldId id="3199" r:id="rId129"/>
    <p:sldId id="3200" r:id="rId130"/>
    <p:sldId id="3222" r:id="rId131"/>
    <p:sldId id="3201" r:id="rId132"/>
    <p:sldId id="3202" r:id="rId133"/>
    <p:sldId id="3203" r:id="rId134"/>
    <p:sldId id="3204" r:id="rId135"/>
    <p:sldId id="3205" r:id="rId136"/>
    <p:sldId id="3206" r:id="rId137"/>
    <p:sldId id="3207" r:id="rId138"/>
    <p:sldId id="3208" r:id="rId139"/>
    <p:sldId id="3209" r:id="rId140"/>
    <p:sldId id="3210" r:id="rId141"/>
    <p:sldId id="3211" r:id="rId142"/>
    <p:sldId id="3212" r:id="rId143"/>
    <p:sldId id="3213" r:id="rId144"/>
    <p:sldId id="3214" r:id="rId145"/>
    <p:sldId id="3215" r:id="rId146"/>
    <p:sldId id="3216" r:id="rId147"/>
    <p:sldId id="3217" r:id="rId148"/>
    <p:sldId id="3224" r:id="rId149"/>
    <p:sldId id="3218" r:id="rId150"/>
  </p:sldIdLst>
  <p:sldSz cx="9144000" cy="6858000" type="screen4x3"/>
  <p:notesSz cx="6950075" cy="9236075"/>
  <p:custDataLst>
    <p:tags r:id="rId15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2880" userDrawn="1">
          <p15:clr>
            <a:srgbClr val="A4A3A4"/>
          </p15:clr>
        </p15:guide>
        <p15:guide id="3" orient="horz" pos="4320" userDrawn="1">
          <p15:clr>
            <a:srgbClr val="A4A3A4"/>
          </p15:clr>
        </p15:guide>
        <p15:guide id="4" orient="horz" userDrawn="1">
          <p15:clr>
            <a:srgbClr val="A4A3A4"/>
          </p15:clr>
        </p15:guide>
        <p15:guide id="6" pos="576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p="http://schemas.openxmlformats.org/presentationml/2006/main">
  <p:cmAuthor id="1" name="Brad Kostka" initials="BK" lastIdx="0" clrIdx="0">
    <p:extLst>
      <p:ext uri="{19B8F6BF-5375-455C-9EA6-DF929625EA0E}">
        <p15:presenceInfo xmlns:p15="http://schemas.microsoft.com/office/powerpoint/2012/main" userId="S::bkostka@roopco.com::5bf04b9e-3f2b-4203-8d7a-b84b746d51c3" providerId="AD"/>
      </p:ext>
    </p:extLst>
  </p:cmAuthor>
  <p:cmAuthor id="2" name="Joe Toula" initials="JT" lastIdx="0" clrIdx="1">
    <p:extLst>
      <p:ext uri="{19B8F6BF-5375-455C-9EA6-DF929625EA0E}">
        <p15:presenceInfo xmlns:p15="http://schemas.microsoft.com/office/powerpoint/2012/main" userId="S::jtoula@rpminc.com::2df48d24-f262-454e-ad9c-9a6f9fc72b19" providerId="AD"/>
      </p:ext>
    </p:extLst>
  </p:cmAuthor>
</p:cmAuthorLst>
</file>

<file path=ppt/presProps.xml><?xml version="1.0" encoding="utf-8"?>
<p:presentationPr xmlns:r="http://schemas.openxmlformats.org/officeDocument/2006/relationships" xmlns:a="http://schemas.openxmlformats.org/drawingml/2006/main"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 uri="{1BD7E111-0CB8-44D6-8891-C1BB2F81B7CC}">
      <p1710:readonlyRecommended xmlns:p1710="http://schemas.microsoft.com/office/powerpoint/2017/10/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4A21C12-107D-40B1-A277-953C3871C887}" v="114" dt="2023-08-15T13:23:54.324"/>
  </p1510:revLst>
</p1510:revInfo>
</file>

<file path=ppt/tableStyles.xml><?xml version="1.0" encoding="utf-8"?>
<a:tblStyleLst xmlns:r="http://schemas.openxmlformats.org/officeDocument/2006/relationships"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fill>
          <a:solidFill>
            <a:schemeClr val="accent1">
              <a:tint val="40000"/>
            </a:schemeClr>
          </a:solidFill>
        </a:fill>
      </a:tcStyle>
    </a:band1H>
    <a:band1V>
      <a:tcStyle>
        <a:fill>
          <a:solidFill>
            <a:schemeClr val="accent1">
              <a:tint val="40000"/>
            </a:schemeClr>
          </a:solidFill>
        </a:fill>
      </a:tcStyle>
    </a:band1V>
    <a:lastCol>
      <a:tcTxStyle b="on">
        <a:fontRef idx="minor">
          <a:prstClr val="black"/>
        </a:fontRef>
        <a:schemeClr val="lt1"/>
      </a:tcTxStyle>
      <a:tcStyle>
        <a:fill>
          <a:solidFill>
            <a:schemeClr val="accent1"/>
          </a:solidFill>
        </a:fill>
      </a:tcStyle>
    </a:lastCol>
    <a:firstCol>
      <a:tcTxStyle b="on">
        <a:fontRef idx="minor">
          <a:prstClr val="black"/>
        </a:fontRef>
        <a:schemeClr val="lt1"/>
      </a:tcTxStyle>
      <a:tcStyle>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fill>
          <a:solidFill>
            <a:schemeClr val="accent6">
              <a:tint val="40000"/>
            </a:schemeClr>
          </a:solidFill>
        </a:fill>
      </a:tcStyle>
    </a:band1H>
    <a:band1V>
      <a:tcStyle>
        <a:fill>
          <a:solidFill>
            <a:schemeClr val="accent6">
              <a:tint val="40000"/>
            </a:schemeClr>
          </a:solidFill>
        </a:fill>
      </a:tcStyle>
    </a:band1V>
    <a:lastCol>
      <a:tcTxStyle b="on">
        <a:fontRef idx="minor">
          <a:prstClr val="black"/>
        </a:fontRef>
        <a:schemeClr val="lt1"/>
      </a:tcTxStyle>
      <a:tcStyle>
        <a:fill>
          <a:solidFill>
            <a:schemeClr val="accent6"/>
          </a:solidFill>
        </a:fill>
      </a:tcStyle>
    </a:lastCol>
    <a:firstCol>
      <a:tcTxStyle b="on">
        <a:fontRef idx="minor">
          <a:prstClr val="black"/>
        </a:fontRef>
        <a:schemeClr val="lt1"/>
      </a:tcTxStyle>
      <a:tcStyle>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fill>
          <a:solidFill>
            <a:schemeClr val="accent5">
              <a:tint val="40000"/>
            </a:schemeClr>
          </a:solidFill>
        </a:fill>
      </a:tcStyle>
    </a:band1H>
    <a:band1V>
      <a:tcStyle>
        <a:fill>
          <a:solidFill>
            <a:schemeClr val="accent5">
              <a:tint val="40000"/>
            </a:schemeClr>
          </a:solidFill>
        </a:fill>
      </a:tcStyle>
    </a:band1V>
    <a:lastCol>
      <a:tcTxStyle b="on">
        <a:fontRef idx="minor">
          <a:prstClr val="black"/>
        </a:fontRef>
        <a:schemeClr val="lt1"/>
      </a:tcTxStyle>
      <a:tcStyle>
        <a:fill>
          <a:solidFill>
            <a:schemeClr val="accent5"/>
          </a:solidFill>
        </a:fill>
      </a:tcStyle>
    </a:lastCol>
    <a:firstCol>
      <a:tcTxStyle b="on">
        <a:fontRef idx="minor">
          <a:prstClr val="black"/>
        </a:fontRef>
        <a:schemeClr val="lt1"/>
      </a:tcTxStyle>
      <a:tcStyle>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fill>
          <a:solidFill>
            <a:schemeClr val="dk1">
              <a:tint val="40000"/>
            </a:schemeClr>
          </a:solidFill>
        </a:fill>
      </a:tcStyle>
    </a:band1H>
    <a:band1V>
      <a:tcStyle>
        <a:fill>
          <a:solidFill>
            <a:schemeClr val="dk1">
              <a:tint val="40000"/>
            </a:schemeClr>
          </a:solidFill>
        </a:fill>
      </a:tcStyle>
    </a:band1V>
    <a:lastCol>
      <a:tcTxStyle b="on">
        <a:fontRef idx="minor">
          <a:prstClr val="black"/>
        </a:fontRef>
        <a:schemeClr val="lt1"/>
      </a:tcTxStyle>
      <a:tcStyle>
        <a:fill>
          <a:solidFill>
            <a:schemeClr val="dk1"/>
          </a:solidFill>
        </a:fill>
      </a:tcStyle>
    </a:lastCol>
    <a:firstCol>
      <a:tcTxStyle b="on">
        <a:fontRef idx="minor">
          <a:prstClr val="black"/>
        </a:fontRef>
        <a:schemeClr val="lt1"/>
      </a:tcTxStyle>
      <a:tcStyle>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fill>
          <a:solidFill>
            <a:schemeClr val="accent3">
              <a:tint val="40000"/>
            </a:schemeClr>
          </a:solidFill>
        </a:fill>
      </a:tcStyle>
    </a:band1H>
    <a:band1V>
      <a:tcStyle>
        <a:fill>
          <a:solidFill>
            <a:schemeClr val="accent3">
              <a:tint val="40000"/>
            </a:schemeClr>
          </a:solidFill>
        </a:fill>
      </a:tcStyle>
    </a:band1V>
    <a:lastCol>
      <a:tcTxStyle b="on">
        <a:fontRef idx="minor">
          <a:prstClr val="black"/>
        </a:fontRef>
        <a:schemeClr val="lt1"/>
      </a:tcTxStyle>
      <a:tcStyle>
        <a:fill>
          <a:solidFill>
            <a:schemeClr val="accent3"/>
          </a:solidFill>
        </a:fill>
      </a:tcStyle>
    </a:lastCol>
    <a:firstCol>
      <a:tcTxStyle b="on">
        <a:fontRef idx="minor">
          <a:prstClr val="black"/>
        </a:fontRef>
        <a:schemeClr val="lt1"/>
      </a:tcTxStyle>
      <a:tcStyle>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fill>
          <a:solidFill>
            <a:schemeClr val="dk1">
              <a:tint val="20000"/>
            </a:schemeClr>
          </a:solidFill>
        </a:fill>
      </a:tcStyle>
    </a:band1H>
    <a:band1V>
      <a:tcStyle>
        <a:fill>
          <a:solidFill>
            <a:schemeClr val="dk1">
              <a:tint val="20000"/>
            </a:schemeClr>
          </a:solidFill>
        </a:fill>
      </a:tcStyle>
    </a:band1V>
    <a:lastCol>
      <a:tcTxStyle b="on">
        <a:fontRef idx="minor">
          <a:scrgbClr r="0" g="0" b="0"/>
        </a:fontRef>
        <a:schemeClr val="lt1"/>
      </a:tcTxStyle>
      <a:tcStyle>
        <a:fill>
          <a:solidFill>
            <a:schemeClr val="accent3"/>
          </a:solidFill>
        </a:fill>
      </a:tcStyle>
    </a:lastCol>
    <a:firstCol>
      <a:tcTxStyle b="on">
        <a:fontRef idx="minor">
          <a:scrgbClr r="0" g="0" b="0"/>
        </a:fontRef>
        <a:schemeClr val="lt1"/>
      </a:tcTxStyle>
      <a:tcStyle>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seCell>
    <a:swCell>
      <a:tcTxStyle b="on">
        <a:fontRef idx="minor">
          <a:scrgbClr r="0" g="0" b="0"/>
        </a:fontRef>
        <a:schemeClr val="dk1"/>
      </a:tcTx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lastCol>
    <a:firstCol>
      <a:tcTxStyle b="on"/>
    </a:firstCol>
    <a:lastRow>
      <a:tcTxStyle b="on"/>
      <a:tcStyle>
        <a:tcBdr>
          <a:top>
            <a:ln w="50800" cmpd="dbl">
              <a:solidFill>
                <a:schemeClr val="accent1"/>
              </a:solidFill>
            </a:ln>
          </a:top>
        </a:tcBdr>
      </a:tcStyle>
    </a:lastRow>
    <a:firstRow>
      <a:tcTxStyle b="on">
        <a:fontRef idx="minor">
          <a:scrgbClr r="0" g="0" b="0"/>
        </a:fontRef>
        <a:schemeClr val="bg1"/>
      </a:tcTxStyle>
      <a:tcStyle>
        <a:fillRef idx="1">
          <a:schemeClr val="accent1"/>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lastCol>
    <a:firstCol>
      <a:tcTxStyle b="on"/>
    </a:firstCol>
    <a:lastRow>
      <a:tcTxStyle b="on"/>
      <a:tcStyle>
        <a:tcBdr>
          <a:top>
            <a:ln w="50800" cmpd="dbl">
              <a:solidFill>
                <a:schemeClr val="accent3"/>
              </a:solidFill>
            </a:ln>
          </a:top>
        </a:tcBdr>
      </a:tcStyle>
    </a:lastRow>
    <a:firstRow>
      <a:tcTxStyle b="on">
        <a:fontRef idx="minor">
          <a:scrgbClr r="0" g="0" b="0"/>
        </a:fontRef>
        <a:schemeClr val="bg1"/>
      </a:tcTxStyle>
      <a:tcStyle>
        <a:fillRef idx="1">
          <a:schemeClr val="accent3"/>
        </a:fillRef>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fill>
          <a:solidFill>
            <a:schemeClr val="accent3">
              <a:alpha val="20000"/>
            </a:schemeClr>
          </a:solidFill>
        </a:fill>
      </a:tcStyle>
    </a:band1H>
    <a:band1V>
      <a:tcStyle>
        <a:fill>
          <a:solidFill>
            <a:schemeClr val="accent3">
              <a:alpha val="20000"/>
            </a:schemeClr>
          </a:solidFill>
        </a:fill>
      </a:tcStyle>
    </a:band1V>
    <a:lastCol>
      <a:tcTxStyle b="on"/>
    </a:lastCol>
    <a:firstCol>
      <a:tcTxStyle b="on"/>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fill>
          <a:solidFill>
            <a:schemeClr val="dk1">
              <a:tint val="20000"/>
            </a:schemeClr>
          </a:solidFill>
        </a:fill>
      </a:tcStyle>
    </a:band1H>
    <a:band1V>
      <a:tcStyle>
        <a:fill>
          <a:solidFill>
            <a:schemeClr val="dk1">
              <a:tint val="20000"/>
            </a:schemeClr>
          </a:solidFill>
        </a:fill>
      </a:tcStyle>
    </a:band1V>
    <a:lastCol>
      <a:tcTxStyle b="on">
        <a:fontRef idx="minor">
          <a:scrgbClr r="0" g="0" b="0"/>
        </a:fontRef>
        <a:schemeClr val="lt1"/>
      </a:tcTxStyle>
      <a:tcStyle>
        <a:fill>
          <a:solidFill>
            <a:schemeClr val="accent1"/>
          </a:solidFill>
        </a:fill>
      </a:tcStyle>
    </a:lastCol>
    <a:firstCol>
      <a:tcTxStyle b="on">
        <a:fontRef idx="minor">
          <a:scrgbClr r="0" g="0" b="0"/>
        </a:fontRef>
        <a:schemeClr val="lt1"/>
      </a:tcTxStyle>
      <a:tcStyle>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seCell>
    <a:swCell>
      <a:tcTxStyle b="on">
        <a:fontRef idx="minor">
          <a:scrgbClr r="0" g="0" b="0"/>
        </a:fontRef>
        <a:schemeClr val="dk1"/>
      </a:tcTx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fill>
          <a:solidFill>
            <a:schemeClr val="dk1">
              <a:tint val="40000"/>
            </a:schemeClr>
          </a:solidFill>
        </a:fill>
      </a:tcStyle>
    </a:band1H>
    <a:band1V>
      <a:tcStyle>
        <a:fill>
          <a:solidFill>
            <a:schemeClr val="dk1">
              <a:tint val="40000"/>
            </a:schemeClr>
          </a:solidFill>
        </a:fill>
      </a:tcStyle>
    </a:band1V>
    <a:lastCol>
      <a:tcTxStyle b="on"/>
    </a:lastCol>
    <a:firstCol>
      <a:tcTxStyle b="on"/>
    </a:firstCol>
    <a:lastRow>
      <a:tcTxStyle b="on"/>
      <a:tcStyle>
        <a:tcBdr>
          <a:top>
            <a:ln w="25400" cmpd="sng">
              <a:solidFill>
                <a:schemeClr val="dk1"/>
              </a:solidFill>
            </a:ln>
          </a:top>
        </a:tcBdr>
        <a:fill>
          <a:solidFill>
            <a:schemeClr val="dk1">
              <a:tint val="20000"/>
            </a:schemeClr>
          </a:solidFill>
        </a:fill>
      </a:tcStyle>
    </a:lastRow>
    <a:firstRow>
      <a:tcTxStyle b="on"/>
      <a:tcStyle>
        <a:fill>
          <a:solidFill>
            <a:schemeClr val="dk1">
              <a:tint val="20000"/>
            </a:schemeClr>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fill>
          <a:solidFill>
            <a:schemeClr val="dk1">
              <a:tint val="20000"/>
            </a:schemeClr>
          </a:solidFill>
        </a:fill>
      </a:tcStyle>
    </a:band1H>
    <a:band1V>
      <a:tcStyle>
        <a:fill>
          <a:solidFill>
            <a:schemeClr val="dk1">
              <a:tint val="20000"/>
            </a:schemeClr>
          </a:solidFill>
        </a:fill>
      </a:tcStyle>
    </a:band1V>
    <a:lastCol>
      <a:tcTxStyle b="on"/>
    </a:lastCol>
    <a:firstCol>
      <a:tcTxStyle b="on"/>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fill>
          <a:solidFill>
            <a:schemeClr val="dk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fill>
          <a:solidFill>
            <a:schemeClr val="accent3">
              <a:tint val="20000"/>
            </a:schemeClr>
          </a:solidFill>
        </a:fill>
      </a:tcStyle>
    </a:band1H>
    <a:band1V>
      <a:tcStyle>
        <a:fill>
          <a:solidFill>
            <a:schemeClr val="accent3">
              <a:tint val="20000"/>
            </a:schemeClr>
          </a:solidFill>
        </a:fill>
      </a:tcStyle>
    </a:band1V>
    <a:lastCol>
      <a:tcTxStyle b="on"/>
    </a:lastCol>
    <a:firstCol>
      <a:tcTxStyle b="on"/>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fill>
          <a:solidFill>
            <a:schemeClr val="accent3"/>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fill>
          <a:solidFill>
            <a:schemeClr val="tx1">
              <a:alpha val="20000"/>
            </a:schemeClr>
          </a:solidFill>
        </a:fill>
      </a:tcStyle>
    </a:band1H>
    <a:band1V>
      <a:tcStyle>
        <a:fill>
          <a:solidFill>
            <a:schemeClr val="tx1">
              <a:alpha val="20000"/>
            </a:schemeClr>
          </a:solidFill>
        </a:fill>
      </a:tcStyle>
    </a:band1V>
    <a:lastCol>
      <a:tcTxStyle b="on"/>
    </a:lastCol>
    <a:firstCol>
      <a:tcTxStyle b="on"/>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fill>
          <a:solidFill>
            <a:schemeClr val="tx1">
              <a:alpha val="20000"/>
            </a:schemeClr>
          </a:solidFill>
        </a:fill>
      </a:tcStyle>
    </a:band1H>
    <a:band1V>
      <a:tcStyle>
        <a:fill>
          <a:solidFill>
            <a:schemeClr val="tx1">
              <a:alpha val="20000"/>
            </a:schemeClr>
          </a:solidFill>
        </a:fill>
      </a:tcStyle>
    </a:band1V>
    <a:lastCol>
      <a:tcTxStyle b="on"/>
    </a:lastCol>
    <a:firstCol>
      <a:tcTxStyle b="on"/>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336" autoAdjust="0"/>
    <p:restoredTop sz="93792" autoAdjust="0"/>
  </p:normalViewPr>
  <p:slideViewPr>
    <p:cSldViewPr snapToGrid="0">
      <p:cViewPr varScale="1">
        <p:scale>
          <a:sx n="107" d="100"/>
          <a:sy n="107" d="100"/>
        </p:scale>
        <p:origin x="1464" y="120"/>
      </p:cViewPr>
      <p:guideLst>
        <p:guide orient="horz" pos="2184"/>
        <p:guide pos="2880"/>
        <p:guide orient="horz" pos="4320"/>
        <p:guide orient="horz"/>
        <p:guide pos="5760"/>
      </p:guideLst>
    </p:cSldViewPr>
  </p:slideViewPr>
  <p:outlineViewPr>
    <p:cViewPr>
      <p:scale>
        <a:sx n="33" d="100"/>
        <a:sy n="33" d="100"/>
      </p:scale>
      <p:origin x="0" y="-9446"/>
    </p:cViewPr>
  </p:outlineViewPr>
  <p:notesTextViewPr>
    <p:cViewPr>
      <p:scale>
        <a:sx n="1" d="1"/>
        <a:sy n="1" d="1"/>
      </p:scale>
      <p:origin x="0" y="0"/>
    </p:cViewPr>
  </p:notesTextViewPr>
  <p:sorterViewPr>
    <p:cViewPr>
      <p:scale>
        <a:sx n="66" d="100"/>
        <a:sy n="66" d="100"/>
      </p:scale>
      <p:origin x="0" y="0"/>
    </p:cViewPr>
  </p:sorterViewPr>
  <p:notesViewPr>
    <p:cSldViewPr snapToGrid="0">
      <p:cViewPr>
        <p:scale>
          <a:sx n="1" d="100"/>
          <a:sy n="1" d="100"/>
        </p:scale>
        <p:origin x="0" y="0"/>
      </p:cViewPr>
      <p:guideLst/>
    </p:cSldViewPr>
  </p:notesViewPr>
  <p:gridSpacing cx="76200" cy="76200"/>
</p:viewPr>
</file>

<file path=ppt/_rels/presentation.xml.rels>&#65279;<?xml version="1.0" encoding="utf-8" standalone="yes"?><Relationships xmlns="http://schemas.openxmlformats.org/package/2006/relationships"><Relationship Id="rId1" Type="http://schemas.openxmlformats.org/officeDocument/2006/relationships/customXml" Target="../customXml/item1.xml" /><Relationship Id="rId10" Type="http://schemas.openxmlformats.org/officeDocument/2006/relationships/slide" Target="slides/slide4.xml" /><Relationship Id="rId100" Type="http://schemas.openxmlformats.org/officeDocument/2006/relationships/slide" Target="slides/slide94.xml" /><Relationship Id="rId101" Type="http://schemas.openxmlformats.org/officeDocument/2006/relationships/slide" Target="slides/slide95.xml" /><Relationship Id="rId102" Type="http://schemas.openxmlformats.org/officeDocument/2006/relationships/slide" Target="slides/slide96.xml" /><Relationship Id="rId103" Type="http://schemas.openxmlformats.org/officeDocument/2006/relationships/slide" Target="slides/slide97.xml" /><Relationship Id="rId104" Type="http://schemas.openxmlformats.org/officeDocument/2006/relationships/slide" Target="slides/slide98.xml" /><Relationship Id="rId105" Type="http://schemas.openxmlformats.org/officeDocument/2006/relationships/slide" Target="slides/slide99.xml" /><Relationship Id="rId106" Type="http://schemas.openxmlformats.org/officeDocument/2006/relationships/slide" Target="slides/slide100.xml" /><Relationship Id="rId107" Type="http://schemas.openxmlformats.org/officeDocument/2006/relationships/slide" Target="slides/slide101.xml" /><Relationship Id="rId108" Type="http://schemas.openxmlformats.org/officeDocument/2006/relationships/slide" Target="slides/slide102.xml" /><Relationship Id="rId109" Type="http://schemas.openxmlformats.org/officeDocument/2006/relationships/slide" Target="slides/slide103.xml" /><Relationship Id="rId11" Type="http://schemas.openxmlformats.org/officeDocument/2006/relationships/slide" Target="slides/slide5.xml" /><Relationship Id="rId110" Type="http://schemas.openxmlformats.org/officeDocument/2006/relationships/slide" Target="slides/slide104.xml" /><Relationship Id="rId111" Type="http://schemas.openxmlformats.org/officeDocument/2006/relationships/slide" Target="slides/slide105.xml" /><Relationship Id="rId112" Type="http://schemas.openxmlformats.org/officeDocument/2006/relationships/slide" Target="slides/slide106.xml" /><Relationship Id="rId113" Type="http://schemas.openxmlformats.org/officeDocument/2006/relationships/slide" Target="slides/slide107.xml" /><Relationship Id="rId114" Type="http://schemas.openxmlformats.org/officeDocument/2006/relationships/slide" Target="slides/slide108.xml" /><Relationship Id="rId115" Type="http://schemas.openxmlformats.org/officeDocument/2006/relationships/slide" Target="slides/slide109.xml" /><Relationship Id="rId116" Type="http://schemas.openxmlformats.org/officeDocument/2006/relationships/slide" Target="slides/slide110.xml" /><Relationship Id="rId117" Type="http://schemas.openxmlformats.org/officeDocument/2006/relationships/slide" Target="slides/slide111.xml" /><Relationship Id="rId118" Type="http://schemas.openxmlformats.org/officeDocument/2006/relationships/slide" Target="slides/slide112.xml" /><Relationship Id="rId119" Type="http://schemas.openxmlformats.org/officeDocument/2006/relationships/slide" Target="slides/slide113.xml" /><Relationship Id="rId12" Type="http://schemas.openxmlformats.org/officeDocument/2006/relationships/slide" Target="slides/slide6.xml" /><Relationship Id="rId120" Type="http://schemas.openxmlformats.org/officeDocument/2006/relationships/slide" Target="slides/slide114.xml" /><Relationship Id="rId121" Type="http://schemas.openxmlformats.org/officeDocument/2006/relationships/slide" Target="slides/slide115.xml" /><Relationship Id="rId122" Type="http://schemas.openxmlformats.org/officeDocument/2006/relationships/slide" Target="slides/slide116.xml" /><Relationship Id="rId123" Type="http://schemas.openxmlformats.org/officeDocument/2006/relationships/slide" Target="slides/slide117.xml" /><Relationship Id="rId124" Type="http://schemas.openxmlformats.org/officeDocument/2006/relationships/slide" Target="slides/slide118.xml" /><Relationship Id="rId125" Type="http://schemas.openxmlformats.org/officeDocument/2006/relationships/slide" Target="slides/slide119.xml" /><Relationship Id="rId126" Type="http://schemas.openxmlformats.org/officeDocument/2006/relationships/slide" Target="slides/slide120.xml" /><Relationship Id="rId127" Type="http://schemas.openxmlformats.org/officeDocument/2006/relationships/slide" Target="slides/slide121.xml" /><Relationship Id="rId128" Type="http://schemas.openxmlformats.org/officeDocument/2006/relationships/slide" Target="slides/slide122.xml" /><Relationship Id="rId129" Type="http://schemas.openxmlformats.org/officeDocument/2006/relationships/slide" Target="slides/slide123.xml" /><Relationship Id="rId13" Type="http://schemas.openxmlformats.org/officeDocument/2006/relationships/slide" Target="slides/slide7.xml" /><Relationship Id="rId130" Type="http://schemas.openxmlformats.org/officeDocument/2006/relationships/slide" Target="slides/slide124.xml" /><Relationship Id="rId131" Type="http://schemas.openxmlformats.org/officeDocument/2006/relationships/slide" Target="slides/slide125.xml" /><Relationship Id="rId132" Type="http://schemas.openxmlformats.org/officeDocument/2006/relationships/slide" Target="slides/slide126.xml" /><Relationship Id="rId133" Type="http://schemas.openxmlformats.org/officeDocument/2006/relationships/slide" Target="slides/slide127.xml" /><Relationship Id="rId134" Type="http://schemas.openxmlformats.org/officeDocument/2006/relationships/slide" Target="slides/slide128.xml" /><Relationship Id="rId135" Type="http://schemas.openxmlformats.org/officeDocument/2006/relationships/slide" Target="slides/slide129.xml" /><Relationship Id="rId136" Type="http://schemas.openxmlformats.org/officeDocument/2006/relationships/slide" Target="slides/slide130.xml" /><Relationship Id="rId137" Type="http://schemas.openxmlformats.org/officeDocument/2006/relationships/slide" Target="slides/slide131.xml" /><Relationship Id="rId138" Type="http://schemas.openxmlformats.org/officeDocument/2006/relationships/slide" Target="slides/slide132.xml" /><Relationship Id="rId139" Type="http://schemas.openxmlformats.org/officeDocument/2006/relationships/slide" Target="slides/slide133.xml" /><Relationship Id="rId14" Type="http://schemas.openxmlformats.org/officeDocument/2006/relationships/slide" Target="slides/slide8.xml" /><Relationship Id="rId140" Type="http://schemas.openxmlformats.org/officeDocument/2006/relationships/slide" Target="slides/slide134.xml" /><Relationship Id="rId141" Type="http://schemas.openxmlformats.org/officeDocument/2006/relationships/slide" Target="slides/slide135.xml" /><Relationship Id="rId142" Type="http://schemas.openxmlformats.org/officeDocument/2006/relationships/slide" Target="slides/slide136.xml" /><Relationship Id="rId143" Type="http://schemas.openxmlformats.org/officeDocument/2006/relationships/slide" Target="slides/slide137.xml" /><Relationship Id="rId144" Type="http://schemas.openxmlformats.org/officeDocument/2006/relationships/slide" Target="slides/slide138.xml" /><Relationship Id="rId145" Type="http://schemas.openxmlformats.org/officeDocument/2006/relationships/slide" Target="slides/slide139.xml" /><Relationship Id="rId146" Type="http://schemas.openxmlformats.org/officeDocument/2006/relationships/slide" Target="slides/slide140.xml" /><Relationship Id="rId147" Type="http://schemas.openxmlformats.org/officeDocument/2006/relationships/slide" Target="slides/slide141.xml" /><Relationship Id="rId148" Type="http://schemas.openxmlformats.org/officeDocument/2006/relationships/slide" Target="slides/slide142.xml" /><Relationship Id="rId149" Type="http://schemas.openxmlformats.org/officeDocument/2006/relationships/slide" Target="slides/slide143.xml" /><Relationship Id="rId15" Type="http://schemas.openxmlformats.org/officeDocument/2006/relationships/slide" Target="slides/slide9.xml" /><Relationship Id="rId150" Type="http://schemas.openxmlformats.org/officeDocument/2006/relationships/slide" Target="slides/slide144.xml" /><Relationship Id="rId151" Type="http://schemas.openxmlformats.org/officeDocument/2006/relationships/tags" Target="tags/tag6.xml" /><Relationship Id="rId152" Type="http://schemas.openxmlformats.org/officeDocument/2006/relationships/presProps" Target="presProps.xml" /><Relationship Id="rId153" Type="http://schemas.openxmlformats.org/officeDocument/2006/relationships/viewProps" Target="viewProps.xml" /><Relationship Id="rId154" Type="http://schemas.openxmlformats.org/officeDocument/2006/relationships/theme" Target="theme/theme1.xml" /><Relationship Id="rId155" Type="http://schemas.openxmlformats.org/officeDocument/2006/relationships/tableStyles" Target="tableStyles.xml" /><Relationship Id="rId156" Type="http://schemas.microsoft.com/office/2016/11/relationships/changesInfo" Target="changesInfos/changesInfo1.xml" /><Relationship Id="rId157" Type="http://schemas.microsoft.com/office/2015/10/relationships/revisionInfo" Target="revisionInfo.xml" /><Relationship Id="rId16" Type="http://schemas.openxmlformats.org/officeDocument/2006/relationships/slide" Target="slides/slide10.xml" /><Relationship Id="rId17" Type="http://schemas.openxmlformats.org/officeDocument/2006/relationships/slide" Target="slides/slide11.xml" /><Relationship Id="rId18" Type="http://schemas.openxmlformats.org/officeDocument/2006/relationships/slide" Target="slides/slide12.xml" /><Relationship Id="rId19" Type="http://schemas.openxmlformats.org/officeDocument/2006/relationships/slide" Target="slides/slide13.xml" /><Relationship Id="rId2" Type="http://schemas.openxmlformats.org/officeDocument/2006/relationships/customXml" Target="../customXml/item2.xml" /><Relationship Id="rId20" Type="http://schemas.openxmlformats.org/officeDocument/2006/relationships/slide" Target="slides/slide14.xml" /><Relationship Id="rId21" Type="http://schemas.openxmlformats.org/officeDocument/2006/relationships/slide" Target="slides/slide15.xml" /><Relationship Id="rId22" Type="http://schemas.openxmlformats.org/officeDocument/2006/relationships/slide" Target="slides/slide16.xml" /><Relationship Id="rId23" Type="http://schemas.openxmlformats.org/officeDocument/2006/relationships/slide" Target="slides/slide17.xml" /><Relationship Id="rId24" Type="http://schemas.openxmlformats.org/officeDocument/2006/relationships/slide" Target="slides/slide18.xml" /><Relationship Id="rId25" Type="http://schemas.openxmlformats.org/officeDocument/2006/relationships/slide" Target="slides/slide19.xml" /><Relationship Id="rId26" Type="http://schemas.openxmlformats.org/officeDocument/2006/relationships/slide" Target="slides/slide20.xml" /><Relationship Id="rId27" Type="http://schemas.openxmlformats.org/officeDocument/2006/relationships/slide" Target="slides/slide21.xml" /><Relationship Id="rId28" Type="http://schemas.openxmlformats.org/officeDocument/2006/relationships/slide" Target="slides/slide22.xml" /><Relationship Id="rId29" Type="http://schemas.openxmlformats.org/officeDocument/2006/relationships/slide" Target="slides/slide23.xml" /><Relationship Id="rId3" Type="http://schemas.openxmlformats.org/officeDocument/2006/relationships/customXml" Target="../customXml/item3.xml" /><Relationship Id="rId30" Type="http://schemas.openxmlformats.org/officeDocument/2006/relationships/slide" Target="slides/slide24.xml" /><Relationship Id="rId31" Type="http://schemas.openxmlformats.org/officeDocument/2006/relationships/slide" Target="slides/slide25.xml" /><Relationship Id="rId32" Type="http://schemas.openxmlformats.org/officeDocument/2006/relationships/slide" Target="slides/slide26.xml" /><Relationship Id="rId33" Type="http://schemas.openxmlformats.org/officeDocument/2006/relationships/slide" Target="slides/slide27.xml" /><Relationship Id="rId34" Type="http://schemas.openxmlformats.org/officeDocument/2006/relationships/slide" Target="slides/slide28.xml" /><Relationship Id="rId35" Type="http://schemas.openxmlformats.org/officeDocument/2006/relationships/slide" Target="slides/slide29.xml" /><Relationship Id="rId36" Type="http://schemas.openxmlformats.org/officeDocument/2006/relationships/slide" Target="slides/slide30.xml" /><Relationship Id="rId37" Type="http://schemas.openxmlformats.org/officeDocument/2006/relationships/slide" Target="slides/slide31.xml" /><Relationship Id="rId38" Type="http://schemas.openxmlformats.org/officeDocument/2006/relationships/slide" Target="slides/slide32.xml" /><Relationship Id="rId39" Type="http://schemas.openxmlformats.org/officeDocument/2006/relationships/slide" Target="slides/slide33.xml" /><Relationship Id="rId4" Type="http://schemas.openxmlformats.org/officeDocument/2006/relationships/commentAuthors" Target="commentAuthors.xml" /><Relationship Id="rId40" Type="http://schemas.openxmlformats.org/officeDocument/2006/relationships/slide" Target="slides/slide34.xml" /><Relationship Id="rId41" Type="http://schemas.openxmlformats.org/officeDocument/2006/relationships/slide" Target="slides/slide35.xml" /><Relationship Id="rId42" Type="http://schemas.openxmlformats.org/officeDocument/2006/relationships/slide" Target="slides/slide36.xml" /><Relationship Id="rId43" Type="http://schemas.openxmlformats.org/officeDocument/2006/relationships/slide" Target="slides/slide37.xml" /><Relationship Id="rId44" Type="http://schemas.openxmlformats.org/officeDocument/2006/relationships/slide" Target="slides/slide38.xml" /><Relationship Id="rId45" Type="http://schemas.openxmlformats.org/officeDocument/2006/relationships/slide" Target="slides/slide39.xml" /><Relationship Id="rId46" Type="http://schemas.openxmlformats.org/officeDocument/2006/relationships/slide" Target="slides/slide40.xml" /><Relationship Id="rId47" Type="http://schemas.openxmlformats.org/officeDocument/2006/relationships/slide" Target="slides/slide41.xml" /><Relationship Id="rId48" Type="http://schemas.openxmlformats.org/officeDocument/2006/relationships/slide" Target="slides/slide42.xml" /><Relationship Id="rId49" Type="http://schemas.openxmlformats.org/officeDocument/2006/relationships/slide" Target="slides/slide43.xml" /><Relationship Id="rId5" Type="http://schemas.openxmlformats.org/officeDocument/2006/relationships/slideMaster" Target="slideMasters/slideMaster1.xml" /><Relationship Id="rId50" Type="http://schemas.openxmlformats.org/officeDocument/2006/relationships/slide" Target="slides/slide44.xml" /><Relationship Id="rId51" Type="http://schemas.openxmlformats.org/officeDocument/2006/relationships/slide" Target="slides/slide45.xml" /><Relationship Id="rId52" Type="http://schemas.openxmlformats.org/officeDocument/2006/relationships/slide" Target="slides/slide46.xml" /><Relationship Id="rId53" Type="http://schemas.openxmlformats.org/officeDocument/2006/relationships/slide" Target="slides/slide47.xml" /><Relationship Id="rId54" Type="http://schemas.openxmlformats.org/officeDocument/2006/relationships/slide" Target="slides/slide48.xml" /><Relationship Id="rId55" Type="http://schemas.openxmlformats.org/officeDocument/2006/relationships/slide" Target="slides/slide49.xml" /><Relationship Id="rId56" Type="http://schemas.openxmlformats.org/officeDocument/2006/relationships/slide" Target="slides/slide50.xml" /><Relationship Id="rId57" Type="http://schemas.openxmlformats.org/officeDocument/2006/relationships/slide" Target="slides/slide51.xml" /><Relationship Id="rId58" Type="http://schemas.openxmlformats.org/officeDocument/2006/relationships/slide" Target="slides/slide52.xml" /><Relationship Id="rId59" Type="http://schemas.openxmlformats.org/officeDocument/2006/relationships/slide" Target="slides/slide53.xml" /><Relationship Id="rId6" Type="http://schemas.openxmlformats.org/officeDocument/2006/relationships/notesMaster" Target="notesMasters/notesMaster1.xml" /><Relationship Id="rId60" Type="http://schemas.openxmlformats.org/officeDocument/2006/relationships/slide" Target="slides/slide54.xml" /><Relationship Id="rId61" Type="http://schemas.openxmlformats.org/officeDocument/2006/relationships/slide" Target="slides/slide55.xml" /><Relationship Id="rId62" Type="http://schemas.openxmlformats.org/officeDocument/2006/relationships/slide" Target="slides/slide56.xml" /><Relationship Id="rId63" Type="http://schemas.openxmlformats.org/officeDocument/2006/relationships/slide" Target="slides/slide57.xml" /><Relationship Id="rId64" Type="http://schemas.openxmlformats.org/officeDocument/2006/relationships/slide" Target="slides/slide58.xml" /><Relationship Id="rId65" Type="http://schemas.openxmlformats.org/officeDocument/2006/relationships/slide" Target="slides/slide59.xml" /><Relationship Id="rId66" Type="http://schemas.openxmlformats.org/officeDocument/2006/relationships/slide" Target="slides/slide60.xml" /><Relationship Id="rId67" Type="http://schemas.openxmlformats.org/officeDocument/2006/relationships/slide" Target="slides/slide61.xml" /><Relationship Id="rId68" Type="http://schemas.openxmlformats.org/officeDocument/2006/relationships/slide" Target="slides/slide62.xml" /><Relationship Id="rId69" Type="http://schemas.openxmlformats.org/officeDocument/2006/relationships/slide" Target="slides/slide63.xml" /><Relationship Id="rId7" Type="http://schemas.openxmlformats.org/officeDocument/2006/relationships/slide" Target="slides/slide1.xml" /><Relationship Id="rId70" Type="http://schemas.openxmlformats.org/officeDocument/2006/relationships/slide" Target="slides/slide64.xml" /><Relationship Id="rId71" Type="http://schemas.openxmlformats.org/officeDocument/2006/relationships/slide" Target="slides/slide65.xml" /><Relationship Id="rId72" Type="http://schemas.openxmlformats.org/officeDocument/2006/relationships/slide" Target="slides/slide66.xml" /><Relationship Id="rId73" Type="http://schemas.openxmlformats.org/officeDocument/2006/relationships/slide" Target="slides/slide67.xml" /><Relationship Id="rId74" Type="http://schemas.openxmlformats.org/officeDocument/2006/relationships/slide" Target="slides/slide68.xml" /><Relationship Id="rId75" Type="http://schemas.openxmlformats.org/officeDocument/2006/relationships/slide" Target="slides/slide69.xml" /><Relationship Id="rId76" Type="http://schemas.openxmlformats.org/officeDocument/2006/relationships/slide" Target="slides/slide70.xml" /><Relationship Id="rId77" Type="http://schemas.openxmlformats.org/officeDocument/2006/relationships/slide" Target="slides/slide71.xml" /><Relationship Id="rId78" Type="http://schemas.openxmlformats.org/officeDocument/2006/relationships/slide" Target="slides/slide72.xml" /><Relationship Id="rId79" Type="http://schemas.openxmlformats.org/officeDocument/2006/relationships/slide" Target="slides/slide73.xml" /><Relationship Id="rId8" Type="http://schemas.openxmlformats.org/officeDocument/2006/relationships/slide" Target="slides/slide2.xml" /><Relationship Id="rId80" Type="http://schemas.openxmlformats.org/officeDocument/2006/relationships/slide" Target="slides/slide74.xml" /><Relationship Id="rId81" Type="http://schemas.openxmlformats.org/officeDocument/2006/relationships/slide" Target="slides/slide75.xml" /><Relationship Id="rId82" Type="http://schemas.openxmlformats.org/officeDocument/2006/relationships/slide" Target="slides/slide76.xml" /><Relationship Id="rId83" Type="http://schemas.openxmlformats.org/officeDocument/2006/relationships/slide" Target="slides/slide77.xml" /><Relationship Id="rId84" Type="http://schemas.openxmlformats.org/officeDocument/2006/relationships/slide" Target="slides/slide78.xml" /><Relationship Id="rId85" Type="http://schemas.openxmlformats.org/officeDocument/2006/relationships/slide" Target="slides/slide79.xml" /><Relationship Id="rId86" Type="http://schemas.openxmlformats.org/officeDocument/2006/relationships/slide" Target="slides/slide80.xml" /><Relationship Id="rId87" Type="http://schemas.openxmlformats.org/officeDocument/2006/relationships/slide" Target="slides/slide81.xml" /><Relationship Id="rId88" Type="http://schemas.openxmlformats.org/officeDocument/2006/relationships/slide" Target="slides/slide82.xml" /><Relationship Id="rId89" Type="http://schemas.openxmlformats.org/officeDocument/2006/relationships/slide" Target="slides/slide83.xml" /><Relationship Id="rId9" Type="http://schemas.openxmlformats.org/officeDocument/2006/relationships/slide" Target="slides/slide3.xml" /><Relationship Id="rId90" Type="http://schemas.openxmlformats.org/officeDocument/2006/relationships/slide" Target="slides/slide84.xml" /><Relationship Id="rId91" Type="http://schemas.openxmlformats.org/officeDocument/2006/relationships/slide" Target="slides/slide85.xml" /><Relationship Id="rId92" Type="http://schemas.openxmlformats.org/officeDocument/2006/relationships/slide" Target="slides/slide86.xml" /><Relationship Id="rId93" Type="http://schemas.openxmlformats.org/officeDocument/2006/relationships/slide" Target="slides/slide87.xml" /><Relationship Id="rId94" Type="http://schemas.openxmlformats.org/officeDocument/2006/relationships/slide" Target="slides/slide88.xml" /><Relationship Id="rId95" Type="http://schemas.openxmlformats.org/officeDocument/2006/relationships/slide" Target="slides/slide89.xml" /><Relationship Id="rId96" Type="http://schemas.openxmlformats.org/officeDocument/2006/relationships/slide" Target="slides/slide90.xml" /><Relationship Id="rId97" Type="http://schemas.openxmlformats.org/officeDocument/2006/relationships/slide" Target="slides/slide91.xml" /><Relationship Id="rId98" Type="http://schemas.openxmlformats.org/officeDocument/2006/relationships/slide" Target="slides/slide92.xml" /><Relationship Id="rId99" Type="http://schemas.openxmlformats.org/officeDocument/2006/relationships/slide" Target="slides/slide93.xml" /></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elley Earl" userId="4951d46f-b647-4b3c-b822-5808962dcca8" providerId="ADAL" clId="{C4A21C12-107D-40B1-A277-953C3871C887}"/>
    <pc:docChg chg="undo custSel addSld delSld modSld">
      <pc:chgData name="Shelley Earl" userId="4951d46f-b647-4b3c-b822-5808962dcca8" providerId="ADAL" clId="{C4A21C12-107D-40B1-A277-953C3871C887}" dt="2023-08-15T13:24:11.303" v="698" actId="122"/>
      <pc:docMkLst>
        <pc:docMk/>
      </pc:docMkLst>
      <pc:sldChg chg="modSp mod">
        <pc:chgData name="Shelley Earl" userId="4951d46f-b647-4b3c-b822-5808962dcca8" providerId="ADAL" clId="{C4A21C12-107D-40B1-A277-953C3871C887}" dt="2023-08-14T17:12:58.556" v="506" actId="255"/>
        <pc:sldMkLst>
          <pc:docMk/>
          <pc:sldMk cId="1300867260" sldId="256"/>
        </pc:sldMkLst>
        <pc:spChg chg="mod">
          <ac:chgData name="Shelley Earl" userId="4951d46f-b647-4b3c-b822-5808962dcca8" providerId="ADAL" clId="{C4A21C12-107D-40B1-A277-953C3871C887}" dt="2023-08-14T17:12:58.556" v="506" actId="255"/>
          <ac:spMkLst>
            <pc:docMk/>
            <pc:sldMk cId="1300867260" sldId="256"/>
            <ac:spMk id="3" creationId="{00000000-0000-0000-0000-000000000000}"/>
          </ac:spMkLst>
        </pc:spChg>
      </pc:sldChg>
      <pc:sldChg chg="modSp mod">
        <pc:chgData name="Shelley Earl" userId="4951d46f-b647-4b3c-b822-5808962dcca8" providerId="ADAL" clId="{C4A21C12-107D-40B1-A277-953C3871C887}" dt="2023-08-15T12:52:03.793" v="599" actId="20577"/>
        <pc:sldMkLst>
          <pc:docMk/>
          <pc:sldMk cId="1520262264" sldId="3079"/>
        </pc:sldMkLst>
        <pc:spChg chg="mod">
          <ac:chgData name="Shelley Earl" userId="4951d46f-b647-4b3c-b822-5808962dcca8" providerId="ADAL" clId="{C4A21C12-107D-40B1-A277-953C3871C887}" dt="2023-08-11T20:21:41.552" v="10" actId="255"/>
          <ac:spMkLst>
            <pc:docMk/>
            <pc:sldMk cId="1520262264" sldId="3079"/>
            <ac:spMk id="2" creationId="{21FF5FBC-3037-4D3F-8933-E634C55924D7}"/>
          </ac:spMkLst>
        </pc:spChg>
        <pc:spChg chg="mod">
          <ac:chgData name="Shelley Earl" userId="4951d46f-b647-4b3c-b822-5808962dcca8" providerId="ADAL" clId="{C4A21C12-107D-40B1-A277-953C3871C887}" dt="2023-08-15T12:52:03.793" v="599" actId="20577"/>
          <ac:spMkLst>
            <pc:docMk/>
            <pc:sldMk cId="1520262264" sldId="3079"/>
            <ac:spMk id="3" creationId="{393FB37D-6618-4F34-953E-969C30912F90}"/>
          </ac:spMkLst>
        </pc:spChg>
      </pc:sldChg>
      <pc:sldChg chg="modSp mod">
        <pc:chgData name="Shelley Earl" userId="4951d46f-b647-4b3c-b822-5808962dcca8" providerId="ADAL" clId="{C4A21C12-107D-40B1-A277-953C3871C887}" dt="2023-08-11T20:21:29.318" v="8" actId="1076"/>
        <pc:sldMkLst>
          <pc:docMk/>
          <pc:sldMk cId="567790838" sldId="3081"/>
        </pc:sldMkLst>
        <pc:spChg chg="mod">
          <ac:chgData name="Shelley Earl" userId="4951d46f-b647-4b3c-b822-5808962dcca8" providerId="ADAL" clId="{C4A21C12-107D-40B1-A277-953C3871C887}" dt="2023-08-11T20:21:29.318" v="8" actId="1076"/>
          <ac:spMkLst>
            <pc:docMk/>
            <pc:sldMk cId="567790838" sldId="3081"/>
            <ac:spMk id="3" creationId="{393FB37D-6618-4F34-953E-969C30912F90}"/>
          </ac:spMkLst>
        </pc:spChg>
      </pc:sldChg>
      <pc:sldChg chg="addSp delSp modSp mod modClrScheme chgLayout">
        <pc:chgData name="Shelley Earl" userId="4951d46f-b647-4b3c-b822-5808962dcca8" providerId="ADAL" clId="{C4A21C12-107D-40B1-A277-953C3871C887}" dt="2023-08-14T15:18:03.193" v="34" actId="962"/>
        <pc:sldMkLst>
          <pc:docMk/>
          <pc:sldMk cId="504341118" sldId="3082"/>
        </pc:sldMkLst>
        <pc:spChg chg="mod ord">
          <ac:chgData name="Shelley Earl" userId="4951d46f-b647-4b3c-b822-5808962dcca8" providerId="ADAL" clId="{C4A21C12-107D-40B1-A277-953C3871C887}" dt="2023-08-14T15:14:19.150" v="31" actId="26606"/>
          <ac:spMkLst>
            <pc:docMk/>
            <pc:sldMk cId="504341118" sldId="3082"/>
            <ac:spMk id="2" creationId="{21FF5FBC-3037-4D3F-8933-E634C55924D7}"/>
          </ac:spMkLst>
        </pc:spChg>
        <pc:spChg chg="add del mod ord">
          <ac:chgData name="Shelley Earl" userId="4951d46f-b647-4b3c-b822-5808962dcca8" providerId="ADAL" clId="{C4A21C12-107D-40B1-A277-953C3871C887}" dt="2023-08-14T15:14:19.150" v="31" actId="26606"/>
          <ac:spMkLst>
            <pc:docMk/>
            <pc:sldMk cId="504341118" sldId="3082"/>
            <ac:spMk id="3" creationId="{F7B29001-521D-71E7-E567-52B6DE7FC9F9}"/>
          </ac:spMkLst>
        </pc:spChg>
        <pc:spChg chg="del mod">
          <ac:chgData name="Shelley Earl" userId="4951d46f-b647-4b3c-b822-5808962dcca8" providerId="ADAL" clId="{C4A21C12-107D-40B1-A277-953C3871C887}" dt="2023-08-14T15:14:19.150" v="31" actId="26606"/>
          <ac:spMkLst>
            <pc:docMk/>
            <pc:sldMk cId="504341118" sldId="3082"/>
            <ac:spMk id="4" creationId="{7530AF6C-CEEF-CD84-A06F-693BAA6473F6}"/>
          </ac:spMkLst>
        </pc:spChg>
        <pc:spChg chg="mod ord modVis">
          <ac:chgData name="Shelley Earl" userId="4951d46f-b647-4b3c-b822-5808962dcca8" providerId="ADAL" clId="{C4A21C12-107D-40B1-A277-953C3871C887}" dt="2023-08-14T15:14:19.150" v="31" actId="26606"/>
          <ac:spMkLst>
            <pc:docMk/>
            <pc:sldMk cId="504341118" sldId="3082"/>
            <ac:spMk id="5" creationId="{4272448E-1CAA-4EF1-A9C1-52547A35B05F}"/>
          </ac:spMkLst>
        </pc:spChg>
        <pc:spChg chg="add del mod ord">
          <ac:chgData name="Shelley Earl" userId="4951d46f-b647-4b3c-b822-5808962dcca8" providerId="ADAL" clId="{C4A21C12-107D-40B1-A277-953C3871C887}" dt="2023-08-14T15:14:19.150" v="31" actId="26606"/>
          <ac:spMkLst>
            <pc:docMk/>
            <pc:sldMk cId="504341118" sldId="3082"/>
            <ac:spMk id="6" creationId="{D8A8E438-E10E-43BD-9298-4DB2612B17EE}"/>
          </ac:spMkLst>
        </pc:spChg>
        <pc:spChg chg="add del">
          <ac:chgData name="Shelley Earl" userId="4951d46f-b647-4b3c-b822-5808962dcca8" providerId="ADAL" clId="{C4A21C12-107D-40B1-A277-953C3871C887}" dt="2023-08-14T15:18:01.592" v="32" actId="931"/>
          <ac:spMkLst>
            <pc:docMk/>
            <pc:sldMk cId="504341118" sldId="3082"/>
            <ac:spMk id="12" creationId="{ACA1DFAC-9EC1-98C3-77FB-F0C3E7AE6B33}"/>
          </ac:spMkLst>
        </pc:spChg>
        <pc:graphicFrameChg chg="add">
          <ac:chgData name="Shelley Earl" userId="4951d46f-b647-4b3c-b822-5808962dcca8" providerId="ADAL" clId="{C4A21C12-107D-40B1-A277-953C3871C887}" dt="2023-08-14T15:14:19.150" v="31" actId="26606"/>
          <ac:graphicFrameMkLst>
            <pc:docMk/>
            <pc:sldMk cId="504341118" sldId="3082"/>
            <ac:graphicFrameMk id="8" creationId="{FA06ECBC-29C0-BCCC-252E-A8091AA85ABD}"/>
          </ac:graphicFrameMkLst>
        </pc:graphicFrameChg>
        <pc:picChg chg="add mod">
          <ac:chgData name="Shelley Earl" userId="4951d46f-b647-4b3c-b822-5808962dcca8" providerId="ADAL" clId="{C4A21C12-107D-40B1-A277-953C3871C887}" dt="2023-08-14T15:18:03.193" v="34" actId="962"/>
          <ac:picMkLst>
            <pc:docMk/>
            <pc:sldMk cId="504341118" sldId="3082"/>
            <ac:picMk id="9" creationId="{63F9C1B7-E13F-CFD5-FD70-42068716A066}"/>
          </ac:picMkLst>
        </pc:picChg>
      </pc:sldChg>
      <pc:sldChg chg="modSp mod">
        <pc:chgData name="Shelley Earl" userId="4951d46f-b647-4b3c-b822-5808962dcca8" providerId="ADAL" clId="{C4A21C12-107D-40B1-A277-953C3871C887}" dt="2023-08-11T20:22:35.437" v="24" actId="688"/>
        <pc:sldMkLst>
          <pc:docMk/>
          <pc:sldMk cId="3923145254" sldId="3083"/>
        </pc:sldMkLst>
        <pc:picChg chg="mod">
          <ac:chgData name="Shelley Earl" userId="4951d46f-b647-4b3c-b822-5808962dcca8" providerId="ADAL" clId="{C4A21C12-107D-40B1-A277-953C3871C887}" dt="2023-08-11T20:22:35.437" v="24" actId="688"/>
          <ac:picMkLst>
            <pc:docMk/>
            <pc:sldMk cId="3923145254" sldId="3083"/>
            <ac:picMk id="6" creationId="{8BE666DB-2117-0DB4-53E8-C98B82168018}"/>
          </ac:picMkLst>
        </pc:picChg>
      </pc:sldChg>
      <pc:sldChg chg="addSp delSp modSp mod modClrScheme chgLayout">
        <pc:chgData name="Shelley Earl" userId="4951d46f-b647-4b3c-b822-5808962dcca8" providerId="ADAL" clId="{C4A21C12-107D-40B1-A277-953C3871C887}" dt="2023-08-14T15:19:39.441" v="39" actId="1076"/>
        <pc:sldMkLst>
          <pc:docMk/>
          <pc:sldMk cId="1356947025" sldId="3084"/>
        </pc:sldMkLst>
        <pc:spChg chg="mod">
          <ac:chgData name="Shelley Earl" userId="4951d46f-b647-4b3c-b822-5808962dcca8" providerId="ADAL" clId="{C4A21C12-107D-40B1-A277-953C3871C887}" dt="2023-08-14T15:18:33.432" v="35" actId="26606"/>
          <ac:spMkLst>
            <pc:docMk/>
            <pc:sldMk cId="1356947025" sldId="3084"/>
            <ac:spMk id="2" creationId="{21FF5FBC-3037-4D3F-8933-E634C55924D7}"/>
          </ac:spMkLst>
        </pc:spChg>
        <pc:spChg chg="mod">
          <ac:chgData name="Shelley Earl" userId="4951d46f-b647-4b3c-b822-5808962dcca8" providerId="ADAL" clId="{C4A21C12-107D-40B1-A277-953C3871C887}" dt="2023-08-14T15:19:39.441" v="39" actId="1076"/>
          <ac:spMkLst>
            <pc:docMk/>
            <pc:sldMk cId="1356947025" sldId="3084"/>
            <ac:spMk id="4" creationId="{7530AF6C-CEEF-CD84-A06F-693BAA6473F6}"/>
          </ac:spMkLst>
        </pc:spChg>
        <pc:spChg chg="mod ord modVis">
          <ac:chgData name="Shelley Earl" userId="4951d46f-b647-4b3c-b822-5808962dcca8" providerId="ADAL" clId="{C4A21C12-107D-40B1-A277-953C3871C887}" dt="2023-08-14T15:18:33.432" v="35" actId="26606"/>
          <ac:spMkLst>
            <pc:docMk/>
            <pc:sldMk cId="1356947025" sldId="3084"/>
            <ac:spMk id="5" creationId="{4272448E-1CAA-4EF1-A9C1-52547A35B05F}"/>
          </ac:spMkLst>
        </pc:spChg>
        <pc:spChg chg="add del mod">
          <ac:chgData name="Shelley Earl" userId="4951d46f-b647-4b3c-b822-5808962dcca8" providerId="ADAL" clId="{C4A21C12-107D-40B1-A277-953C3871C887}" dt="2023-08-14T15:19:29.337" v="37" actId="931"/>
          <ac:spMkLst>
            <pc:docMk/>
            <pc:sldMk cId="1356947025" sldId="3084"/>
            <ac:spMk id="10" creationId="{8E34ABB0-7E7A-FF43-9F10-E0099F7E9D1A}"/>
          </ac:spMkLst>
        </pc:spChg>
        <pc:picChg chg="add mod">
          <ac:chgData name="Shelley Earl" userId="4951d46f-b647-4b3c-b822-5808962dcca8" providerId="ADAL" clId="{C4A21C12-107D-40B1-A277-953C3871C887}" dt="2023-08-14T15:19:30.721" v="38" actId="27614"/>
          <ac:picMkLst>
            <pc:docMk/>
            <pc:sldMk cId="1356947025" sldId="3084"/>
            <ac:picMk id="6" creationId="{8932DAF1-56B3-71CD-EE11-FBDF213FEF56}"/>
          </ac:picMkLst>
        </pc:picChg>
      </pc:sldChg>
      <pc:sldChg chg="modSp mod">
        <pc:chgData name="Shelley Earl" userId="4951d46f-b647-4b3c-b822-5808962dcca8" providerId="ADAL" clId="{C4A21C12-107D-40B1-A277-953C3871C887}" dt="2023-08-14T15:21:14.427" v="51" actId="1076"/>
        <pc:sldMkLst>
          <pc:docMk/>
          <pc:sldMk cId="2060018589" sldId="3086"/>
        </pc:sldMkLst>
        <pc:spChg chg="mod">
          <ac:chgData name="Shelley Earl" userId="4951d46f-b647-4b3c-b822-5808962dcca8" providerId="ADAL" clId="{C4A21C12-107D-40B1-A277-953C3871C887}" dt="2023-08-14T15:21:04.341" v="49" actId="1076"/>
          <ac:spMkLst>
            <pc:docMk/>
            <pc:sldMk cId="2060018589" sldId="3086"/>
            <ac:spMk id="2" creationId="{BA5CEB6B-2EA3-EC2E-608D-27DB9FFED60B}"/>
          </ac:spMkLst>
        </pc:spChg>
        <pc:spChg chg="mod">
          <ac:chgData name="Shelley Earl" userId="4951d46f-b647-4b3c-b822-5808962dcca8" providerId="ADAL" clId="{C4A21C12-107D-40B1-A277-953C3871C887}" dt="2023-08-14T15:21:14.427" v="51" actId="1076"/>
          <ac:spMkLst>
            <pc:docMk/>
            <pc:sldMk cId="2060018589" sldId="3086"/>
            <ac:spMk id="3" creationId="{CA2FF7CF-60E7-D199-0484-6A52CA448A74}"/>
          </ac:spMkLst>
        </pc:spChg>
        <pc:picChg chg="mod">
          <ac:chgData name="Shelley Earl" userId="4951d46f-b647-4b3c-b822-5808962dcca8" providerId="ADAL" clId="{C4A21C12-107D-40B1-A277-953C3871C887}" dt="2023-08-14T15:20:41.844" v="43" actId="1076"/>
          <ac:picMkLst>
            <pc:docMk/>
            <pc:sldMk cId="2060018589" sldId="3086"/>
            <ac:picMk id="6" creationId="{55D63FA7-36FC-399D-D3E2-6BBF1A6BFB5A}"/>
          </ac:picMkLst>
        </pc:picChg>
      </pc:sldChg>
      <pc:sldChg chg="modSp mod">
        <pc:chgData name="Shelley Earl" userId="4951d46f-b647-4b3c-b822-5808962dcca8" providerId="ADAL" clId="{C4A21C12-107D-40B1-A277-953C3871C887}" dt="2023-08-14T17:18:45.232" v="520" actId="1076"/>
        <pc:sldMkLst>
          <pc:docMk/>
          <pc:sldMk cId="3305612674" sldId="3087"/>
        </pc:sldMkLst>
        <pc:spChg chg="mod">
          <ac:chgData name="Shelley Earl" userId="4951d46f-b647-4b3c-b822-5808962dcca8" providerId="ADAL" clId="{C4A21C12-107D-40B1-A277-953C3871C887}" dt="2023-08-14T17:18:45.232" v="520" actId="1076"/>
          <ac:spMkLst>
            <pc:docMk/>
            <pc:sldMk cId="3305612674" sldId="3087"/>
            <ac:spMk id="2" creationId="{1E9C0136-1CD9-3D8E-13EF-3552BA21D742}"/>
          </ac:spMkLst>
        </pc:spChg>
        <pc:spChg chg="mod">
          <ac:chgData name="Shelley Earl" userId="4951d46f-b647-4b3c-b822-5808962dcca8" providerId="ADAL" clId="{C4A21C12-107D-40B1-A277-953C3871C887}" dt="2023-08-14T15:21:21.695" v="52" actId="1076"/>
          <ac:spMkLst>
            <pc:docMk/>
            <pc:sldMk cId="3305612674" sldId="3087"/>
            <ac:spMk id="3" creationId="{2C79AA37-5BA2-E25E-70BC-42957258EBB5}"/>
          </ac:spMkLst>
        </pc:spChg>
      </pc:sldChg>
      <pc:sldChg chg="modSp mod">
        <pc:chgData name="Shelley Earl" userId="4951d46f-b647-4b3c-b822-5808962dcca8" providerId="ADAL" clId="{C4A21C12-107D-40B1-A277-953C3871C887}" dt="2023-08-14T17:18:38.462" v="519" actId="1076"/>
        <pc:sldMkLst>
          <pc:docMk/>
          <pc:sldMk cId="1066022803" sldId="3088"/>
        </pc:sldMkLst>
        <pc:spChg chg="mod">
          <ac:chgData name="Shelley Earl" userId="4951d46f-b647-4b3c-b822-5808962dcca8" providerId="ADAL" clId="{C4A21C12-107D-40B1-A277-953C3871C887}" dt="2023-08-14T17:18:38.462" v="519" actId="1076"/>
          <ac:spMkLst>
            <pc:docMk/>
            <pc:sldMk cId="1066022803" sldId="3088"/>
            <ac:spMk id="2" creationId="{008A4A6F-A36A-012A-BAC7-4B2457321899}"/>
          </ac:spMkLst>
        </pc:spChg>
        <pc:spChg chg="mod">
          <ac:chgData name="Shelley Earl" userId="4951d46f-b647-4b3c-b822-5808962dcca8" providerId="ADAL" clId="{C4A21C12-107D-40B1-A277-953C3871C887}" dt="2023-08-14T15:21:28.190" v="53" actId="1076"/>
          <ac:spMkLst>
            <pc:docMk/>
            <pc:sldMk cId="1066022803" sldId="3088"/>
            <ac:spMk id="3" creationId="{85C80BD0-D8BE-6B18-190D-E0620234E3C3}"/>
          </ac:spMkLst>
        </pc:spChg>
      </pc:sldChg>
      <pc:sldChg chg="modSp mod">
        <pc:chgData name="Shelley Earl" userId="4951d46f-b647-4b3c-b822-5808962dcca8" providerId="ADAL" clId="{C4A21C12-107D-40B1-A277-953C3871C887}" dt="2023-08-14T15:21:44.329" v="56" actId="255"/>
        <pc:sldMkLst>
          <pc:docMk/>
          <pc:sldMk cId="3112748099" sldId="3089"/>
        </pc:sldMkLst>
        <pc:spChg chg="mod">
          <ac:chgData name="Shelley Earl" userId="4951d46f-b647-4b3c-b822-5808962dcca8" providerId="ADAL" clId="{C4A21C12-107D-40B1-A277-953C3871C887}" dt="2023-08-14T15:21:44.329" v="56" actId="255"/>
          <ac:spMkLst>
            <pc:docMk/>
            <pc:sldMk cId="3112748099" sldId="3089"/>
            <ac:spMk id="2" creationId="{008A4A6F-A36A-012A-BAC7-4B2457321899}"/>
          </ac:spMkLst>
        </pc:spChg>
        <pc:spChg chg="mod">
          <ac:chgData name="Shelley Earl" userId="4951d46f-b647-4b3c-b822-5808962dcca8" providerId="ADAL" clId="{C4A21C12-107D-40B1-A277-953C3871C887}" dt="2023-08-14T15:21:33.212" v="54" actId="1076"/>
          <ac:spMkLst>
            <pc:docMk/>
            <pc:sldMk cId="3112748099" sldId="3089"/>
            <ac:spMk id="3" creationId="{85C80BD0-D8BE-6B18-190D-E0620234E3C3}"/>
          </ac:spMkLst>
        </pc:spChg>
        <pc:picChg chg="mod">
          <ac:chgData name="Shelley Earl" userId="4951d46f-b647-4b3c-b822-5808962dcca8" providerId="ADAL" clId="{C4A21C12-107D-40B1-A277-953C3871C887}" dt="2023-08-14T15:21:36.026" v="55" actId="1076"/>
          <ac:picMkLst>
            <pc:docMk/>
            <pc:sldMk cId="3112748099" sldId="3089"/>
            <ac:picMk id="4" creationId="{1027DD51-562F-C1AE-E3FA-AFBF893BC7DE}"/>
          </ac:picMkLst>
        </pc:picChg>
      </pc:sldChg>
      <pc:sldChg chg="modSp mod">
        <pc:chgData name="Shelley Earl" userId="4951d46f-b647-4b3c-b822-5808962dcca8" providerId="ADAL" clId="{C4A21C12-107D-40B1-A277-953C3871C887}" dt="2023-08-15T12:44:43.432" v="535" actId="120"/>
        <pc:sldMkLst>
          <pc:docMk/>
          <pc:sldMk cId="2311826028" sldId="3090"/>
        </pc:sldMkLst>
        <pc:spChg chg="mod">
          <ac:chgData name="Shelley Earl" userId="4951d46f-b647-4b3c-b822-5808962dcca8" providerId="ADAL" clId="{C4A21C12-107D-40B1-A277-953C3871C887}" dt="2023-08-15T12:44:43.432" v="535" actId="120"/>
          <ac:spMkLst>
            <pc:docMk/>
            <pc:sldMk cId="2311826028" sldId="3090"/>
            <ac:spMk id="3" creationId="{624011B1-7492-6971-CCE1-AEF3F0B76710}"/>
          </ac:spMkLst>
        </pc:spChg>
      </pc:sldChg>
      <pc:sldChg chg="modSp mod">
        <pc:chgData name="Shelley Earl" userId="4951d46f-b647-4b3c-b822-5808962dcca8" providerId="ADAL" clId="{C4A21C12-107D-40B1-A277-953C3871C887}" dt="2023-08-11T20:01:52.867" v="6" actId="1076"/>
        <pc:sldMkLst>
          <pc:docMk/>
          <pc:sldMk cId="3522992545" sldId="3091"/>
        </pc:sldMkLst>
        <pc:spChg chg="mod">
          <ac:chgData name="Shelley Earl" userId="4951d46f-b647-4b3c-b822-5808962dcca8" providerId="ADAL" clId="{C4A21C12-107D-40B1-A277-953C3871C887}" dt="2023-08-11T20:01:52.867" v="6" actId="1076"/>
          <ac:spMkLst>
            <pc:docMk/>
            <pc:sldMk cId="3522992545" sldId="3091"/>
            <ac:spMk id="3" creationId="{9772A89E-A4C9-826A-A66A-49B7F364F79F}"/>
          </ac:spMkLst>
        </pc:spChg>
        <pc:spChg chg="mod">
          <ac:chgData name="Shelley Earl" userId="4951d46f-b647-4b3c-b822-5808962dcca8" providerId="ADAL" clId="{C4A21C12-107D-40B1-A277-953C3871C887}" dt="2023-08-11T20:01:48.338" v="5" actId="1076"/>
          <ac:spMkLst>
            <pc:docMk/>
            <pc:sldMk cId="3522992545" sldId="3091"/>
            <ac:spMk id="4" creationId="{375CA9C8-AF74-5384-755F-BA4F846E0ADB}"/>
          </ac:spMkLst>
        </pc:spChg>
        <pc:spChg chg="mod">
          <ac:chgData name="Shelley Earl" userId="4951d46f-b647-4b3c-b822-5808962dcca8" providerId="ADAL" clId="{C4A21C12-107D-40B1-A277-953C3871C887}" dt="2023-08-11T20:01:46.571" v="4" actId="1076"/>
          <ac:spMkLst>
            <pc:docMk/>
            <pc:sldMk cId="3522992545" sldId="3091"/>
            <ac:spMk id="6" creationId="{7A978DBD-DD37-C248-2D0D-70AC82CD74FF}"/>
          </ac:spMkLst>
        </pc:spChg>
      </pc:sldChg>
      <pc:sldChg chg="addSp delSp modSp mod modClrScheme chgLayout">
        <pc:chgData name="Shelley Earl" userId="4951d46f-b647-4b3c-b822-5808962dcca8" providerId="ADAL" clId="{C4A21C12-107D-40B1-A277-953C3871C887}" dt="2023-08-14T17:19:16.671" v="524" actId="255"/>
        <pc:sldMkLst>
          <pc:docMk/>
          <pc:sldMk cId="601329782" sldId="3092"/>
        </pc:sldMkLst>
        <pc:spChg chg="mod">
          <ac:chgData name="Shelley Earl" userId="4951d46f-b647-4b3c-b822-5808962dcca8" providerId="ADAL" clId="{C4A21C12-107D-40B1-A277-953C3871C887}" dt="2023-08-14T15:28:50.923" v="81" actId="255"/>
          <ac:spMkLst>
            <pc:docMk/>
            <pc:sldMk cId="601329782" sldId="3092"/>
            <ac:spMk id="2" creationId="{468C2152-E511-C241-AA71-6C4C801C2FB8}"/>
          </ac:spMkLst>
        </pc:spChg>
        <pc:spChg chg="del mod">
          <ac:chgData name="Shelley Earl" userId="4951d46f-b647-4b3c-b822-5808962dcca8" providerId="ADAL" clId="{C4A21C12-107D-40B1-A277-953C3871C887}" dt="2023-08-14T15:22:38.121" v="61" actId="26606"/>
          <ac:spMkLst>
            <pc:docMk/>
            <pc:sldMk cId="601329782" sldId="3092"/>
            <ac:spMk id="3" creationId="{9772A89E-A4C9-826A-A66A-49B7F364F79F}"/>
          </ac:spMkLst>
        </pc:spChg>
        <pc:spChg chg="mod modVis">
          <ac:chgData name="Shelley Earl" userId="4951d46f-b647-4b3c-b822-5808962dcca8" providerId="ADAL" clId="{C4A21C12-107D-40B1-A277-953C3871C887}" dt="2023-08-14T15:22:27.493" v="59" actId="26606"/>
          <ac:spMkLst>
            <pc:docMk/>
            <pc:sldMk cId="601329782" sldId="3092"/>
            <ac:spMk id="5" creationId="{6B5E798E-E98B-594A-481B-A6F6CEBC33CF}"/>
          </ac:spMkLst>
        </pc:spChg>
        <pc:spChg chg="add del mod">
          <ac:chgData name="Shelley Earl" userId="4951d46f-b647-4b3c-b822-5808962dcca8" providerId="ADAL" clId="{C4A21C12-107D-40B1-A277-953C3871C887}" dt="2023-08-14T15:22:38.121" v="61" actId="26606"/>
          <ac:spMkLst>
            <pc:docMk/>
            <pc:sldMk cId="601329782" sldId="3092"/>
            <ac:spMk id="10" creationId="{CFC34B16-0CEE-57DD-C776-F370F2046F0B}"/>
          </ac:spMkLst>
        </pc:spChg>
        <pc:spChg chg="add del mod">
          <ac:chgData name="Shelley Earl" userId="4951d46f-b647-4b3c-b822-5808962dcca8" providerId="ADAL" clId="{C4A21C12-107D-40B1-A277-953C3871C887}" dt="2023-08-14T15:27:13.783" v="67" actId="931"/>
          <ac:spMkLst>
            <pc:docMk/>
            <pc:sldMk cId="601329782" sldId="3092"/>
            <ac:spMk id="16" creationId="{DBC2BAD1-C506-FCB0-95E4-8448F2236967}"/>
          </ac:spMkLst>
        </pc:spChg>
        <pc:graphicFrameChg chg="add mod">
          <ac:chgData name="Shelley Earl" userId="4951d46f-b647-4b3c-b822-5808962dcca8" providerId="ADAL" clId="{C4A21C12-107D-40B1-A277-953C3871C887}" dt="2023-08-14T17:19:16.671" v="524" actId="255"/>
          <ac:graphicFrameMkLst>
            <pc:docMk/>
            <pc:sldMk cId="601329782" sldId="3092"/>
            <ac:graphicFrameMk id="12" creationId="{6733A76C-FE5D-27B0-BAC6-30EFD94B74E6}"/>
          </ac:graphicFrameMkLst>
        </pc:graphicFrameChg>
        <pc:picChg chg="add mod">
          <ac:chgData name="Shelley Earl" userId="4951d46f-b647-4b3c-b822-5808962dcca8" providerId="ADAL" clId="{C4A21C12-107D-40B1-A277-953C3871C887}" dt="2023-08-14T17:19:01.582" v="522" actId="1076"/>
          <ac:picMkLst>
            <pc:docMk/>
            <pc:sldMk cId="601329782" sldId="3092"/>
            <ac:picMk id="6" creationId="{55F23332-F26D-B465-A5B1-1893AA76920A}"/>
          </ac:picMkLst>
        </pc:picChg>
      </pc:sldChg>
      <pc:sldChg chg="addSp delSp modSp mod modClrScheme chgLayout">
        <pc:chgData name="Shelley Earl" userId="4951d46f-b647-4b3c-b822-5808962dcca8" providerId="ADAL" clId="{C4A21C12-107D-40B1-A277-953C3871C887}" dt="2023-08-14T15:28:12.972" v="78" actId="1076"/>
        <pc:sldMkLst>
          <pc:docMk/>
          <pc:sldMk cId="3024337260" sldId="3093"/>
        </pc:sldMkLst>
        <pc:spChg chg="mod">
          <ac:chgData name="Shelley Earl" userId="4951d46f-b647-4b3c-b822-5808962dcca8" providerId="ADAL" clId="{C4A21C12-107D-40B1-A277-953C3871C887}" dt="2023-08-14T15:27:51.711" v="74" actId="26606"/>
          <ac:spMkLst>
            <pc:docMk/>
            <pc:sldMk cId="3024337260" sldId="3093"/>
            <ac:spMk id="2" creationId="{468C2152-E511-C241-AA71-6C4C801C2FB8}"/>
          </ac:spMkLst>
        </pc:spChg>
        <pc:spChg chg="del mod">
          <ac:chgData name="Shelley Earl" userId="4951d46f-b647-4b3c-b822-5808962dcca8" providerId="ADAL" clId="{C4A21C12-107D-40B1-A277-953C3871C887}" dt="2023-08-14T15:27:51.711" v="74" actId="26606"/>
          <ac:spMkLst>
            <pc:docMk/>
            <pc:sldMk cId="3024337260" sldId="3093"/>
            <ac:spMk id="3" creationId="{9772A89E-A4C9-826A-A66A-49B7F364F79F}"/>
          </ac:spMkLst>
        </pc:spChg>
        <pc:spChg chg="mod modVis">
          <ac:chgData name="Shelley Earl" userId="4951d46f-b647-4b3c-b822-5808962dcca8" providerId="ADAL" clId="{C4A21C12-107D-40B1-A277-953C3871C887}" dt="2023-08-14T15:27:51.711" v="74" actId="26606"/>
          <ac:spMkLst>
            <pc:docMk/>
            <pc:sldMk cId="3024337260" sldId="3093"/>
            <ac:spMk id="5" creationId="{6B5E798E-E98B-594A-481B-A6F6CEBC33CF}"/>
          </ac:spMkLst>
        </pc:spChg>
        <pc:spChg chg="add del mod">
          <ac:chgData name="Shelley Earl" userId="4951d46f-b647-4b3c-b822-5808962dcca8" providerId="ADAL" clId="{C4A21C12-107D-40B1-A277-953C3871C887}" dt="2023-08-14T15:27:55.054" v="75" actId="478"/>
          <ac:spMkLst>
            <pc:docMk/>
            <pc:sldMk cId="3024337260" sldId="3093"/>
            <ac:spMk id="11" creationId="{25BEF75A-8070-199F-4413-A7A5E9FCBEF5}"/>
          </ac:spMkLst>
        </pc:spChg>
        <pc:graphicFrameChg chg="add mod">
          <ac:chgData name="Shelley Earl" userId="4951d46f-b647-4b3c-b822-5808962dcca8" providerId="ADAL" clId="{C4A21C12-107D-40B1-A277-953C3871C887}" dt="2023-08-14T15:28:12.972" v="78" actId="1076"/>
          <ac:graphicFrameMkLst>
            <pc:docMk/>
            <pc:sldMk cId="3024337260" sldId="3093"/>
            <ac:graphicFrameMk id="7" creationId="{AA526E01-8D87-C011-D027-23DF77712686}"/>
          </ac:graphicFrameMkLst>
        </pc:graphicFrameChg>
      </pc:sldChg>
      <pc:sldChg chg="addSp delSp modSp mod modClrScheme chgLayout">
        <pc:chgData name="Shelley Earl" userId="4951d46f-b647-4b3c-b822-5808962dcca8" providerId="ADAL" clId="{C4A21C12-107D-40B1-A277-953C3871C887}" dt="2023-08-15T12:49:32.912" v="539" actId="115"/>
        <pc:sldMkLst>
          <pc:docMk/>
          <pc:sldMk cId="3556694751" sldId="3094"/>
        </pc:sldMkLst>
        <pc:spChg chg="mod">
          <ac:chgData name="Shelley Earl" userId="4951d46f-b647-4b3c-b822-5808962dcca8" providerId="ADAL" clId="{C4A21C12-107D-40B1-A277-953C3871C887}" dt="2023-08-14T15:32:01.158" v="104" actId="26606"/>
          <ac:spMkLst>
            <pc:docMk/>
            <pc:sldMk cId="3556694751" sldId="3094"/>
            <ac:spMk id="2" creationId="{468C2152-E511-C241-AA71-6C4C801C2FB8}"/>
          </ac:spMkLst>
        </pc:spChg>
        <pc:spChg chg="add del mod">
          <ac:chgData name="Shelley Earl" userId="4951d46f-b647-4b3c-b822-5808962dcca8" providerId="ADAL" clId="{C4A21C12-107D-40B1-A277-953C3871C887}" dt="2023-08-14T15:32:01.158" v="104" actId="26606"/>
          <ac:spMkLst>
            <pc:docMk/>
            <pc:sldMk cId="3556694751" sldId="3094"/>
            <ac:spMk id="3" creationId="{9772A89E-A4C9-826A-A66A-49B7F364F79F}"/>
          </ac:spMkLst>
        </pc:spChg>
        <pc:spChg chg="mod modVis">
          <ac:chgData name="Shelley Earl" userId="4951d46f-b647-4b3c-b822-5808962dcca8" providerId="ADAL" clId="{C4A21C12-107D-40B1-A277-953C3871C887}" dt="2023-08-14T15:29:49.132" v="87" actId="26606"/>
          <ac:spMkLst>
            <pc:docMk/>
            <pc:sldMk cId="3556694751" sldId="3094"/>
            <ac:spMk id="5" creationId="{6B5E798E-E98B-594A-481B-A6F6CEBC33CF}"/>
          </ac:spMkLst>
        </pc:spChg>
        <pc:spChg chg="add del mod">
          <ac:chgData name="Shelley Earl" userId="4951d46f-b647-4b3c-b822-5808962dcca8" providerId="ADAL" clId="{C4A21C12-107D-40B1-A277-953C3871C887}" dt="2023-08-14T15:31:27.928" v="100" actId="478"/>
          <ac:spMkLst>
            <pc:docMk/>
            <pc:sldMk cId="3556694751" sldId="3094"/>
            <ac:spMk id="8" creationId="{503E8C8C-0204-DDD4-9DF7-35116D973EC4}"/>
          </ac:spMkLst>
        </pc:spChg>
        <pc:spChg chg="add mod">
          <ac:chgData name="Shelley Earl" userId="4951d46f-b647-4b3c-b822-5808962dcca8" providerId="ADAL" clId="{C4A21C12-107D-40B1-A277-953C3871C887}" dt="2023-08-14T17:18:16.653" v="518" actId="26606"/>
          <ac:spMkLst>
            <pc:docMk/>
            <pc:sldMk cId="3556694751" sldId="3094"/>
            <ac:spMk id="9" creationId="{CAB4A4F6-F9B3-7B95-62AC-41838AF4C949}"/>
          </ac:spMkLst>
        </pc:spChg>
        <pc:spChg chg="add del mod">
          <ac:chgData name="Shelley Earl" userId="4951d46f-b647-4b3c-b822-5808962dcca8" providerId="ADAL" clId="{C4A21C12-107D-40B1-A277-953C3871C887}" dt="2023-08-14T15:31:26.163" v="99" actId="478"/>
          <ac:spMkLst>
            <pc:docMk/>
            <pc:sldMk cId="3556694751" sldId="3094"/>
            <ac:spMk id="10" creationId="{70657A26-E092-10DC-567F-364254AFC4D0}"/>
          </ac:spMkLst>
        </pc:spChg>
        <pc:spChg chg="add del">
          <ac:chgData name="Shelley Earl" userId="4951d46f-b647-4b3c-b822-5808962dcca8" providerId="ADAL" clId="{C4A21C12-107D-40B1-A277-953C3871C887}" dt="2023-08-14T15:29:35.100" v="86" actId="26606"/>
          <ac:spMkLst>
            <pc:docMk/>
            <pc:sldMk cId="3556694751" sldId="3094"/>
            <ac:spMk id="11" creationId="{8EBE8E3D-405C-1C0F-FAD9-8E11429E46CE}"/>
          </ac:spMkLst>
        </pc:spChg>
        <pc:spChg chg="add mod">
          <ac:chgData name="Shelley Earl" userId="4951d46f-b647-4b3c-b822-5808962dcca8" providerId="ADAL" clId="{C4A21C12-107D-40B1-A277-953C3871C887}" dt="2023-08-14T17:18:16.653" v="518" actId="26606"/>
          <ac:spMkLst>
            <pc:docMk/>
            <pc:sldMk cId="3556694751" sldId="3094"/>
            <ac:spMk id="13" creationId="{40CDEE2A-3EDF-56F2-2E7B-E81D4D2A6DEF}"/>
          </ac:spMkLst>
        </pc:spChg>
        <pc:graphicFrameChg chg="add del mod">
          <ac:chgData name="Shelley Earl" userId="4951d46f-b647-4b3c-b822-5808962dcca8" providerId="ADAL" clId="{C4A21C12-107D-40B1-A277-953C3871C887}" dt="2023-08-14T15:31:12.391" v="96" actId="478"/>
          <ac:graphicFrameMkLst>
            <pc:docMk/>
            <pc:sldMk cId="3556694751" sldId="3094"/>
            <ac:graphicFrameMk id="4" creationId="{8EF3DC2F-7EF0-B191-2E28-3B72753553FF}"/>
          </ac:graphicFrameMkLst>
        </pc:graphicFrameChg>
        <pc:graphicFrameChg chg="add del mod">
          <ac:chgData name="Shelley Earl" userId="4951d46f-b647-4b3c-b822-5808962dcca8" providerId="ADAL" clId="{C4A21C12-107D-40B1-A277-953C3871C887}" dt="2023-08-14T15:29:35.100" v="86" actId="26606"/>
          <ac:graphicFrameMkLst>
            <pc:docMk/>
            <pc:sldMk cId="3556694751" sldId="3094"/>
            <ac:graphicFrameMk id="7" creationId="{5D3D6AEE-0D10-698D-D190-2E4C6DC05700}"/>
          </ac:graphicFrameMkLst>
        </pc:graphicFrameChg>
        <pc:graphicFrameChg chg="add mod modGraphic">
          <ac:chgData name="Shelley Earl" userId="4951d46f-b647-4b3c-b822-5808962dcca8" providerId="ADAL" clId="{C4A21C12-107D-40B1-A277-953C3871C887}" dt="2023-08-15T12:49:32.912" v="539" actId="115"/>
          <ac:graphicFrameMkLst>
            <pc:docMk/>
            <pc:sldMk cId="3556694751" sldId="3094"/>
            <ac:graphicFrameMk id="12" creationId="{9C2900C5-D71B-A933-9CF3-996F19299A20}"/>
          </ac:graphicFrameMkLst>
        </pc:graphicFrameChg>
      </pc:sldChg>
      <pc:sldChg chg="addSp delSp modSp mod modClrScheme chgLayout">
        <pc:chgData name="Shelley Earl" userId="4951d46f-b647-4b3c-b822-5808962dcca8" providerId="ADAL" clId="{C4A21C12-107D-40B1-A277-953C3871C887}" dt="2023-08-14T17:17:46.590" v="515" actId="255"/>
        <pc:sldMkLst>
          <pc:docMk/>
          <pc:sldMk cId="1545714621" sldId="3095"/>
        </pc:sldMkLst>
        <pc:spChg chg="mod">
          <ac:chgData name="Shelley Earl" userId="4951d46f-b647-4b3c-b822-5808962dcca8" providerId="ADAL" clId="{C4A21C12-107D-40B1-A277-953C3871C887}" dt="2023-08-14T17:17:34.411" v="511" actId="962"/>
          <ac:spMkLst>
            <pc:docMk/>
            <pc:sldMk cId="1545714621" sldId="3095"/>
            <ac:spMk id="2" creationId="{468C2152-E511-C241-AA71-6C4C801C2FB8}"/>
          </ac:spMkLst>
        </pc:spChg>
        <pc:spChg chg="mod">
          <ac:chgData name="Shelley Earl" userId="4951d46f-b647-4b3c-b822-5808962dcca8" providerId="ADAL" clId="{C4A21C12-107D-40B1-A277-953C3871C887}" dt="2023-08-14T17:17:46.590" v="515" actId="255"/>
          <ac:spMkLst>
            <pc:docMk/>
            <pc:sldMk cId="1545714621" sldId="3095"/>
            <ac:spMk id="3" creationId="{9772A89E-A4C9-826A-A66A-49B7F364F79F}"/>
          </ac:spMkLst>
        </pc:spChg>
        <pc:spChg chg="mod modVis">
          <ac:chgData name="Shelley Earl" userId="4951d46f-b647-4b3c-b822-5808962dcca8" providerId="ADAL" clId="{C4A21C12-107D-40B1-A277-953C3871C887}" dt="2023-08-14T17:14:08.046" v="508" actId="26606"/>
          <ac:spMkLst>
            <pc:docMk/>
            <pc:sldMk cId="1545714621" sldId="3095"/>
            <ac:spMk id="5" creationId="{6B5E798E-E98B-594A-481B-A6F6CEBC33CF}"/>
          </ac:spMkLst>
        </pc:spChg>
        <pc:spChg chg="add del mod">
          <ac:chgData name="Shelley Earl" userId="4951d46f-b647-4b3c-b822-5808962dcca8" providerId="ADAL" clId="{C4A21C12-107D-40B1-A277-953C3871C887}" dt="2023-08-14T17:17:32.605" v="509" actId="931"/>
          <ac:spMkLst>
            <pc:docMk/>
            <pc:sldMk cId="1545714621" sldId="3095"/>
            <ac:spMk id="10" creationId="{6C72F05B-DD34-885E-A26E-A2D16D3C2CFD}"/>
          </ac:spMkLst>
        </pc:spChg>
        <pc:picChg chg="add mod">
          <ac:chgData name="Shelley Earl" userId="4951d46f-b647-4b3c-b822-5808962dcca8" providerId="ADAL" clId="{C4A21C12-107D-40B1-A277-953C3871C887}" dt="2023-08-14T17:17:39.797" v="513" actId="14100"/>
          <ac:picMkLst>
            <pc:docMk/>
            <pc:sldMk cId="1545714621" sldId="3095"/>
            <ac:picMk id="6" creationId="{619414B9-E3D1-72F8-A8EA-60A507560912}"/>
          </ac:picMkLst>
        </pc:picChg>
      </pc:sldChg>
      <pc:sldChg chg="modSp mod">
        <pc:chgData name="Shelley Earl" userId="4951d46f-b647-4b3c-b822-5808962dcca8" providerId="ADAL" clId="{C4A21C12-107D-40B1-A277-953C3871C887}" dt="2023-08-14T17:19:33.837" v="525" actId="1076"/>
        <pc:sldMkLst>
          <pc:docMk/>
          <pc:sldMk cId="289777373" sldId="3096"/>
        </pc:sldMkLst>
        <pc:spChg chg="mod">
          <ac:chgData name="Shelley Earl" userId="4951d46f-b647-4b3c-b822-5808962dcca8" providerId="ADAL" clId="{C4A21C12-107D-40B1-A277-953C3871C887}" dt="2023-08-14T17:19:33.837" v="525" actId="1076"/>
          <ac:spMkLst>
            <pc:docMk/>
            <pc:sldMk cId="289777373" sldId="3096"/>
            <ac:spMk id="2" creationId="{468C2152-E511-C241-AA71-6C4C801C2FB8}"/>
          </ac:spMkLst>
        </pc:spChg>
      </pc:sldChg>
      <pc:sldChg chg="modSp mod">
        <pc:chgData name="Shelley Earl" userId="4951d46f-b647-4b3c-b822-5808962dcca8" providerId="ADAL" clId="{C4A21C12-107D-40B1-A277-953C3871C887}" dt="2023-08-14T17:19:37.425" v="526" actId="1076"/>
        <pc:sldMkLst>
          <pc:docMk/>
          <pc:sldMk cId="478742571" sldId="3097"/>
        </pc:sldMkLst>
        <pc:spChg chg="mod">
          <ac:chgData name="Shelley Earl" userId="4951d46f-b647-4b3c-b822-5808962dcca8" providerId="ADAL" clId="{C4A21C12-107D-40B1-A277-953C3871C887}" dt="2023-08-14T17:19:37.425" v="526" actId="1076"/>
          <ac:spMkLst>
            <pc:docMk/>
            <pc:sldMk cId="478742571" sldId="3097"/>
            <ac:spMk id="2" creationId="{468C2152-E511-C241-AA71-6C4C801C2FB8}"/>
          </ac:spMkLst>
        </pc:spChg>
      </pc:sldChg>
      <pc:sldChg chg="modSp mod">
        <pc:chgData name="Shelley Earl" userId="4951d46f-b647-4b3c-b822-5808962dcca8" providerId="ADAL" clId="{C4A21C12-107D-40B1-A277-953C3871C887}" dt="2023-08-14T17:19:42.332" v="527" actId="1076"/>
        <pc:sldMkLst>
          <pc:docMk/>
          <pc:sldMk cId="3918009376" sldId="3098"/>
        </pc:sldMkLst>
        <pc:spChg chg="mod">
          <ac:chgData name="Shelley Earl" userId="4951d46f-b647-4b3c-b822-5808962dcca8" providerId="ADAL" clId="{C4A21C12-107D-40B1-A277-953C3871C887}" dt="2023-08-14T17:19:42.332" v="527" actId="1076"/>
          <ac:spMkLst>
            <pc:docMk/>
            <pc:sldMk cId="3918009376" sldId="3098"/>
            <ac:spMk id="2" creationId="{468C2152-E511-C241-AA71-6C4C801C2FB8}"/>
          </ac:spMkLst>
        </pc:spChg>
      </pc:sldChg>
      <pc:sldChg chg="modSp mod">
        <pc:chgData name="Shelley Earl" userId="4951d46f-b647-4b3c-b822-5808962dcca8" providerId="ADAL" clId="{C4A21C12-107D-40B1-A277-953C3871C887}" dt="2023-08-14T17:19:46.406" v="528" actId="1076"/>
        <pc:sldMkLst>
          <pc:docMk/>
          <pc:sldMk cId="4065562199" sldId="3100"/>
        </pc:sldMkLst>
        <pc:spChg chg="mod">
          <ac:chgData name="Shelley Earl" userId="4951d46f-b647-4b3c-b822-5808962dcca8" providerId="ADAL" clId="{C4A21C12-107D-40B1-A277-953C3871C887}" dt="2023-08-14T17:19:46.406" v="528" actId="1076"/>
          <ac:spMkLst>
            <pc:docMk/>
            <pc:sldMk cId="4065562199" sldId="3100"/>
            <ac:spMk id="2" creationId="{468C2152-E511-C241-AA71-6C4C801C2FB8}"/>
          </ac:spMkLst>
        </pc:spChg>
      </pc:sldChg>
      <pc:sldChg chg="modSp mod">
        <pc:chgData name="Shelley Earl" userId="4951d46f-b647-4b3c-b822-5808962dcca8" providerId="ADAL" clId="{C4A21C12-107D-40B1-A277-953C3871C887}" dt="2023-08-15T12:55:06.764" v="642" actId="20577"/>
        <pc:sldMkLst>
          <pc:docMk/>
          <pc:sldMk cId="560140453" sldId="3102"/>
        </pc:sldMkLst>
        <pc:spChg chg="mod">
          <ac:chgData name="Shelley Earl" userId="4951d46f-b647-4b3c-b822-5808962dcca8" providerId="ADAL" clId="{C4A21C12-107D-40B1-A277-953C3871C887}" dt="2023-08-14T17:19:54.166" v="529" actId="1076"/>
          <ac:spMkLst>
            <pc:docMk/>
            <pc:sldMk cId="560140453" sldId="3102"/>
            <ac:spMk id="2" creationId="{468C2152-E511-C241-AA71-6C4C801C2FB8}"/>
          </ac:spMkLst>
        </pc:spChg>
        <pc:spChg chg="mod">
          <ac:chgData name="Shelley Earl" userId="4951d46f-b647-4b3c-b822-5808962dcca8" providerId="ADAL" clId="{C4A21C12-107D-40B1-A277-953C3871C887}" dt="2023-08-15T12:55:06.764" v="642" actId="20577"/>
          <ac:spMkLst>
            <pc:docMk/>
            <pc:sldMk cId="560140453" sldId="3102"/>
            <ac:spMk id="3" creationId="{9772A89E-A4C9-826A-A66A-49B7F364F79F}"/>
          </ac:spMkLst>
        </pc:spChg>
      </pc:sldChg>
      <pc:sldChg chg="modSp mod">
        <pc:chgData name="Shelley Earl" userId="4951d46f-b647-4b3c-b822-5808962dcca8" providerId="ADAL" clId="{C4A21C12-107D-40B1-A277-953C3871C887}" dt="2023-08-15T12:55:13.842" v="643" actId="1076"/>
        <pc:sldMkLst>
          <pc:docMk/>
          <pc:sldMk cId="1794424045" sldId="3103"/>
        </pc:sldMkLst>
        <pc:spChg chg="mod">
          <ac:chgData name="Shelley Earl" userId="4951d46f-b647-4b3c-b822-5808962dcca8" providerId="ADAL" clId="{C4A21C12-107D-40B1-A277-953C3871C887}" dt="2023-08-15T12:55:13.842" v="643" actId="1076"/>
          <ac:spMkLst>
            <pc:docMk/>
            <pc:sldMk cId="1794424045" sldId="3103"/>
            <ac:spMk id="3" creationId="{9772A89E-A4C9-826A-A66A-49B7F364F79F}"/>
          </ac:spMkLst>
        </pc:spChg>
      </pc:sldChg>
      <pc:sldChg chg="modSp mod">
        <pc:chgData name="Shelley Earl" userId="4951d46f-b647-4b3c-b822-5808962dcca8" providerId="ADAL" clId="{C4A21C12-107D-40B1-A277-953C3871C887}" dt="2023-08-15T12:56:18.515" v="650" actId="20577"/>
        <pc:sldMkLst>
          <pc:docMk/>
          <pc:sldMk cId="646310374" sldId="3104"/>
        </pc:sldMkLst>
        <pc:spChg chg="mod">
          <ac:chgData name="Shelley Earl" userId="4951d46f-b647-4b3c-b822-5808962dcca8" providerId="ADAL" clId="{C4A21C12-107D-40B1-A277-953C3871C887}" dt="2023-08-14T17:20:03.119" v="531" actId="1076"/>
          <ac:spMkLst>
            <pc:docMk/>
            <pc:sldMk cId="646310374" sldId="3104"/>
            <ac:spMk id="2" creationId="{468C2152-E511-C241-AA71-6C4C801C2FB8}"/>
          </ac:spMkLst>
        </pc:spChg>
        <pc:spChg chg="mod">
          <ac:chgData name="Shelley Earl" userId="4951d46f-b647-4b3c-b822-5808962dcca8" providerId="ADAL" clId="{C4A21C12-107D-40B1-A277-953C3871C887}" dt="2023-08-15T12:56:18.515" v="650" actId="20577"/>
          <ac:spMkLst>
            <pc:docMk/>
            <pc:sldMk cId="646310374" sldId="3104"/>
            <ac:spMk id="3" creationId="{9772A89E-A4C9-826A-A66A-49B7F364F79F}"/>
          </ac:spMkLst>
        </pc:spChg>
      </pc:sldChg>
      <pc:sldChg chg="modSp mod">
        <pc:chgData name="Shelley Earl" userId="4951d46f-b647-4b3c-b822-5808962dcca8" providerId="ADAL" clId="{C4A21C12-107D-40B1-A277-953C3871C887}" dt="2023-08-15T12:56:27.255" v="651" actId="1076"/>
        <pc:sldMkLst>
          <pc:docMk/>
          <pc:sldMk cId="391984982" sldId="3105"/>
        </pc:sldMkLst>
        <pc:spChg chg="mod">
          <ac:chgData name="Shelley Earl" userId="4951d46f-b647-4b3c-b822-5808962dcca8" providerId="ADAL" clId="{C4A21C12-107D-40B1-A277-953C3871C887}" dt="2023-08-14T17:20:10.138" v="533" actId="1076"/>
          <ac:spMkLst>
            <pc:docMk/>
            <pc:sldMk cId="391984982" sldId="3105"/>
            <ac:spMk id="2" creationId="{468C2152-E511-C241-AA71-6C4C801C2FB8}"/>
          </ac:spMkLst>
        </pc:spChg>
        <pc:spChg chg="mod">
          <ac:chgData name="Shelley Earl" userId="4951d46f-b647-4b3c-b822-5808962dcca8" providerId="ADAL" clId="{C4A21C12-107D-40B1-A277-953C3871C887}" dt="2023-08-15T12:56:27.255" v="651" actId="1076"/>
          <ac:spMkLst>
            <pc:docMk/>
            <pc:sldMk cId="391984982" sldId="3105"/>
            <ac:spMk id="3" creationId="{9772A89E-A4C9-826A-A66A-49B7F364F79F}"/>
          </ac:spMkLst>
        </pc:spChg>
      </pc:sldChg>
      <pc:sldChg chg="modSp mod">
        <pc:chgData name="Shelley Earl" userId="4951d46f-b647-4b3c-b822-5808962dcca8" providerId="ADAL" clId="{C4A21C12-107D-40B1-A277-953C3871C887}" dt="2023-08-15T12:57:06.827" v="659" actId="20577"/>
        <pc:sldMkLst>
          <pc:docMk/>
          <pc:sldMk cId="662526441" sldId="3107"/>
        </pc:sldMkLst>
        <pc:spChg chg="mod">
          <ac:chgData name="Shelley Earl" userId="4951d46f-b647-4b3c-b822-5808962dcca8" providerId="ADAL" clId="{C4A21C12-107D-40B1-A277-953C3871C887}" dt="2023-08-14T15:35:15.280" v="136" actId="20577"/>
          <ac:spMkLst>
            <pc:docMk/>
            <pc:sldMk cId="662526441" sldId="3107"/>
            <ac:spMk id="2" creationId="{468C2152-E511-C241-AA71-6C4C801C2FB8}"/>
          </ac:spMkLst>
        </pc:spChg>
        <pc:spChg chg="mod">
          <ac:chgData name="Shelley Earl" userId="4951d46f-b647-4b3c-b822-5808962dcca8" providerId="ADAL" clId="{C4A21C12-107D-40B1-A277-953C3871C887}" dt="2023-08-15T12:57:06.827" v="659" actId="20577"/>
          <ac:spMkLst>
            <pc:docMk/>
            <pc:sldMk cId="662526441" sldId="3107"/>
            <ac:spMk id="3" creationId="{9772A89E-A4C9-826A-A66A-49B7F364F79F}"/>
          </ac:spMkLst>
        </pc:spChg>
      </pc:sldChg>
      <pc:sldChg chg="modSp mod">
        <pc:chgData name="Shelley Earl" userId="4951d46f-b647-4b3c-b822-5808962dcca8" providerId="ADAL" clId="{C4A21C12-107D-40B1-A277-953C3871C887}" dt="2023-08-15T12:57:16.450" v="660" actId="1076"/>
        <pc:sldMkLst>
          <pc:docMk/>
          <pc:sldMk cId="898698074" sldId="3108"/>
        </pc:sldMkLst>
        <pc:spChg chg="mod">
          <ac:chgData name="Shelley Earl" userId="4951d46f-b647-4b3c-b822-5808962dcca8" providerId="ADAL" clId="{C4A21C12-107D-40B1-A277-953C3871C887}" dt="2023-08-14T15:35:26.249" v="138" actId="20577"/>
          <ac:spMkLst>
            <pc:docMk/>
            <pc:sldMk cId="898698074" sldId="3108"/>
            <ac:spMk id="2" creationId="{468C2152-E511-C241-AA71-6C4C801C2FB8}"/>
          </ac:spMkLst>
        </pc:spChg>
        <pc:spChg chg="mod">
          <ac:chgData name="Shelley Earl" userId="4951d46f-b647-4b3c-b822-5808962dcca8" providerId="ADAL" clId="{C4A21C12-107D-40B1-A277-953C3871C887}" dt="2023-08-15T12:57:16.450" v="660" actId="1076"/>
          <ac:spMkLst>
            <pc:docMk/>
            <pc:sldMk cId="898698074" sldId="3108"/>
            <ac:spMk id="3" creationId="{9772A89E-A4C9-826A-A66A-49B7F364F79F}"/>
          </ac:spMkLst>
        </pc:spChg>
      </pc:sldChg>
      <pc:sldChg chg="modSp mod">
        <pc:chgData name="Shelley Earl" userId="4951d46f-b647-4b3c-b822-5808962dcca8" providerId="ADAL" clId="{C4A21C12-107D-40B1-A277-953C3871C887}" dt="2023-08-14T15:35:37.095" v="140" actId="20577"/>
        <pc:sldMkLst>
          <pc:docMk/>
          <pc:sldMk cId="1031094478" sldId="3109"/>
        </pc:sldMkLst>
        <pc:spChg chg="mod">
          <ac:chgData name="Shelley Earl" userId="4951d46f-b647-4b3c-b822-5808962dcca8" providerId="ADAL" clId="{C4A21C12-107D-40B1-A277-953C3871C887}" dt="2023-08-14T15:35:37.095" v="140" actId="20577"/>
          <ac:spMkLst>
            <pc:docMk/>
            <pc:sldMk cId="1031094478" sldId="3109"/>
            <ac:spMk id="2" creationId="{468C2152-E511-C241-AA71-6C4C801C2FB8}"/>
          </ac:spMkLst>
        </pc:spChg>
      </pc:sldChg>
      <pc:sldChg chg="modSp mod">
        <pc:chgData name="Shelley Earl" userId="4951d46f-b647-4b3c-b822-5808962dcca8" providerId="ADAL" clId="{C4A21C12-107D-40B1-A277-953C3871C887}" dt="2023-08-14T15:35:46.998" v="141" actId="255"/>
        <pc:sldMkLst>
          <pc:docMk/>
          <pc:sldMk cId="2224486015" sldId="3110"/>
        </pc:sldMkLst>
        <pc:spChg chg="mod">
          <ac:chgData name="Shelley Earl" userId="4951d46f-b647-4b3c-b822-5808962dcca8" providerId="ADAL" clId="{C4A21C12-107D-40B1-A277-953C3871C887}" dt="2023-08-14T15:35:46.998" v="141" actId="255"/>
          <ac:spMkLst>
            <pc:docMk/>
            <pc:sldMk cId="2224486015" sldId="3110"/>
            <ac:spMk id="2" creationId="{5F7F5318-89D8-9F18-7EB1-30215E40ED05}"/>
          </ac:spMkLst>
        </pc:spChg>
      </pc:sldChg>
      <pc:sldChg chg="modSp mod">
        <pc:chgData name="Shelley Earl" userId="4951d46f-b647-4b3c-b822-5808962dcca8" providerId="ADAL" clId="{C4A21C12-107D-40B1-A277-953C3871C887}" dt="2023-08-11T20:49:46.961" v="26" actId="1076"/>
        <pc:sldMkLst>
          <pc:docMk/>
          <pc:sldMk cId="3887989033" sldId="3112"/>
        </pc:sldMkLst>
        <pc:spChg chg="mod">
          <ac:chgData name="Shelley Earl" userId="4951d46f-b647-4b3c-b822-5808962dcca8" providerId="ADAL" clId="{C4A21C12-107D-40B1-A277-953C3871C887}" dt="2023-08-11T20:49:44.489" v="25" actId="1076"/>
          <ac:spMkLst>
            <pc:docMk/>
            <pc:sldMk cId="3887989033" sldId="3112"/>
            <ac:spMk id="3" creationId="{70A95673-CC42-4B60-6068-15FE79D330EF}"/>
          </ac:spMkLst>
        </pc:spChg>
        <pc:picChg chg="mod">
          <ac:chgData name="Shelley Earl" userId="4951d46f-b647-4b3c-b822-5808962dcca8" providerId="ADAL" clId="{C4A21C12-107D-40B1-A277-953C3871C887}" dt="2023-08-11T20:49:46.961" v="26" actId="1076"/>
          <ac:picMkLst>
            <pc:docMk/>
            <pc:sldMk cId="3887989033" sldId="3112"/>
            <ac:picMk id="6" creationId="{FDB49B8D-C6CD-F728-FBEE-0E472B29C854}"/>
          </ac:picMkLst>
        </pc:picChg>
      </pc:sldChg>
      <pc:sldChg chg="modSp mod">
        <pc:chgData name="Shelley Earl" userId="4951d46f-b647-4b3c-b822-5808962dcca8" providerId="ADAL" clId="{C4A21C12-107D-40B1-A277-953C3871C887}" dt="2023-08-14T15:36:48.236" v="147" actId="120"/>
        <pc:sldMkLst>
          <pc:docMk/>
          <pc:sldMk cId="640813750" sldId="3113"/>
        </pc:sldMkLst>
        <pc:spChg chg="mod">
          <ac:chgData name="Shelley Earl" userId="4951d46f-b647-4b3c-b822-5808962dcca8" providerId="ADAL" clId="{C4A21C12-107D-40B1-A277-953C3871C887}" dt="2023-08-14T15:36:48.236" v="147" actId="120"/>
          <ac:spMkLst>
            <pc:docMk/>
            <pc:sldMk cId="640813750" sldId="3113"/>
            <ac:spMk id="3" creationId="{380B8472-008B-B665-3DCA-B23E79BB89AE}"/>
          </ac:spMkLst>
        </pc:spChg>
      </pc:sldChg>
      <pc:sldChg chg="modSp mod">
        <pc:chgData name="Shelley Earl" userId="4951d46f-b647-4b3c-b822-5808962dcca8" providerId="ADAL" clId="{C4A21C12-107D-40B1-A277-953C3871C887}" dt="2023-08-14T15:36:52.708" v="148" actId="120"/>
        <pc:sldMkLst>
          <pc:docMk/>
          <pc:sldMk cId="2669075694" sldId="3114"/>
        </pc:sldMkLst>
        <pc:spChg chg="mod">
          <ac:chgData name="Shelley Earl" userId="4951d46f-b647-4b3c-b822-5808962dcca8" providerId="ADAL" clId="{C4A21C12-107D-40B1-A277-953C3871C887}" dt="2023-08-14T15:36:52.708" v="148" actId="120"/>
          <ac:spMkLst>
            <pc:docMk/>
            <pc:sldMk cId="2669075694" sldId="3114"/>
            <ac:spMk id="3" creationId="{380B8472-008B-B665-3DCA-B23E79BB89AE}"/>
          </ac:spMkLst>
        </pc:spChg>
      </pc:sldChg>
      <pc:sldChg chg="modSp mod">
        <pc:chgData name="Shelley Earl" userId="4951d46f-b647-4b3c-b822-5808962dcca8" providerId="ADAL" clId="{C4A21C12-107D-40B1-A277-953C3871C887}" dt="2023-08-14T15:37:02.822" v="149" actId="120"/>
        <pc:sldMkLst>
          <pc:docMk/>
          <pc:sldMk cId="2088331922" sldId="3115"/>
        </pc:sldMkLst>
        <pc:spChg chg="mod">
          <ac:chgData name="Shelley Earl" userId="4951d46f-b647-4b3c-b822-5808962dcca8" providerId="ADAL" clId="{C4A21C12-107D-40B1-A277-953C3871C887}" dt="2023-08-14T15:37:02.822" v="149" actId="120"/>
          <ac:spMkLst>
            <pc:docMk/>
            <pc:sldMk cId="2088331922" sldId="3115"/>
            <ac:spMk id="3" creationId="{380B8472-008B-B665-3DCA-B23E79BB89AE}"/>
          </ac:spMkLst>
        </pc:spChg>
        <pc:picChg chg="mod">
          <ac:chgData name="Shelley Earl" userId="4951d46f-b647-4b3c-b822-5808962dcca8" providerId="ADAL" clId="{C4A21C12-107D-40B1-A277-953C3871C887}" dt="2023-08-14T15:36:36.237" v="146" actId="1076"/>
          <ac:picMkLst>
            <pc:docMk/>
            <pc:sldMk cId="2088331922" sldId="3115"/>
            <ac:picMk id="6" creationId="{DC4AC9D8-8F67-9748-8607-71A798FBD715}"/>
          </ac:picMkLst>
        </pc:picChg>
      </pc:sldChg>
      <pc:sldChg chg="modSp mod">
        <pc:chgData name="Shelley Earl" userId="4951d46f-b647-4b3c-b822-5808962dcca8" providerId="ADAL" clId="{C4A21C12-107D-40B1-A277-953C3871C887}" dt="2023-08-14T15:37:35.642" v="155" actId="27636"/>
        <pc:sldMkLst>
          <pc:docMk/>
          <pc:sldMk cId="997555969" sldId="3116"/>
        </pc:sldMkLst>
        <pc:spChg chg="mod">
          <ac:chgData name="Shelley Earl" userId="4951d46f-b647-4b3c-b822-5808962dcca8" providerId="ADAL" clId="{C4A21C12-107D-40B1-A277-953C3871C887}" dt="2023-08-14T15:37:35.642" v="155" actId="27636"/>
          <ac:spMkLst>
            <pc:docMk/>
            <pc:sldMk cId="997555969" sldId="3116"/>
            <ac:spMk id="3" creationId="{380B8472-008B-B665-3DCA-B23E79BB89AE}"/>
          </ac:spMkLst>
        </pc:spChg>
      </pc:sldChg>
      <pc:sldChg chg="modSp mod">
        <pc:chgData name="Shelley Earl" userId="4951d46f-b647-4b3c-b822-5808962dcca8" providerId="ADAL" clId="{C4A21C12-107D-40B1-A277-953C3871C887}" dt="2023-08-15T12:57:43.233" v="663" actId="1076"/>
        <pc:sldMkLst>
          <pc:docMk/>
          <pc:sldMk cId="3650921" sldId="3117"/>
        </pc:sldMkLst>
        <pc:spChg chg="mod">
          <ac:chgData name="Shelley Earl" userId="4951d46f-b647-4b3c-b822-5808962dcca8" providerId="ADAL" clId="{C4A21C12-107D-40B1-A277-953C3871C887}" dt="2023-08-15T12:57:43.233" v="663" actId="1076"/>
          <ac:spMkLst>
            <pc:docMk/>
            <pc:sldMk cId="3650921" sldId="3117"/>
            <ac:spMk id="3" creationId="{380B8472-008B-B665-3DCA-B23E79BB89AE}"/>
          </ac:spMkLst>
        </pc:spChg>
      </pc:sldChg>
      <pc:sldChg chg="modSp mod">
        <pc:chgData name="Shelley Earl" userId="4951d46f-b647-4b3c-b822-5808962dcca8" providerId="ADAL" clId="{C4A21C12-107D-40B1-A277-953C3871C887}" dt="2023-08-15T12:57:51.128" v="664" actId="255"/>
        <pc:sldMkLst>
          <pc:docMk/>
          <pc:sldMk cId="489051755" sldId="3118"/>
        </pc:sldMkLst>
        <pc:spChg chg="mod">
          <ac:chgData name="Shelley Earl" userId="4951d46f-b647-4b3c-b822-5808962dcca8" providerId="ADAL" clId="{C4A21C12-107D-40B1-A277-953C3871C887}" dt="2023-08-15T12:57:51.128" v="664" actId="255"/>
          <ac:spMkLst>
            <pc:docMk/>
            <pc:sldMk cId="489051755" sldId="3118"/>
            <ac:spMk id="3" creationId="{380B8472-008B-B665-3DCA-B23E79BB89AE}"/>
          </ac:spMkLst>
        </pc:spChg>
        <pc:picChg chg="mod">
          <ac:chgData name="Shelley Earl" userId="4951d46f-b647-4b3c-b822-5808962dcca8" providerId="ADAL" clId="{C4A21C12-107D-40B1-A277-953C3871C887}" dt="2023-08-14T15:38:06.660" v="157" actId="1076"/>
          <ac:picMkLst>
            <pc:docMk/>
            <pc:sldMk cId="489051755" sldId="3118"/>
            <ac:picMk id="6" creationId="{8E01DDCB-39A3-6565-C066-95AE95F5900D}"/>
          </ac:picMkLst>
        </pc:picChg>
      </pc:sldChg>
      <pc:sldChg chg="modSp mod">
        <pc:chgData name="Shelley Earl" userId="4951d46f-b647-4b3c-b822-5808962dcca8" providerId="ADAL" clId="{C4A21C12-107D-40B1-A277-953C3871C887}" dt="2023-08-14T15:38:22.980" v="159" actId="255"/>
        <pc:sldMkLst>
          <pc:docMk/>
          <pc:sldMk cId="3126264877" sldId="3119"/>
        </pc:sldMkLst>
        <pc:spChg chg="mod">
          <ac:chgData name="Shelley Earl" userId="4951d46f-b647-4b3c-b822-5808962dcca8" providerId="ADAL" clId="{C4A21C12-107D-40B1-A277-953C3871C887}" dt="2023-08-14T15:38:22.980" v="159" actId="255"/>
          <ac:spMkLst>
            <pc:docMk/>
            <pc:sldMk cId="3126264877" sldId="3119"/>
            <ac:spMk id="3" creationId="{9772A89E-A4C9-826A-A66A-49B7F364F79F}"/>
          </ac:spMkLst>
        </pc:spChg>
      </pc:sldChg>
      <pc:sldChg chg="modSp mod">
        <pc:chgData name="Shelley Earl" userId="4951d46f-b647-4b3c-b822-5808962dcca8" providerId="ADAL" clId="{C4A21C12-107D-40B1-A277-953C3871C887}" dt="2023-08-14T15:38:30.599" v="160" actId="1076"/>
        <pc:sldMkLst>
          <pc:docMk/>
          <pc:sldMk cId="277459379" sldId="3120"/>
        </pc:sldMkLst>
        <pc:spChg chg="mod">
          <ac:chgData name="Shelley Earl" userId="4951d46f-b647-4b3c-b822-5808962dcca8" providerId="ADAL" clId="{C4A21C12-107D-40B1-A277-953C3871C887}" dt="2023-08-14T15:38:30.599" v="160" actId="1076"/>
          <ac:spMkLst>
            <pc:docMk/>
            <pc:sldMk cId="277459379" sldId="3120"/>
            <ac:spMk id="2" creationId="{468C2152-E511-C241-AA71-6C4C801C2FB8}"/>
          </ac:spMkLst>
        </pc:spChg>
      </pc:sldChg>
      <pc:sldChg chg="modSp mod">
        <pc:chgData name="Shelley Earl" userId="4951d46f-b647-4b3c-b822-5808962dcca8" providerId="ADAL" clId="{C4A21C12-107D-40B1-A277-953C3871C887}" dt="2023-08-14T15:38:40.778" v="162" actId="255"/>
        <pc:sldMkLst>
          <pc:docMk/>
          <pc:sldMk cId="2981961399" sldId="3121"/>
        </pc:sldMkLst>
        <pc:spChg chg="mod">
          <ac:chgData name="Shelley Earl" userId="4951d46f-b647-4b3c-b822-5808962dcca8" providerId="ADAL" clId="{C4A21C12-107D-40B1-A277-953C3871C887}" dt="2023-08-14T15:38:36.006" v="161" actId="1076"/>
          <ac:spMkLst>
            <pc:docMk/>
            <pc:sldMk cId="2981961399" sldId="3121"/>
            <ac:spMk id="2" creationId="{468C2152-E511-C241-AA71-6C4C801C2FB8}"/>
          </ac:spMkLst>
        </pc:spChg>
        <pc:spChg chg="mod">
          <ac:chgData name="Shelley Earl" userId="4951d46f-b647-4b3c-b822-5808962dcca8" providerId="ADAL" clId="{C4A21C12-107D-40B1-A277-953C3871C887}" dt="2023-08-14T15:38:40.778" v="162" actId="255"/>
          <ac:spMkLst>
            <pc:docMk/>
            <pc:sldMk cId="2981961399" sldId="3121"/>
            <ac:spMk id="3" creationId="{9772A89E-A4C9-826A-A66A-49B7F364F79F}"/>
          </ac:spMkLst>
        </pc:spChg>
      </pc:sldChg>
      <pc:sldChg chg="modSp mod">
        <pc:chgData name="Shelley Earl" userId="4951d46f-b647-4b3c-b822-5808962dcca8" providerId="ADAL" clId="{C4A21C12-107D-40B1-A277-953C3871C887}" dt="2023-08-14T15:38:46.834" v="163" actId="1076"/>
        <pc:sldMkLst>
          <pc:docMk/>
          <pc:sldMk cId="908112542" sldId="3122"/>
        </pc:sldMkLst>
        <pc:spChg chg="mod">
          <ac:chgData name="Shelley Earl" userId="4951d46f-b647-4b3c-b822-5808962dcca8" providerId="ADAL" clId="{C4A21C12-107D-40B1-A277-953C3871C887}" dt="2023-08-14T15:38:46.834" v="163" actId="1076"/>
          <ac:spMkLst>
            <pc:docMk/>
            <pc:sldMk cId="908112542" sldId="3122"/>
            <ac:spMk id="2" creationId="{468C2152-E511-C241-AA71-6C4C801C2FB8}"/>
          </ac:spMkLst>
        </pc:spChg>
      </pc:sldChg>
      <pc:sldChg chg="modSp mod">
        <pc:chgData name="Shelley Earl" userId="4951d46f-b647-4b3c-b822-5808962dcca8" providerId="ADAL" clId="{C4A21C12-107D-40B1-A277-953C3871C887}" dt="2023-08-15T12:59:45.388" v="666" actId="1076"/>
        <pc:sldMkLst>
          <pc:docMk/>
          <pc:sldMk cId="2483000662" sldId="3124"/>
        </pc:sldMkLst>
        <pc:spChg chg="mod">
          <ac:chgData name="Shelley Earl" userId="4951d46f-b647-4b3c-b822-5808962dcca8" providerId="ADAL" clId="{C4A21C12-107D-40B1-A277-953C3871C887}" dt="2023-08-14T15:38:57.864" v="164" actId="1076"/>
          <ac:spMkLst>
            <pc:docMk/>
            <pc:sldMk cId="2483000662" sldId="3124"/>
            <ac:spMk id="2" creationId="{468C2152-E511-C241-AA71-6C4C801C2FB8}"/>
          </ac:spMkLst>
        </pc:spChg>
        <pc:spChg chg="mod">
          <ac:chgData name="Shelley Earl" userId="4951d46f-b647-4b3c-b822-5808962dcca8" providerId="ADAL" clId="{C4A21C12-107D-40B1-A277-953C3871C887}" dt="2023-08-15T12:59:45.388" v="666" actId="1076"/>
          <ac:spMkLst>
            <pc:docMk/>
            <pc:sldMk cId="2483000662" sldId="3124"/>
            <ac:spMk id="3" creationId="{9772A89E-A4C9-826A-A66A-49B7F364F79F}"/>
          </ac:spMkLst>
        </pc:spChg>
      </pc:sldChg>
      <pc:sldChg chg="modSp mod">
        <pc:chgData name="Shelley Earl" userId="4951d46f-b647-4b3c-b822-5808962dcca8" providerId="ADAL" clId="{C4A21C12-107D-40B1-A277-953C3871C887}" dt="2023-08-15T12:59:34.388" v="665" actId="1076"/>
        <pc:sldMkLst>
          <pc:docMk/>
          <pc:sldMk cId="3592656022" sldId="3125"/>
        </pc:sldMkLst>
        <pc:spChg chg="mod">
          <ac:chgData name="Shelley Earl" userId="4951d46f-b647-4b3c-b822-5808962dcca8" providerId="ADAL" clId="{C4A21C12-107D-40B1-A277-953C3871C887}" dt="2023-08-14T15:39:06.264" v="165" actId="1076"/>
          <ac:spMkLst>
            <pc:docMk/>
            <pc:sldMk cId="3592656022" sldId="3125"/>
            <ac:spMk id="2" creationId="{468C2152-E511-C241-AA71-6C4C801C2FB8}"/>
          </ac:spMkLst>
        </pc:spChg>
        <pc:spChg chg="mod">
          <ac:chgData name="Shelley Earl" userId="4951d46f-b647-4b3c-b822-5808962dcca8" providerId="ADAL" clId="{C4A21C12-107D-40B1-A277-953C3871C887}" dt="2023-08-15T12:59:34.388" v="665" actId="1076"/>
          <ac:spMkLst>
            <pc:docMk/>
            <pc:sldMk cId="3592656022" sldId="3125"/>
            <ac:spMk id="3" creationId="{9772A89E-A4C9-826A-A66A-49B7F364F79F}"/>
          </ac:spMkLst>
        </pc:spChg>
      </pc:sldChg>
      <pc:sldChg chg="modSp mod">
        <pc:chgData name="Shelley Earl" userId="4951d46f-b647-4b3c-b822-5808962dcca8" providerId="ADAL" clId="{C4A21C12-107D-40B1-A277-953C3871C887}" dt="2023-08-14T15:39:27.244" v="168" actId="1076"/>
        <pc:sldMkLst>
          <pc:docMk/>
          <pc:sldMk cId="534630743" sldId="3126"/>
        </pc:sldMkLst>
        <pc:spChg chg="mod">
          <ac:chgData name="Shelley Earl" userId="4951d46f-b647-4b3c-b822-5808962dcca8" providerId="ADAL" clId="{C4A21C12-107D-40B1-A277-953C3871C887}" dt="2023-08-14T15:39:27.244" v="168" actId="1076"/>
          <ac:spMkLst>
            <pc:docMk/>
            <pc:sldMk cId="534630743" sldId="3126"/>
            <ac:spMk id="3" creationId="{9772A89E-A4C9-826A-A66A-49B7F364F79F}"/>
          </ac:spMkLst>
        </pc:spChg>
      </pc:sldChg>
      <pc:sldChg chg="modSp mod">
        <pc:chgData name="Shelley Earl" userId="4951d46f-b647-4b3c-b822-5808962dcca8" providerId="ADAL" clId="{C4A21C12-107D-40B1-A277-953C3871C887}" dt="2023-08-14T15:39:48.852" v="171" actId="1076"/>
        <pc:sldMkLst>
          <pc:docMk/>
          <pc:sldMk cId="1716335229" sldId="3127"/>
        </pc:sldMkLst>
        <pc:spChg chg="mod">
          <ac:chgData name="Shelley Earl" userId="4951d46f-b647-4b3c-b822-5808962dcca8" providerId="ADAL" clId="{C4A21C12-107D-40B1-A277-953C3871C887}" dt="2023-08-14T15:39:48.852" v="171" actId="1076"/>
          <ac:spMkLst>
            <pc:docMk/>
            <pc:sldMk cId="1716335229" sldId="3127"/>
            <ac:spMk id="2" creationId="{468C2152-E511-C241-AA71-6C4C801C2FB8}"/>
          </ac:spMkLst>
        </pc:spChg>
        <pc:spChg chg="mod">
          <ac:chgData name="Shelley Earl" userId="4951d46f-b647-4b3c-b822-5808962dcca8" providerId="ADAL" clId="{C4A21C12-107D-40B1-A277-953C3871C887}" dt="2023-08-14T15:39:44.739" v="170" actId="1076"/>
          <ac:spMkLst>
            <pc:docMk/>
            <pc:sldMk cId="1716335229" sldId="3127"/>
            <ac:spMk id="3" creationId="{9772A89E-A4C9-826A-A66A-49B7F364F79F}"/>
          </ac:spMkLst>
        </pc:spChg>
      </pc:sldChg>
      <pc:sldChg chg="modSp mod">
        <pc:chgData name="Shelley Earl" userId="4951d46f-b647-4b3c-b822-5808962dcca8" providerId="ADAL" clId="{C4A21C12-107D-40B1-A277-953C3871C887}" dt="2023-08-15T13:00:31.176" v="667" actId="255"/>
        <pc:sldMkLst>
          <pc:docMk/>
          <pc:sldMk cId="4233324792" sldId="3130"/>
        </pc:sldMkLst>
        <pc:spChg chg="mod">
          <ac:chgData name="Shelley Earl" userId="4951d46f-b647-4b3c-b822-5808962dcca8" providerId="ADAL" clId="{C4A21C12-107D-40B1-A277-953C3871C887}" dt="2023-08-15T13:00:31.176" v="667" actId="255"/>
          <ac:spMkLst>
            <pc:docMk/>
            <pc:sldMk cId="4233324792" sldId="3130"/>
            <ac:spMk id="3" creationId="{9772A89E-A4C9-826A-A66A-49B7F364F79F}"/>
          </ac:spMkLst>
        </pc:spChg>
      </pc:sldChg>
      <pc:sldChg chg="modSp mod">
        <pc:chgData name="Shelley Earl" userId="4951d46f-b647-4b3c-b822-5808962dcca8" providerId="ADAL" clId="{C4A21C12-107D-40B1-A277-953C3871C887}" dt="2023-08-14T15:40:35.164" v="179" actId="255"/>
        <pc:sldMkLst>
          <pc:docMk/>
          <pc:sldMk cId="3771683728" sldId="3131"/>
        </pc:sldMkLst>
        <pc:spChg chg="mod">
          <ac:chgData name="Shelley Earl" userId="4951d46f-b647-4b3c-b822-5808962dcca8" providerId="ADAL" clId="{C4A21C12-107D-40B1-A277-953C3871C887}" dt="2023-08-14T15:40:13.687" v="175" actId="1076"/>
          <ac:spMkLst>
            <pc:docMk/>
            <pc:sldMk cId="3771683728" sldId="3131"/>
            <ac:spMk id="2" creationId="{468C2152-E511-C241-AA71-6C4C801C2FB8}"/>
          </ac:spMkLst>
        </pc:spChg>
        <pc:spChg chg="mod">
          <ac:chgData name="Shelley Earl" userId="4951d46f-b647-4b3c-b822-5808962dcca8" providerId="ADAL" clId="{C4A21C12-107D-40B1-A277-953C3871C887}" dt="2023-08-14T15:40:35.164" v="179" actId="255"/>
          <ac:spMkLst>
            <pc:docMk/>
            <pc:sldMk cId="3771683728" sldId="3131"/>
            <ac:spMk id="3" creationId="{9772A89E-A4C9-826A-A66A-49B7F364F79F}"/>
          </ac:spMkLst>
        </pc:spChg>
      </pc:sldChg>
      <pc:sldChg chg="modSp mod">
        <pc:chgData name="Shelley Earl" userId="4951d46f-b647-4b3c-b822-5808962dcca8" providerId="ADAL" clId="{C4A21C12-107D-40B1-A277-953C3871C887}" dt="2023-08-14T15:40:29.070" v="178" actId="1076"/>
        <pc:sldMkLst>
          <pc:docMk/>
          <pc:sldMk cId="3070161551" sldId="3132"/>
        </pc:sldMkLst>
        <pc:spChg chg="mod">
          <ac:chgData name="Shelley Earl" userId="4951d46f-b647-4b3c-b822-5808962dcca8" providerId="ADAL" clId="{C4A21C12-107D-40B1-A277-953C3871C887}" dt="2023-08-14T15:40:21.535" v="176" actId="1076"/>
          <ac:spMkLst>
            <pc:docMk/>
            <pc:sldMk cId="3070161551" sldId="3132"/>
            <ac:spMk id="2" creationId="{468C2152-E511-C241-AA71-6C4C801C2FB8}"/>
          </ac:spMkLst>
        </pc:spChg>
        <pc:spChg chg="mod">
          <ac:chgData name="Shelley Earl" userId="4951d46f-b647-4b3c-b822-5808962dcca8" providerId="ADAL" clId="{C4A21C12-107D-40B1-A277-953C3871C887}" dt="2023-08-14T15:40:29.070" v="178" actId="1076"/>
          <ac:spMkLst>
            <pc:docMk/>
            <pc:sldMk cId="3070161551" sldId="3132"/>
            <ac:spMk id="3" creationId="{9772A89E-A4C9-826A-A66A-49B7F364F79F}"/>
          </ac:spMkLst>
        </pc:spChg>
      </pc:sldChg>
      <pc:sldChg chg="modSp mod">
        <pc:chgData name="Shelley Earl" userId="4951d46f-b647-4b3c-b822-5808962dcca8" providerId="ADAL" clId="{C4A21C12-107D-40B1-A277-953C3871C887}" dt="2023-08-14T15:40:52.637" v="182" actId="1076"/>
        <pc:sldMkLst>
          <pc:docMk/>
          <pc:sldMk cId="3009330332" sldId="3134"/>
        </pc:sldMkLst>
        <pc:spChg chg="mod">
          <ac:chgData name="Shelley Earl" userId="4951d46f-b647-4b3c-b822-5808962dcca8" providerId="ADAL" clId="{C4A21C12-107D-40B1-A277-953C3871C887}" dt="2023-08-14T15:40:45.911" v="180" actId="1076"/>
          <ac:spMkLst>
            <pc:docMk/>
            <pc:sldMk cId="3009330332" sldId="3134"/>
            <ac:spMk id="2" creationId="{468C2152-E511-C241-AA71-6C4C801C2FB8}"/>
          </ac:spMkLst>
        </pc:spChg>
        <pc:spChg chg="mod">
          <ac:chgData name="Shelley Earl" userId="4951d46f-b647-4b3c-b822-5808962dcca8" providerId="ADAL" clId="{C4A21C12-107D-40B1-A277-953C3871C887}" dt="2023-08-14T15:40:52.637" v="182" actId="1076"/>
          <ac:spMkLst>
            <pc:docMk/>
            <pc:sldMk cId="3009330332" sldId="3134"/>
            <ac:spMk id="3" creationId="{9772A89E-A4C9-826A-A66A-49B7F364F79F}"/>
          </ac:spMkLst>
        </pc:spChg>
      </pc:sldChg>
      <pc:sldChg chg="modSp mod">
        <pc:chgData name="Shelley Earl" userId="4951d46f-b647-4b3c-b822-5808962dcca8" providerId="ADAL" clId="{C4A21C12-107D-40B1-A277-953C3871C887}" dt="2023-08-14T15:40:58.311" v="183" actId="1076"/>
        <pc:sldMkLst>
          <pc:docMk/>
          <pc:sldMk cId="2961961113" sldId="3135"/>
        </pc:sldMkLst>
        <pc:spChg chg="mod">
          <ac:chgData name="Shelley Earl" userId="4951d46f-b647-4b3c-b822-5808962dcca8" providerId="ADAL" clId="{C4A21C12-107D-40B1-A277-953C3871C887}" dt="2023-08-14T15:40:58.311" v="183" actId="1076"/>
          <ac:spMkLst>
            <pc:docMk/>
            <pc:sldMk cId="2961961113" sldId="3135"/>
            <ac:spMk id="2" creationId="{468C2152-E511-C241-AA71-6C4C801C2FB8}"/>
          </ac:spMkLst>
        </pc:spChg>
      </pc:sldChg>
      <pc:sldChg chg="modSp mod">
        <pc:chgData name="Shelley Earl" userId="4951d46f-b647-4b3c-b822-5808962dcca8" providerId="ADAL" clId="{C4A21C12-107D-40B1-A277-953C3871C887}" dt="2023-08-14T15:41:07.870" v="185" actId="1076"/>
        <pc:sldMkLst>
          <pc:docMk/>
          <pc:sldMk cId="3621839372" sldId="3136"/>
        </pc:sldMkLst>
        <pc:spChg chg="mod">
          <ac:chgData name="Shelley Earl" userId="4951d46f-b647-4b3c-b822-5808962dcca8" providerId="ADAL" clId="{C4A21C12-107D-40B1-A277-953C3871C887}" dt="2023-08-14T15:41:07.870" v="185" actId="1076"/>
          <ac:spMkLst>
            <pc:docMk/>
            <pc:sldMk cId="3621839372" sldId="3136"/>
            <ac:spMk id="3" creationId="{9772A89E-A4C9-826A-A66A-49B7F364F79F}"/>
          </ac:spMkLst>
        </pc:spChg>
      </pc:sldChg>
      <pc:sldChg chg="modSp mod">
        <pc:chgData name="Shelley Earl" userId="4951d46f-b647-4b3c-b822-5808962dcca8" providerId="ADAL" clId="{C4A21C12-107D-40B1-A277-953C3871C887}" dt="2023-08-14T15:41:20.637" v="187" actId="255"/>
        <pc:sldMkLst>
          <pc:docMk/>
          <pc:sldMk cId="2111492590" sldId="3139"/>
        </pc:sldMkLst>
        <pc:spChg chg="mod">
          <ac:chgData name="Shelley Earl" userId="4951d46f-b647-4b3c-b822-5808962dcca8" providerId="ADAL" clId="{C4A21C12-107D-40B1-A277-953C3871C887}" dt="2023-08-14T15:41:20.637" v="187" actId="255"/>
          <ac:spMkLst>
            <pc:docMk/>
            <pc:sldMk cId="2111492590" sldId="3139"/>
            <ac:spMk id="3" creationId="{9772A89E-A4C9-826A-A66A-49B7F364F79F}"/>
          </ac:spMkLst>
        </pc:spChg>
      </pc:sldChg>
      <pc:sldChg chg="modSp mod">
        <pc:chgData name="Shelley Earl" userId="4951d46f-b647-4b3c-b822-5808962dcca8" providerId="ADAL" clId="{C4A21C12-107D-40B1-A277-953C3871C887}" dt="2023-08-15T13:04:13.126" v="669" actId="20577"/>
        <pc:sldMkLst>
          <pc:docMk/>
          <pc:sldMk cId="660432388" sldId="3140"/>
        </pc:sldMkLst>
        <pc:spChg chg="mod">
          <ac:chgData name="Shelley Earl" userId="4951d46f-b647-4b3c-b822-5808962dcca8" providerId="ADAL" clId="{C4A21C12-107D-40B1-A277-953C3871C887}" dt="2023-08-15T13:04:13.126" v="669" actId="20577"/>
          <ac:spMkLst>
            <pc:docMk/>
            <pc:sldMk cId="660432388" sldId="3140"/>
            <ac:spMk id="3" creationId="{9772A89E-A4C9-826A-A66A-49B7F364F79F}"/>
          </ac:spMkLst>
        </pc:spChg>
      </pc:sldChg>
      <pc:sldChg chg="modSp mod">
        <pc:chgData name="Shelley Earl" userId="4951d46f-b647-4b3c-b822-5808962dcca8" providerId="ADAL" clId="{C4A21C12-107D-40B1-A277-953C3871C887}" dt="2023-08-15T13:04:48.815" v="670" actId="255"/>
        <pc:sldMkLst>
          <pc:docMk/>
          <pc:sldMk cId="2207841152" sldId="3141"/>
        </pc:sldMkLst>
        <pc:spChg chg="mod">
          <ac:chgData name="Shelley Earl" userId="4951d46f-b647-4b3c-b822-5808962dcca8" providerId="ADAL" clId="{C4A21C12-107D-40B1-A277-953C3871C887}" dt="2023-08-15T13:04:48.815" v="670" actId="255"/>
          <ac:spMkLst>
            <pc:docMk/>
            <pc:sldMk cId="2207841152" sldId="3141"/>
            <ac:spMk id="3" creationId="{9772A89E-A4C9-826A-A66A-49B7F364F79F}"/>
          </ac:spMkLst>
        </pc:spChg>
      </pc:sldChg>
      <pc:sldChg chg="modSp mod">
        <pc:chgData name="Shelley Earl" userId="4951d46f-b647-4b3c-b822-5808962dcca8" providerId="ADAL" clId="{C4A21C12-107D-40B1-A277-953C3871C887}" dt="2023-08-14T15:43:39.436" v="194" actId="1076"/>
        <pc:sldMkLst>
          <pc:docMk/>
          <pc:sldMk cId="143479084" sldId="3143"/>
        </pc:sldMkLst>
        <pc:spChg chg="mod">
          <ac:chgData name="Shelley Earl" userId="4951d46f-b647-4b3c-b822-5808962dcca8" providerId="ADAL" clId="{C4A21C12-107D-40B1-A277-953C3871C887}" dt="2023-08-14T15:43:03.290" v="190" actId="1076"/>
          <ac:spMkLst>
            <pc:docMk/>
            <pc:sldMk cId="143479084" sldId="3143"/>
            <ac:spMk id="2" creationId="{468C2152-E511-C241-AA71-6C4C801C2FB8}"/>
          </ac:spMkLst>
        </pc:spChg>
        <pc:spChg chg="mod">
          <ac:chgData name="Shelley Earl" userId="4951d46f-b647-4b3c-b822-5808962dcca8" providerId="ADAL" clId="{C4A21C12-107D-40B1-A277-953C3871C887}" dt="2023-08-14T15:43:39.436" v="194" actId="1076"/>
          <ac:spMkLst>
            <pc:docMk/>
            <pc:sldMk cId="143479084" sldId="3143"/>
            <ac:spMk id="3" creationId="{9772A89E-A4C9-826A-A66A-49B7F364F79F}"/>
          </ac:spMkLst>
        </pc:spChg>
      </pc:sldChg>
      <pc:sldChg chg="modSp mod">
        <pc:chgData name="Shelley Earl" userId="4951d46f-b647-4b3c-b822-5808962dcca8" providerId="ADAL" clId="{C4A21C12-107D-40B1-A277-953C3871C887}" dt="2023-08-14T15:43:25.268" v="192" actId="1076"/>
        <pc:sldMkLst>
          <pc:docMk/>
          <pc:sldMk cId="2362938400" sldId="3145"/>
        </pc:sldMkLst>
        <pc:spChg chg="mod">
          <ac:chgData name="Shelley Earl" userId="4951d46f-b647-4b3c-b822-5808962dcca8" providerId="ADAL" clId="{C4A21C12-107D-40B1-A277-953C3871C887}" dt="2023-08-14T15:43:25.268" v="192" actId="1076"/>
          <ac:spMkLst>
            <pc:docMk/>
            <pc:sldMk cId="2362938400" sldId="3145"/>
            <ac:spMk id="2" creationId="{468C2152-E511-C241-AA71-6C4C801C2FB8}"/>
          </ac:spMkLst>
        </pc:spChg>
        <pc:spChg chg="mod">
          <ac:chgData name="Shelley Earl" userId="4951d46f-b647-4b3c-b822-5808962dcca8" providerId="ADAL" clId="{C4A21C12-107D-40B1-A277-953C3871C887}" dt="2023-08-14T15:43:19.574" v="191" actId="1076"/>
          <ac:spMkLst>
            <pc:docMk/>
            <pc:sldMk cId="2362938400" sldId="3145"/>
            <ac:spMk id="3" creationId="{9772A89E-A4C9-826A-A66A-49B7F364F79F}"/>
          </ac:spMkLst>
        </pc:spChg>
      </pc:sldChg>
      <pc:sldChg chg="modSp mod">
        <pc:chgData name="Shelley Earl" userId="4951d46f-b647-4b3c-b822-5808962dcca8" providerId="ADAL" clId="{C4A21C12-107D-40B1-A277-953C3871C887}" dt="2023-08-14T15:43:50.314" v="196" actId="1076"/>
        <pc:sldMkLst>
          <pc:docMk/>
          <pc:sldMk cId="3620559724" sldId="3146"/>
        </pc:sldMkLst>
        <pc:spChg chg="mod">
          <ac:chgData name="Shelley Earl" userId="4951d46f-b647-4b3c-b822-5808962dcca8" providerId="ADAL" clId="{C4A21C12-107D-40B1-A277-953C3871C887}" dt="2023-08-14T15:43:50.314" v="196" actId="1076"/>
          <ac:spMkLst>
            <pc:docMk/>
            <pc:sldMk cId="3620559724" sldId="3146"/>
            <ac:spMk id="2" creationId="{468C2152-E511-C241-AA71-6C4C801C2FB8}"/>
          </ac:spMkLst>
        </pc:spChg>
      </pc:sldChg>
      <pc:sldChg chg="modSp mod">
        <pc:chgData name="Shelley Earl" userId="4951d46f-b647-4b3c-b822-5808962dcca8" providerId="ADAL" clId="{C4A21C12-107D-40B1-A277-953C3871C887}" dt="2023-08-14T15:44:17.231" v="201" actId="255"/>
        <pc:sldMkLst>
          <pc:docMk/>
          <pc:sldMk cId="209325199" sldId="3147"/>
        </pc:sldMkLst>
        <pc:spChg chg="mod">
          <ac:chgData name="Shelley Earl" userId="4951d46f-b647-4b3c-b822-5808962dcca8" providerId="ADAL" clId="{C4A21C12-107D-40B1-A277-953C3871C887}" dt="2023-08-14T15:43:54.707" v="197" actId="1076"/>
          <ac:spMkLst>
            <pc:docMk/>
            <pc:sldMk cId="209325199" sldId="3147"/>
            <ac:spMk id="2" creationId="{468C2152-E511-C241-AA71-6C4C801C2FB8}"/>
          </ac:spMkLst>
        </pc:spChg>
        <pc:spChg chg="mod">
          <ac:chgData name="Shelley Earl" userId="4951d46f-b647-4b3c-b822-5808962dcca8" providerId="ADAL" clId="{C4A21C12-107D-40B1-A277-953C3871C887}" dt="2023-08-14T15:44:17.231" v="201" actId="255"/>
          <ac:spMkLst>
            <pc:docMk/>
            <pc:sldMk cId="209325199" sldId="3147"/>
            <ac:spMk id="3" creationId="{9772A89E-A4C9-826A-A66A-49B7F364F79F}"/>
          </ac:spMkLst>
        </pc:spChg>
      </pc:sldChg>
      <pc:sldChg chg="modSp mod">
        <pc:chgData name="Shelley Earl" userId="4951d46f-b647-4b3c-b822-5808962dcca8" providerId="ADAL" clId="{C4A21C12-107D-40B1-A277-953C3871C887}" dt="2023-08-14T15:44:38.946" v="202" actId="1076"/>
        <pc:sldMkLst>
          <pc:docMk/>
          <pc:sldMk cId="1580393941" sldId="3148"/>
        </pc:sldMkLst>
        <pc:spChg chg="mod">
          <ac:chgData name="Shelley Earl" userId="4951d46f-b647-4b3c-b822-5808962dcca8" providerId="ADAL" clId="{C4A21C12-107D-40B1-A277-953C3871C887}" dt="2023-08-14T15:44:38.946" v="202" actId="1076"/>
          <ac:spMkLst>
            <pc:docMk/>
            <pc:sldMk cId="1580393941" sldId="3148"/>
            <ac:spMk id="2" creationId="{468C2152-E511-C241-AA71-6C4C801C2FB8}"/>
          </ac:spMkLst>
        </pc:spChg>
      </pc:sldChg>
      <pc:sldChg chg="modSp mod">
        <pc:chgData name="Shelley Earl" userId="4951d46f-b647-4b3c-b822-5808962dcca8" providerId="ADAL" clId="{C4A21C12-107D-40B1-A277-953C3871C887}" dt="2023-08-14T15:44:59.086" v="203" actId="1076"/>
        <pc:sldMkLst>
          <pc:docMk/>
          <pc:sldMk cId="665168480" sldId="3150"/>
        </pc:sldMkLst>
        <pc:spChg chg="mod">
          <ac:chgData name="Shelley Earl" userId="4951d46f-b647-4b3c-b822-5808962dcca8" providerId="ADAL" clId="{C4A21C12-107D-40B1-A277-953C3871C887}" dt="2023-08-14T15:44:59.086" v="203" actId="1076"/>
          <ac:spMkLst>
            <pc:docMk/>
            <pc:sldMk cId="665168480" sldId="3150"/>
            <ac:spMk id="2" creationId="{468C2152-E511-C241-AA71-6C4C801C2FB8}"/>
          </ac:spMkLst>
        </pc:spChg>
      </pc:sldChg>
      <pc:sldChg chg="modSp mod">
        <pc:chgData name="Shelley Earl" userId="4951d46f-b647-4b3c-b822-5808962dcca8" providerId="ADAL" clId="{C4A21C12-107D-40B1-A277-953C3871C887}" dt="2023-08-14T15:45:19.868" v="204" actId="1076"/>
        <pc:sldMkLst>
          <pc:docMk/>
          <pc:sldMk cId="902977006" sldId="3152"/>
        </pc:sldMkLst>
        <pc:spChg chg="mod">
          <ac:chgData name="Shelley Earl" userId="4951d46f-b647-4b3c-b822-5808962dcca8" providerId="ADAL" clId="{C4A21C12-107D-40B1-A277-953C3871C887}" dt="2023-08-14T15:45:19.868" v="204" actId="1076"/>
          <ac:spMkLst>
            <pc:docMk/>
            <pc:sldMk cId="902977006" sldId="3152"/>
            <ac:spMk id="2" creationId="{468C2152-E511-C241-AA71-6C4C801C2FB8}"/>
          </ac:spMkLst>
        </pc:spChg>
      </pc:sldChg>
      <pc:sldChg chg="modSp mod">
        <pc:chgData name="Shelley Earl" userId="4951d46f-b647-4b3c-b822-5808962dcca8" providerId="ADAL" clId="{C4A21C12-107D-40B1-A277-953C3871C887}" dt="2023-08-14T15:46:08.830" v="214" actId="1076"/>
        <pc:sldMkLst>
          <pc:docMk/>
          <pc:sldMk cId="1898119949" sldId="3153"/>
        </pc:sldMkLst>
        <pc:spChg chg="mod">
          <ac:chgData name="Shelley Earl" userId="4951d46f-b647-4b3c-b822-5808962dcca8" providerId="ADAL" clId="{C4A21C12-107D-40B1-A277-953C3871C887}" dt="2023-08-14T15:46:08.830" v="214" actId="1076"/>
          <ac:spMkLst>
            <pc:docMk/>
            <pc:sldMk cId="1898119949" sldId="3153"/>
            <ac:spMk id="2" creationId="{468C2152-E511-C241-AA71-6C4C801C2FB8}"/>
          </ac:spMkLst>
        </pc:spChg>
        <pc:spChg chg="mod">
          <ac:chgData name="Shelley Earl" userId="4951d46f-b647-4b3c-b822-5808962dcca8" providerId="ADAL" clId="{C4A21C12-107D-40B1-A277-953C3871C887}" dt="2023-08-14T15:46:01.368" v="213" actId="1076"/>
          <ac:spMkLst>
            <pc:docMk/>
            <pc:sldMk cId="1898119949" sldId="3153"/>
            <ac:spMk id="3" creationId="{9772A89E-A4C9-826A-A66A-49B7F364F79F}"/>
          </ac:spMkLst>
        </pc:spChg>
        <pc:picChg chg="mod">
          <ac:chgData name="Shelley Earl" userId="4951d46f-b647-4b3c-b822-5808962dcca8" providerId="ADAL" clId="{C4A21C12-107D-40B1-A277-953C3871C887}" dt="2023-08-14T15:45:58.452" v="212" actId="1076"/>
          <ac:picMkLst>
            <pc:docMk/>
            <pc:sldMk cId="1898119949" sldId="3153"/>
            <ac:picMk id="6" creationId="{18712B91-4BDF-269E-EB5B-8DA2596188CB}"/>
          </ac:picMkLst>
        </pc:picChg>
      </pc:sldChg>
      <pc:sldChg chg="addSp delSp modSp mod">
        <pc:chgData name="Shelley Earl" userId="4951d46f-b647-4b3c-b822-5808962dcca8" providerId="ADAL" clId="{C4A21C12-107D-40B1-A277-953C3871C887}" dt="2023-08-14T15:46:54.716" v="217" actId="207"/>
        <pc:sldMkLst>
          <pc:docMk/>
          <pc:sldMk cId="1321824755" sldId="3154"/>
        </pc:sldMkLst>
        <pc:spChg chg="mod">
          <ac:chgData name="Shelley Earl" userId="4951d46f-b647-4b3c-b822-5808962dcca8" providerId="ADAL" clId="{C4A21C12-107D-40B1-A277-953C3871C887}" dt="2023-08-14T15:46:49.417" v="216" actId="26606"/>
          <ac:spMkLst>
            <pc:docMk/>
            <pc:sldMk cId="1321824755" sldId="3154"/>
            <ac:spMk id="2" creationId="{468C2152-E511-C241-AA71-6C4C801C2FB8}"/>
          </ac:spMkLst>
        </pc:spChg>
        <pc:spChg chg="del">
          <ac:chgData name="Shelley Earl" userId="4951d46f-b647-4b3c-b822-5808962dcca8" providerId="ADAL" clId="{C4A21C12-107D-40B1-A277-953C3871C887}" dt="2023-08-14T15:46:49.417" v="216" actId="26606"/>
          <ac:spMkLst>
            <pc:docMk/>
            <pc:sldMk cId="1321824755" sldId="3154"/>
            <ac:spMk id="3" creationId="{9772A89E-A4C9-826A-A66A-49B7F364F79F}"/>
          </ac:spMkLst>
        </pc:spChg>
        <pc:spChg chg="mod">
          <ac:chgData name="Shelley Earl" userId="4951d46f-b647-4b3c-b822-5808962dcca8" providerId="ADAL" clId="{C4A21C12-107D-40B1-A277-953C3871C887}" dt="2023-08-14T15:46:49.417" v="216" actId="26606"/>
          <ac:spMkLst>
            <pc:docMk/>
            <pc:sldMk cId="1321824755" sldId="3154"/>
            <ac:spMk id="5" creationId="{6B5E798E-E98B-594A-481B-A6F6CEBC33CF}"/>
          </ac:spMkLst>
        </pc:spChg>
        <pc:spChg chg="add">
          <ac:chgData name="Shelley Earl" userId="4951d46f-b647-4b3c-b822-5808962dcca8" providerId="ADAL" clId="{C4A21C12-107D-40B1-A277-953C3871C887}" dt="2023-08-14T15:46:49.417" v="216" actId="26606"/>
          <ac:spMkLst>
            <pc:docMk/>
            <pc:sldMk cId="1321824755" sldId="3154"/>
            <ac:spMk id="11" creationId="{701AC263-346A-59D4-1C6C-16050FB9EBF0}"/>
          </ac:spMkLst>
        </pc:spChg>
        <pc:graphicFrameChg chg="add mod">
          <ac:chgData name="Shelley Earl" userId="4951d46f-b647-4b3c-b822-5808962dcca8" providerId="ADAL" clId="{C4A21C12-107D-40B1-A277-953C3871C887}" dt="2023-08-14T15:46:54.716" v="217" actId="207"/>
          <ac:graphicFrameMkLst>
            <pc:docMk/>
            <pc:sldMk cId="1321824755" sldId="3154"/>
            <ac:graphicFrameMk id="7" creationId="{FEB943A7-BBCE-4B86-17D5-9C4FA6377618}"/>
          </ac:graphicFrameMkLst>
        </pc:graphicFrameChg>
      </pc:sldChg>
      <pc:sldChg chg="modSp mod">
        <pc:chgData name="Shelley Earl" userId="4951d46f-b647-4b3c-b822-5808962dcca8" providerId="ADAL" clId="{C4A21C12-107D-40B1-A277-953C3871C887}" dt="2023-08-15T13:08:03.984" v="672" actId="1076"/>
        <pc:sldMkLst>
          <pc:docMk/>
          <pc:sldMk cId="120661949" sldId="3155"/>
        </pc:sldMkLst>
        <pc:spChg chg="mod">
          <ac:chgData name="Shelley Earl" userId="4951d46f-b647-4b3c-b822-5808962dcca8" providerId="ADAL" clId="{C4A21C12-107D-40B1-A277-953C3871C887}" dt="2023-08-15T13:07:54.661" v="671" actId="255"/>
          <ac:spMkLst>
            <pc:docMk/>
            <pc:sldMk cId="120661949" sldId="3155"/>
            <ac:spMk id="2" creationId="{C72C046B-748F-2966-8D33-704DBECE45E3}"/>
          </ac:spMkLst>
        </pc:spChg>
        <pc:spChg chg="mod">
          <ac:chgData name="Shelley Earl" userId="4951d46f-b647-4b3c-b822-5808962dcca8" providerId="ADAL" clId="{C4A21C12-107D-40B1-A277-953C3871C887}" dt="2023-08-15T13:08:03.984" v="672" actId="1076"/>
          <ac:spMkLst>
            <pc:docMk/>
            <pc:sldMk cId="120661949" sldId="3155"/>
            <ac:spMk id="3" creationId="{1FCB5CA6-DE9D-8ED8-1E63-5A2D9238C6B5}"/>
          </ac:spMkLst>
        </pc:spChg>
      </pc:sldChg>
      <pc:sldChg chg="modSp mod">
        <pc:chgData name="Shelley Earl" userId="4951d46f-b647-4b3c-b822-5808962dcca8" providerId="ADAL" clId="{C4A21C12-107D-40B1-A277-953C3871C887}" dt="2023-08-14T15:51:54.630" v="230" actId="207"/>
        <pc:sldMkLst>
          <pc:docMk/>
          <pc:sldMk cId="4218048133" sldId="3156"/>
        </pc:sldMkLst>
        <pc:spChg chg="mod">
          <ac:chgData name="Shelley Earl" userId="4951d46f-b647-4b3c-b822-5808962dcca8" providerId="ADAL" clId="{C4A21C12-107D-40B1-A277-953C3871C887}" dt="2023-08-14T15:51:54.630" v="230" actId="207"/>
          <ac:spMkLst>
            <pc:docMk/>
            <pc:sldMk cId="4218048133" sldId="3156"/>
            <ac:spMk id="2" creationId="{C72C046B-748F-2966-8D33-704DBECE45E3}"/>
          </ac:spMkLst>
        </pc:spChg>
      </pc:sldChg>
      <pc:sldChg chg="modSp mod">
        <pc:chgData name="Shelley Earl" userId="4951d46f-b647-4b3c-b822-5808962dcca8" providerId="ADAL" clId="{C4A21C12-107D-40B1-A277-953C3871C887}" dt="2023-08-15T13:08:36.202" v="676" actId="1076"/>
        <pc:sldMkLst>
          <pc:docMk/>
          <pc:sldMk cId="1176333129" sldId="3157"/>
        </pc:sldMkLst>
        <pc:spChg chg="mod">
          <ac:chgData name="Shelley Earl" userId="4951d46f-b647-4b3c-b822-5808962dcca8" providerId="ADAL" clId="{C4A21C12-107D-40B1-A277-953C3871C887}" dt="2023-08-15T13:08:36.202" v="676" actId="1076"/>
          <ac:spMkLst>
            <pc:docMk/>
            <pc:sldMk cId="1176333129" sldId="3157"/>
            <ac:spMk id="2" creationId="{C72C046B-748F-2966-8D33-704DBECE45E3}"/>
          </ac:spMkLst>
        </pc:spChg>
        <pc:spChg chg="mod">
          <ac:chgData name="Shelley Earl" userId="4951d46f-b647-4b3c-b822-5808962dcca8" providerId="ADAL" clId="{C4A21C12-107D-40B1-A277-953C3871C887}" dt="2023-08-14T15:59:47.536" v="232" actId="1076"/>
          <ac:spMkLst>
            <pc:docMk/>
            <pc:sldMk cId="1176333129" sldId="3157"/>
            <ac:spMk id="3" creationId="{1FCB5CA6-DE9D-8ED8-1E63-5A2D9238C6B5}"/>
          </ac:spMkLst>
        </pc:spChg>
      </pc:sldChg>
      <pc:sldChg chg="modSp mod">
        <pc:chgData name="Shelley Earl" userId="4951d46f-b647-4b3c-b822-5808962dcca8" providerId="ADAL" clId="{C4A21C12-107D-40B1-A277-953C3871C887}" dt="2023-08-14T16:00:25.083" v="242" actId="1076"/>
        <pc:sldMkLst>
          <pc:docMk/>
          <pc:sldMk cId="1394886945" sldId="3158"/>
        </pc:sldMkLst>
        <pc:spChg chg="mod">
          <ac:chgData name="Shelley Earl" userId="4951d46f-b647-4b3c-b822-5808962dcca8" providerId="ADAL" clId="{C4A21C12-107D-40B1-A277-953C3871C887}" dt="2023-08-14T16:00:05.846" v="236" actId="20577"/>
          <ac:spMkLst>
            <pc:docMk/>
            <pc:sldMk cId="1394886945" sldId="3158"/>
            <ac:spMk id="2" creationId="{C72C046B-748F-2966-8D33-704DBECE45E3}"/>
          </ac:spMkLst>
        </pc:spChg>
        <pc:spChg chg="mod">
          <ac:chgData name="Shelley Earl" userId="4951d46f-b647-4b3c-b822-5808962dcca8" providerId="ADAL" clId="{C4A21C12-107D-40B1-A277-953C3871C887}" dt="2023-08-14T16:00:22.245" v="241" actId="20577"/>
          <ac:spMkLst>
            <pc:docMk/>
            <pc:sldMk cId="1394886945" sldId="3158"/>
            <ac:spMk id="3" creationId="{1FCB5CA6-DE9D-8ED8-1E63-5A2D9238C6B5}"/>
          </ac:spMkLst>
        </pc:spChg>
        <pc:picChg chg="mod">
          <ac:chgData name="Shelley Earl" userId="4951d46f-b647-4b3c-b822-5808962dcca8" providerId="ADAL" clId="{C4A21C12-107D-40B1-A277-953C3871C887}" dt="2023-08-14T16:00:25.083" v="242" actId="1076"/>
          <ac:picMkLst>
            <pc:docMk/>
            <pc:sldMk cId="1394886945" sldId="3158"/>
            <ac:picMk id="4" creationId="{6CF978BD-A679-D0CE-4AC3-20B5CE700ECF}"/>
          </ac:picMkLst>
        </pc:picChg>
      </pc:sldChg>
      <pc:sldChg chg="modSp mod">
        <pc:chgData name="Shelley Earl" userId="4951d46f-b647-4b3c-b822-5808962dcca8" providerId="ADAL" clId="{C4A21C12-107D-40B1-A277-953C3871C887}" dt="2023-08-14T16:00:43.515" v="247" actId="1076"/>
        <pc:sldMkLst>
          <pc:docMk/>
          <pc:sldMk cId="3532811017" sldId="3160"/>
        </pc:sldMkLst>
        <pc:spChg chg="mod">
          <ac:chgData name="Shelley Earl" userId="4951d46f-b647-4b3c-b822-5808962dcca8" providerId="ADAL" clId="{C4A21C12-107D-40B1-A277-953C3871C887}" dt="2023-08-14T16:00:36.858" v="245" actId="1076"/>
          <ac:spMkLst>
            <pc:docMk/>
            <pc:sldMk cId="3532811017" sldId="3160"/>
            <ac:spMk id="2" creationId="{C72C046B-748F-2966-8D33-704DBECE45E3}"/>
          </ac:spMkLst>
        </pc:spChg>
        <pc:spChg chg="mod">
          <ac:chgData name="Shelley Earl" userId="4951d46f-b647-4b3c-b822-5808962dcca8" providerId="ADAL" clId="{C4A21C12-107D-40B1-A277-953C3871C887}" dt="2023-08-14T16:00:40.066" v="246" actId="1076"/>
          <ac:spMkLst>
            <pc:docMk/>
            <pc:sldMk cId="3532811017" sldId="3160"/>
            <ac:spMk id="3" creationId="{1FCB5CA6-DE9D-8ED8-1E63-5A2D9238C6B5}"/>
          </ac:spMkLst>
        </pc:spChg>
        <pc:picChg chg="mod">
          <ac:chgData name="Shelley Earl" userId="4951d46f-b647-4b3c-b822-5808962dcca8" providerId="ADAL" clId="{C4A21C12-107D-40B1-A277-953C3871C887}" dt="2023-08-14T16:00:43.515" v="247" actId="1076"/>
          <ac:picMkLst>
            <pc:docMk/>
            <pc:sldMk cId="3532811017" sldId="3160"/>
            <ac:picMk id="4" creationId="{74F88288-FC4D-C1B4-DC9A-C472C342CF8B}"/>
          </ac:picMkLst>
        </pc:picChg>
      </pc:sldChg>
      <pc:sldChg chg="addSp delSp modSp mod">
        <pc:chgData name="Shelley Earl" userId="4951d46f-b647-4b3c-b822-5808962dcca8" providerId="ADAL" clId="{C4A21C12-107D-40B1-A277-953C3871C887}" dt="2023-08-14T16:03:12.741" v="254" actId="255"/>
        <pc:sldMkLst>
          <pc:docMk/>
          <pc:sldMk cId="3599240883" sldId="3161"/>
        </pc:sldMkLst>
        <pc:spChg chg="mod">
          <ac:chgData name="Shelley Earl" userId="4951d46f-b647-4b3c-b822-5808962dcca8" providerId="ADAL" clId="{C4A21C12-107D-40B1-A277-953C3871C887}" dt="2023-08-14T16:01:19.812" v="250" actId="26606"/>
          <ac:spMkLst>
            <pc:docMk/>
            <pc:sldMk cId="3599240883" sldId="3161"/>
            <ac:spMk id="2" creationId="{C72C046B-748F-2966-8D33-704DBECE45E3}"/>
          </ac:spMkLst>
        </pc:spChg>
        <pc:spChg chg="del">
          <ac:chgData name="Shelley Earl" userId="4951d46f-b647-4b3c-b822-5808962dcca8" providerId="ADAL" clId="{C4A21C12-107D-40B1-A277-953C3871C887}" dt="2023-08-14T16:01:19.812" v="250" actId="26606"/>
          <ac:spMkLst>
            <pc:docMk/>
            <pc:sldMk cId="3599240883" sldId="3161"/>
            <ac:spMk id="3" creationId="{1FCB5CA6-DE9D-8ED8-1E63-5A2D9238C6B5}"/>
          </ac:spMkLst>
        </pc:spChg>
        <pc:spChg chg="mod">
          <ac:chgData name="Shelley Earl" userId="4951d46f-b647-4b3c-b822-5808962dcca8" providerId="ADAL" clId="{C4A21C12-107D-40B1-A277-953C3871C887}" dt="2023-08-14T16:01:19.812" v="250" actId="26606"/>
          <ac:spMkLst>
            <pc:docMk/>
            <pc:sldMk cId="3599240883" sldId="3161"/>
            <ac:spMk id="5" creationId="{DE7A581A-9DA4-16D5-BC74-921893A4CA59}"/>
          </ac:spMkLst>
        </pc:spChg>
        <pc:spChg chg="add mod">
          <ac:chgData name="Shelley Earl" userId="4951d46f-b647-4b3c-b822-5808962dcca8" providerId="ADAL" clId="{C4A21C12-107D-40B1-A277-953C3871C887}" dt="2023-08-14T16:02:49.438" v="252" actId="26606"/>
          <ac:spMkLst>
            <pc:docMk/>
            <pc:sldMk cId="3599240883" sldId="3161"/>
            <ac:spMk id="11" creationId="{273A6255-A6ED-F9CE-F0C4-EEEB2DD1C048}"/>
          </ac:spMkLst>
        </pc:spChg>
        <pc:graphicFrameChg chg="add mod modGraphic">
          <ac:chgData name="Shelley Earl" userId="4951d46f-b647-4b3c-b822-5808962dcca8" providerId="ADAL" clId="{C4A21C12-107D-40B1-A277-953C3871C887}" dt="2023-08-14T16:03:12.741" v="254" actId="255"/>
          <ac:graphicFrameMkLst>
            <pc:docMk/>
            <pc:sldMk cId="3599240883" sldId="3161"/>
            <ac:graphicFrameMk id="7" creationId="{326AC3FF-030C-2D45-6956-69658A08DC0A}"/>
          </ac:graphicFrameMkLst>
        </pc:graphicFrameChg>
      </pc:sldChg>
      <pc:sldChg chg="modSp del mod">
        <pc:chgData name="Shelley Earl" userId="4951d46f-b647-4b3c-b822-5808962dcca8" providerId="ADAL" clId="{C4A21C12-107D-40B1-A277-953C3871C887}" dt="2023-08-14T16:45:21.323" v="325" actId="47"/>
        <pc:sldMkLst>
          <pc:docMk/>
          <pc:sldMk cId="323649712" sldId="3162"/>
        </pc:sldMkLst>
        <pc:spChg chg="mod">
          <ac:chgData name="Shelley Earl" userId="4951d46f-b647-4b3c-b822-5808962dcca8" providerId="ADAL" clId="{C4A21C12-107D-40B1-A277-953C3871C887}" dt="2023-08-14T16:43:37.261" v="276" actId="20577"/>
          <ac:spMkLst>
            <pc:docMk/>
            <pc:sldMk cId="323649712" sldId="3162"/>
            <ac:spMk id="3" creationId="{1FCB5CA6-DE9D-8ED8-1E63-5A2D9238C6B5}"/>
          </ac:spMkLst>
        </pc:spChg>
      </pc:sldChg>
      <pc:sldChg chg="addSp delSp modSp mod">
        <pc:chgData name="Shelley Earl" userId="4951d46f-b647-4b3c-b822-5808962dcca8" providerId="ADAL" clId="{C4A21C12-107D-40B1-A277-953C3871C887}" dt="2023-08-14T16:45:19.480" v="324" actId="6549"/>
        <pc:sldMkLst>
          <pc:docMk/>
          <pc:sldMk cId="2999382882" sldId="3163"/>
        </pc:sldMkLst>
        <pc:spChg chg="mod">
          <ac:chgData name="Shelley Earl" userId="4951d46f-b647-4b3c-b822-5808962dcca8" providerId="ADAL" clId="{C4A21C12-107D-40B1-A277-953C3871C887}" dt="2023-08-14T16:45:19.480" v="324" actId="6549"/>
          <ac:spMkLst>
            <pc:docMk/>
            <pc:sldMk cId="2999382882" sldId="3163"/>
            <ac:spMk id="2" creationId="{C72C046B-748F-2966-8D33-704DBECE45E3}"/>
          </ac:spMkLst>
        </pc:spChg>
        <pc:spChg chg="del mod">
          <ac:chgData name="Shelley Earl" userId="4951d46f-b647-4b3c-b822-5808962dcca8" providerId="ADAL" clId="{C4A21C12-107D-40B1-A277-953C3871C887}" dt="2023-08-14T16:42:11.654" v="265" actId="26606"/>
          <ac:spMkLst>
            <pc:docMk/>
            <pc:sldMk cId="2999382882" sldId="3163"/>
            <ac:spMk id="3" creationId="{1FCB5CA6-DE9D-8ED8-1E63-5A2D9238C6B5}"/>
          </ac:spMkLst>
        </pc:spChg>
        <pc:spChg chg="mod">
          <ac:chgData name="Shelley Earl" userId="4951d46f-b647-4b3c-b822-5808962dcca8" providerId="ADAL" clId="{C4A21C12-107D-40B1-A277-953C3871C887}" dt="2023-08-14T16:42:11.654" v="265" actId="26606"/>
          <ac:spMkLst>
            <pc:docMk/>
            <pc:sldMk cId="2999382882" sldId="3163"/>
            <ac:spMk id="5" creationId="{DE7A581A-9DA4-16D5-BC74-921893A4CA59}"/>
          </ac:spMkLst>
        </pc:spChg>
        <pc:spChg chg="add">
          <ac:chgData name="Shelley Earl" userId="4951d46f-b647-4b3c-b822-5808962dcca8" providerId="ADAL" clId="{C4A21C12-107D-40B1-A277-953C3871C887}" dt="2023-08-14T16:42:11.654" v="265" actId="26606"/>
          <ac:spMkLst>
            <pc:docMk/>
            <pc:sldMk cId="2999382882" sldId="3163"/>
            <ac:spMk id="11" creationId="{DEF29ED5-D549-8BDD-3AAC-C5C4263ECF57}"/>
          </ac:spMkLst>
        </pc:spChg>
        <pc:graphicFrameChg chg="add mod">
          <ac:chgData name="Shelley Earl" userId="4951d46f-b647-4b3c-b822-5808962dcca8" providerId="ADAL" clId="{C4A21C12-107D-40B1-A277-953C3871C887}" dt="2023-08-14T16:45:12.964" v="310"/>
          <ac:graphicFrameMkLst>
            <pc:docMk/>
            <pc:sldMk cId="2999382882" sldId="3163"/>
            <ac:graphicFrameMk id="7" creationId="{9FF50981-39CA-0B36-CED6-7DCE662A7DB7}"/>
          </ac:graphicFrameMkLst>
        </pc:graphicFrameChg>
      </pc:sldChg>
      <pc:sldChg chg="addSp delSp modSp mod">
        <pc:chgData name="Shelley Earl" userId="4951d46f-b647-4b3c-b822-5808962dcca8" providerId="ADAL" clId="{C4A21C12-107D-40B1-A277-953C3871C887}" dt="2023-08-14T16:43:13.271" v="275"/>
        <pc:sldMkLst>
          <pc:docMk/>
          <pc:sldMk cId="2821667551" sldId="3164"/>
        </pc:sldMkLst>
        <pc:spChg chg="mod">
          <ac:chgData name="Shelley Earl" userId="4951d46f-b647-4b3c-b822-5808962dcca8" providerId="ADAL" clId="{C4A21C12-107D-40B1-A277-953C3871C887}" dt="2023-08-14T16:43:01.689" v="272" actId="26606"/>
          <ac:spMkLst>
            <pc:docMk/>
            <pc:sldMk cId="2821667551" sldId="3164"/>
            <ac:spMk id="2" creationId="{C72C046B-748F-2966-8D33-704DBECE45E3}"/>
          </ac:spMkLst>
        </pc:spChg>
        <pc:spChg chg="del mod">
          <ac:chgData name="Shelley Earl" userId="4951d46f-b647-4b3c-b822-5808962dcca8" providerId="ADAL" clId="{C4A21C12-107D-40B1-A277-953C3871C887}" dt="2023-08-14T16:43:01.689" v="272" actId="26606"/>
          <ac:spMkLst>
            <pc:docMk/>
            <pc:sldMk cId="2821667551" sldId="3164"/>
            <ac:spMk id="3" creationId="{1FCB5CA6-DE9D-8ED8-1E63-5A2D9238C6B5}"/>
          </ac:spMkLst>
        </pc:spChg>
        <pc:spChg chg="mod">
          <ac:chgData name="Shelley Earl" userId="4951d46f-b647-4b3c-b822-5808962dcca8" providerId="ADAL" clId="{C4A21C12-107D-40B1-A277-953C3871C887}" dt="2023-08-14T16:43:01.689" v="272" actId="26606"/>
          <ac:spMkLst>
            <pc:docMk/>
            <pc:sldMk cId="2821667551" sldId="3164"/>
            <ac:spMk id="5" creationId="{DE7A581A-9DA4-16D5-BC74-921893A4CA59}"/>
          </ac:spMkLst>
        </pc:spChg>
        <pc:spChg chg="add">
          <ac:chgData name="Shelley Earl" userId="4951d46f-b647-4b3c-b822-5808962dcca8" providerId="ADAL" clId="{C4A21C12-107D-40B1-A277-953C3871C887}" dt="2023-08-14T16:43:01.689" v="272" actId="26606"/>
          <ac:spMkLst>
            <pc:docMk/>
            <pc:sldMk cId="2821667551" sldId="3164"/>
            <ac:spMk id="11" creationId="{C7CB3765-6AA2-71A2-3022-4EA5062FBC2B}"/>
          </ac:spMkLst>
        </pc:spChg>
        <pc:graphicFrameChg chg="add mod">
          <ac:chgData name="Shelley Earl" userId="4951d46f-b647-4b3c-b822-5808962dcca8" providerId="ADAL" clId="{C4A21C12-107D-40B1-A277-953C3871C887}" dt="2023-08-14T16:43:13.271" v="275"/>
          <ac:graphicFrameMkLst>
            <pc:docMk/>
            <pc:sldMk cId="2821667551" sldId="3164"/>
            <ac:graphicFrameMk id="7" creationId="{48642DFA-9A54-89FE-969E-1EBA2C77F7C6}"/>
          </ac:graphicFrameMkLst>
        </pc:graphicFrameChg>
      </pc:sldChg>
      <pc:sldChg chg="addSp delSp modSp mod">
        <pc:chgData name="Shelley Earl" userId="4951d46f-b647-4b3c-b822-5808962dcca8" providerId="ADAL" clId="{C4A21C12-107D-40B1-A277-953C3871C887}" dt="2023-08-14T16:47:18.935" v="329"/>
        <pc:sldMkLst>
          <pc:docMk/>
          <pc:sldMk cId="556222733" sldId="3165"/>
        </pc:sldMkLst>
        <pc:spChg chg="mod">
          <ac:chgData name="Shelley Earl" userId="4951d46f-b647-4b3c-b822-5808962dcca8" providerId="ADAL" clId="{C4A21C12-107D-40B1-A277-953C3871C887}" dt="2023-08-14T16:47:04.497" v="326" actId="26606"/>
          <ac:spMkLst>
            <pc:docMk/>
            <pc:sldMk cId="556222733" sldId="3165"/>
            <ac:spMk id="2" creationId="{C72C046B-748F-2966-8D33-704DBECE45E3}"/>
          </ac:spMkLst>
        </pc:spChg>
        <pc:spChg chg="del">
          <ac:chgData name="Shelley Earl" userId="4951d46f-b647-4b3c-b822-5808962dcca8" providerId="ADAL" clId="{C4A21C12-107D-40B1-A277-953C3871C887}" dt="2023-08-14T16:47:04.497" v="326" actId="26606"/>
          <ac:spMkLst>
            <pc:docMk/>
            <pc:sldMk cId="556222733" sldId="3165"/>
            <ac:spMk id="3" creationId="{1FCB5CA6-DE9D-8ED8-1E63-5A2D9238C6B5}"/>
          </ac:spMkLst>
        </pc:spChg>
        <pc:spChg chg="mod">
          <ac:chgData name="Shelley Earl" userId="4951d46f-b647-4b3c-b822-5808962dcca8" providerId="ADAL" clId="{C4A21C12-107D-40B1-A277-953C3871C887}" dt="2023-08-14T16:47:04.497" v="326" actId="26606"/>
          <ac:spMkLst>
            <pc:docMk/>
            <pc:sldMk cId="556222733" sldId="3165"/>
            <ac:spMk id="5" creationId="{DE7A581A-9DA4-16D5-BC74-921893A4CA59}"/>
          </ac:spMkLst>
        </pc:spChg>
        <pc:spChg chg="add">
          <ac:chgData name="Shelley Earl" userId="4951d46f-b647-4b3c-b822-5808962dcca8" providerId="ADAL" clId="{C4A21C12-107D-40B1-A277-953C3871C887}" dt="2023-08-14T16:47:04.497" v="326" actId="26606"/>
          <ac:spMkLst>
            <pc:docMk/>
            <pc:sldMk cId="556222733" sldId="3165"/>
            <ac:spMk id="11" creationId="{38B409AB-F7DC-627A-C93B-B05B70206370}"/>
          </ac:spMkLst>
        </pc:spChg>
        <pc:graphicFrameChg chg="add mod">
          <ac:chgData name="Shelley Earl" userId="4951d46f-b647-4b3c-b822-5808962dcca8" providerId="ADAL" clId="{C4A21C12-107D-40B1-A277-953C3871C887}" dt="2023-08-14T16:47:18.935" v="329"/>
          <ac:graphicFrameMkLst>
            <pc:docMk/>
            <pc:sldMk cId="556222733" sldId="3165"/>
            <ac:graphicFrameMk id="7" creationId="{92E98F44-3337-B2A9-FF4D-0E4BDDF68B03}"/>
          </ac:graphicFrameMkLst>
        </pc:graphicFrameChg>
      </pc:sldChg>
      <pc:sldChg chg="modSp mod">
        <pc:chgData name="Shelley Earl" userId="4951d46f-b647-4b3c-b822-5808962dcca8" providerId="ADAL" clId="{C4A21C12-107D-40B1-A277-953C3871C887}" dt="2023-08-15T13:09:31.360" v="677" actId="1076"/>
        <pc:sldMkLst>
          <pc:docMk/>
          <pc:sldMk cId="2742468692" sldId="3167"/>
        </pc:sldMkLst>
        <pc:spChg chg="mod">
          <ac:chgData name="Shelley Earl" userId="4951d46f-b647-4b3c-b822-5808962dcca8" providerId="ADAL" clId="{C4A21C12-107D-40B1-A277-953C3871C887}" dt="2023-08-14T16:47:46.017" v="330" actId="1076"/>
          <ac:spMkLst>
            <pc:docMk/>
            <pc:sldMk cId="2742468692" sldId="3167"/>
            <ac:spMk id="2" creationId="{C72C046B-748F-2966-8D33-704DBECE45E3}"/>
          </ac:spMkLst>
        </pc:spChg>
        <pc:spChg chg="mod">
          <ac:chgData name="Shelley Earl" userId="4951d46f-b647-4b3c-b822-5808962dcca8" providerId="ADAL" clId="{C4A21C12-107D-40B1-A277-953C3871C887}" dt="2023-08-15T13:09:31.360" v="677" actId="1076"/>
          <ac:spMkLst>
            <pc:docMk/>
            <pc:sldMk cId="2742468692" sldId="3167"/>
            <ac:spMk id="3" creationId="{1FCB5CA6-DE9D-8ED8-1E63-5A2D9238C6B5}"/>
          </ac:spMkLst>
        </pc:spChg>
      </pc:sldChg>
      <pc:sldChg chg="modSp mod">
        <pc:chgData name="Shelley Earl" userId="4951d46f-b647-4b3c-b822-5808962dcca8" providerId="ADAL" clId="{C4A21C12-107D-40B1-A277-953C3871C887}" dt="2023-08-14T16:48:25.964" v="333" actId="1076"/>
        <pc:sldMkLst>
          <pc:docMk/>
          <pc:sldMk cId="163828424" sldId="3168"/>
        </pc:sldMkLst>
        <pc:spChg chg="mod">
          <ac:chgData name="Shelley Earl" userId="4951d46f-b647-4b3c-b822-5808962dcca8" providerId="ADAL" clId="{C4A21C12-107D-40B1-A277-953C3871C887}" dt="2023-08-14T16:48:25.964" v="333" actId="1076"/>
          <ac:spMkLst>
            <pc:docMk/>
            <pc:sldMk cId="163828424" sldId="3168"/>
            <ac:spMk id="2" creationId="{C72C046B-748F-2966-8D33-704DBECE45E3}"/>
          </ac:spMkLst>
        </pc:spChg>
        <pc:spChg chg="mod">
          <ac:chgData name="Shelley Earl" userId="4951d46f-b647-4b3c-b822-5808962dcca8" providerId="ADAL" clId="{C4A21C12-107D-40B1-A277-953C3871C887}" dt="2023-08-14T16:48:21.130" v="332" actId="255"/>
          <ac:spMkLst>
            <pc:docMk/>
            <pc:sldMk cId="163828424" sldId="3168"/>
            <ac:spMk id="3" creationId="{1FCB5CA6-DE9D-8ED8-1E63-5A2D9238C6B5}"/>
          </ac:spMkLst>
        </pc:spChg>
      </pc:sldChg>
      <pc:sldChg chg="modSp mod">
        <pc:chgData name="Shelley Earl" userId="4951d46f-b647-4b3c-b822-5808962dcca8" providerId="ADAL" clId="{C4A21C12-107D-40B1-A277-953C3871C887}" dt="2023-08-15T13:10:08.253" v="679" actId="1076"/>
        <pc:sldMkLst>
          <pc:docMk/>
          <pc:sldMk cId="366566122" sldId="3169"/>
        </pc:sldMkLst>
        <pc:spChg chg="mod">
          <ac:chgData name="Shelley Earl" userId="4951d46f-b647-4b3c-b822-5808962dcca8" providerId="ADAL" clId="{C4A21C12-107D-40B1-A277-953C3871C887}" dt="2023-08-14T16:48:32.206" v="334" actId="1076"/>
          <ac:spMkLst>
            <pc:docMk/>
            <pc:sldMk cId="366566122" sldId="3169"/>
            <ac:spMk id="2" creationId="{C72C046B-748F-2966-8D33-704DBECE45E3}"/>
          </ac:spMkLst>
        </pc:spChg>
        <pc:spChg chg="mod">
          <ac:chgData name="Shelley Earl" userId="4951d46f-b647-4b3c-b822-5808962dcca8" providerId="ADAL" clId="{C4A21C12-107D-40B1-A277-953C3871C887}" dt="2023-08-15T13:10:08.253" v="679" actId="1076"/>
          <ac:spMkLst>
            <pc:docMk/>
            <pc:sldMk cId="366566122" sldId="3169"/>
            <ac:spMk id="3" creationId="{1FCB5CA6-DE9D-8ED8-1E63-5A2D9238C6B5}"/>
          </ac:spMkLst>
        </pc:spChg>
      </pc:sldChg>
      <pc:sldChg chg="modSp mod">
        <pc:chgData name="Shelley Earl" userId="4951d46f-b647-4b3c-b822-5808962dcca8" providerId="ADAL" clId="{C4A21C12-107D-40B1-A277-953C3871C887}" dt="2023-08-15T13:10:14.596" v="680" actId="1076"/>
        <pc:sldMkLst>
          <pc:docMk/>
          <pc:sldMk cId="1972461791" sldId="3170"/>
        </pc:sldMkLst>
        <pc:spChg chg="mod">
          <ac:chgData name="Shelley Earl" userId="4951d46f-b647-4b3c-b822-5808962dcca8" providerId="ADAL" clId="{C4A21C12-107D-40B1-A277-953C3871C887}" dt="2023-08-14T16:49:05.788" v="336" actId="1076"/>
          <ac:spMkLst>
            <pc:docMk/>
            <pc:sldMk cId="1972461791" sldId="3170"/>
            <ac:spMk id="2" creationId="{C72C046B-748F-2966-8D33-704DBECE45E3}"/>
          </ac:spMkLst>
        </pc:spChg>
        <pc:spChg chg="mod">
          <ac:chgData name="Shelley Earl" userId="4951d46f-b647-4b3c-b822-5808962dcca8" providerId="ADAL" clId="{C4A21C12-107D-40B1-A277-953C3871C887}" dt="2023-08-15T13:10:14.596" v="680" actId="1076"/>
          <ac:spMkLst>
            <pc:docMk/>
            <pc:sldMk cId="1972461791" sldId="3170"/>
            <ac:spMk id="3" creationId="{1FCB5CA6-DE9D-8ED8-1E63-5A2D9238C6B5}"/>
          </ac:spMkLst>
        </pc:spChg>
      </pc:sldChg>
      <pc:sldChg chg="modSp mod">
        <pc:chgData name="Shelley Earl" userId="4951d46f-b647-4b3c-b822-5808962dcca8" providerId="ADAL" clId="{C4A21C12-107D-40B1-A277-953C3871C887}" dt="2023-08-14T16:49:40.003" v="338" actId="1076"/>
        <pc:sldMkLst>
          <pc:docMk/>
          <pc:sldMk cId="847624996" sldId="3171"/>
        </pc:sldMkLst>
        <pc:spChg chg="mod">
          <ac:chgData name="Shelley Earl" userId="4951d46f-b647-4b3c-b822-5808962dcca8" providerId="ADAL" clId="{C4A21C12-107D-40B1-A277-953C3871C887}" dt="2023-08-14T16:49:40.003" v="338" actId="1076"/>
          <ac:spMkLst>
            <pc:docMk/>
            <pc:sldMk cId="847624996" sldId="3171"/>
            <ac:spMk id="2" creationId="{C72C046B-748F-2966-8D33-704DBECE45E3}"/>
          </ac:spMkLst>
        </pc:spChg>
      </pc:sldChg>
      <pc:sldChg chg="modSp mod">
        <pc:chgData name="Shelley Earl" userId="4951d46f-b647-4b3c-b822-5808962dcca8" providerId="ADAL" clId="{C4A21C12-107D-40B1-A277-953C3871C887}" dt="2023-08-15T13:10:54.410" v="681" actId="1076"/>
        <pc:sldMkLst>
          <pc:docMk/>
          <pc:sldMk cId="3318256499" sldId="3172"/>
        </pc:sldMkLst>
        <pc:spChg chg="mod">
          <ac:chgData name="Shelley Earl" userId="4951d46f-b647-4b3c-b822-5808962dcca8" providerId="ADAL" clId="{C4A21C12-107D-40B1-A277-953C3871C887}" dt="2023-08-14T16:49:46.351" v="339" actId="1076"/>
          <ac:spMkLst>
            <pc:docMk/>
            <pc:sldMk cId="3318256499" sldId="3172"/>
            <ac:spMk id="2" creationId="{C72C046B-748F-2966-8D33-704DBECE45E3}"/>
          </ac:spMkLst>
        </pc:spChg>
        <pc:spChg chg="mod">
          <ac:chgData name="Shelley Earl" userId="4951d46f-b647-4b3c-b822-5808962dcca8" providerId="ADAL" clId="{C4A21C12-107D-40B1-A277-953C3871C887}" dt="2023-08-15T13:10:54.410" v="681" actId="1076"/>
          <ac:spMkLst>
            <pc:docMk/>
            <pc:sldMk cId="3318256499" sldId="3172"/>
            <ac:spMk id="3" creationId="{1FCB5CA6-DE9D-8ED8-1E63-5A2D9238C6B5}"/>
          </ac:spMkLst>
        </pc:spChg>
      </pc:sldChg>
      <pc:sldChg chg="modSp mod">
        <pc:chgData name="Shelley Earl" userId="4951d46f-b647-4b3c-b822-5808962dcca8" providerId="ADAL" clId="{C4A21C12-107D-40B1-A277-953C3871C887}" dt="2023-08-14T16:50:07.593" v="341" actId="1076"/>
        <pc:sldMkLst>
          <pc:docMk/>
          <pc:sldMk cId="841699883" sldId="3173"/>
        </pc:sldMkLst>
        <pc:spChg chg="mod">
          <ac:chgData name="Shelley Earl" userId="4951d46f-b647-4b3c-b822-5808962dcca8" providerId="ADAL" clId="{C4A21C12-107D-40B1-A277-953C3871C887}" dt="2023-08-14T16:50:07.593" v="341" actId="1076"/>
          <ac:spMkLst>
            <pc:docMk/>
            <pc:sldMk cId="841699883" sldId="3173"/>
            <ac:spMk id="2" creationId="{C72C046B-748F-2966-8D33-704DBECE45E3}"/>
          </ac:spMkLst>
        </pc:spChg>
      </pc:sldChg>
      <pc:sldChg chg="modSp mod">
        <pc:chgData name="Shelley Earl" userId="4951d46f-b647-4b3c-b822-5808962dcca8" providerId="ADAL" clId="{C4A21C12-107D-40B1-A277-953C3871C887}" dt="2023-08-14T16:50:48.829" v="342" actId="1076"/>
        <pc:sldMkLst>
          <pc:docMk/>
          <pc:sldMk cId="3411562657" sldId="3174"/>
        </pc:sldMkLst>
        <pc:spChg chg="mod">
          <ac:chgData name="Shelley Earl" userId="4951d46f-b647-4b3c-b822-5808962dcca8" providerId="ADAL" clId="{C4A21C12-107D-40B1-A277-953C3871C887}" dt="2023-08-14T16:50:48.829" v="342" actId="1076"/>
          <ac:spMkLst>
            <pc:docMk/>
            <pc:sldMk cId="3411562657" sldId="3174"/>
            <ac:spMk id="2" creationId="{C72C046B-748F-2966-8D33-704DBECE45E3}"/>
          </ac:spMkLst>
        </pc:spChg>
      </pc:sldChg>
      <pc:sldChg chg="modNotesTx">
        <pc:chgData name="Shelley Earl" userId="4951d46f-b647-4b3c-b822-5808962dcca8" providerId="ADAL" clId="{C4A21C12-107D-40B1-A277-953C3871C887}" dt="2023-08-15T13:13:08.285" v="682"/>
        <pc:sldMkLst>
          <pc:docMk/>
          <pc:sldMk cId="2319080587" sldId="3176"/>
        </pc:sldMkLst>
      </pc:sldChg>
      <pc:sldChg chg="modSp mod">
        <pc:chgData name="Shelley Earl" userId="4951d46f-b647-4b3c-b822-5808962dcca8" providerId="ADAL" clId="{C4A21C12-107D-40B1-A277-953C3871C887}" dt="2023-08-14T16:51:44.843" v="349" actId="1076"/>
        <pc:sldMkLst>
          <pc:docMk/>
          <pc:sldMk cId="1879323484" sldId="3177"/>
        </pc:sldMkLst>
        <pc:spChg chg="mod">
          <ac:chgData name="Shelley Earl" userId="4951d46f-b647-4b3c-b822-5808962dcca8" providerId="ADAL" clId="{C4A21C12-107D-40B1-A277-953C3871C887}" dt="2023-08-14T16:51:21.040" v="344" actId="1076"/>
          <ac:spMkLst>
            <pc:docMk/>
            <pc:sldMk cId="1879323484" sldId="3177"/>
            <ac:spMk id="2" creationId="{C72C046B-748F-2966-8D33-704DBECE45E3}"/>
          </ac:spMkLst>
        </pc:spChg>
        <pc:spChg chg="mod">
          <ac:chgData name="Shelley Earl" userId="4951d46f-b647-4b3c-b822-5808962dcca8" providerId="ADAL" clId="{C4A21C12-107D-40B1-A277-953C3871C887}" dt="2023-08-14T16:51:36.532" v="347" actId="255"/>
          <ac:spMkLst>
            <pc:docMk/>
            <pc:sldMk cId="1879323484" sldId="3177"/>
            <ac:spMk id="3" creationId="{1FCB5CA6-DE9D-8ED8-1E63-5A2D9238C6B5}"/>
          </ac:spMkLst>
        </pc:spChg>
        <pc:picChg chg="mod">
          <ac:chgData name="Shelley Earl" userId="4951d46f-b647-4b3c-b822-5808962dcca8" providerId="ADAL" clId="{C4A21C12-107D-40B1-A277-953C3871C887}" dt="2023-08-14T16:51:44.843" v="349" actId="1076"/>
          <ac:picMkLst>
            <pc:docMk/>
            <pc:sldMk cId="1879323484" sldId="3177"/>
            <ac:picMk id="6" creationId="{90F8E6A6-30EB-365D-1431-43458458E5E9}"/>
          </ac:picMkLst>
        </pc:picChg>
      </pc:sldChg>
      <pc:sldChg chg="addSp delSp modSp mod">
        <pc:chgData name="Shelley Earl" userId="4951d46f-b647-4b3c-b822-5808962dcca8" providerId="ADAL" clId="{C4A21C12-107D-40B1-A277-953C3871C887}" dt="2023-08-15T13:13:39.165" v="683" actId="1076"/>
        <pc:sldMkLst>
          <pc:docMk/>
          <pc:sldMk cId="3391145226" sldId="3178"/>
        </pc:sldMkLst>
        <pc:spChg chg="mod">
          <ac:chgData name="Shelley Earl" userId="4951d46f-b647-4b3c-b822-5808962dcca8" providerId="ADAL" clId="{C4A21C12-107D-40B1-A277-953C3871C887}" dt="2023-08-14T16:52:46.490" v="352" actId="26606"/>
          <ac:spMkLst>
            <pc:docMk/>
            <pc:sldMk cId="3391145226" sldId="3178"/>
            <ac:spMk id="2" creationId="{B83F9F2C-98A9-03B3-3B8B-468EAE0D586B}"/>
          </ac:spMkLst>
        </pc:spChg>
        <pc:spChg chg="add del mod">
          <ac:chgData name="Shelley Earl" userId="4951d46f-b647-4b3c-b822-5808962dcca8" providerId="ADAL" clId="{C4A21C12-107D-40B1-A277-953C3871C887}" dt="2023-08-15T13:13:39.165" v="683" actId="1076"/>
          <ac:spMkLst>
            <pc:docMk/>
            <pc:sldMk cId="3391145226" sldId="3178"/>
            <ac:spMk id="3" creationId="{52A81DBC-972E-15E5-E1B8-5D8C2FF0A0CD}"/>
          </ac:spMkLst>
        </pc:spChg>
        <pc:spChg chg="mod">
          <ac:chgData name="Shelley Earl" userId="4951d46f-b647-4b3c-b822-5808962dcca8" providerId="ADAL" clId="{C4A21C12-107D-40B1-A277-953C3871C887}" dt="2023-08-14T16:52:46.490" v="352" actId="26606"/>
          <ac:spMkLst>
            <pc:docMk/>
            <pc:sldMk cId="3391145226" sldId="3178"/>
            <ac:spMk id="5" creationId="{468842F1-B059-AA0F-8E4C-99A6D4D5D997}"/>
          </ac:spMkLst>
        </pc:spChg>
        <pc:spChg chg="add del">
          <ac:chgData name="Shelley Earl" userId="4951d46f-b647-4b3c-b822-5808962dcca8" providerId="ADAL" clId="{C4A21C12-107D-40B1-A277-953C3871C887}" dt="2023-08-14T16:52:46.490" v="352" actId="26606"/>
          <ac:spMkLst>
            <pc:docMk/>
            <pc:sldMk cId="3391145226" sldId="3178"/>
            <ac:spMk id="11" creationId="{FDCF3125-C369-6554-3E50-027F6488D69C}"/>
          </ac:spMkLst>
        </pc:spChg>
        <pc:graphicFrameChg chg="add del">
          <ac:chgData name="Shelley Earl" userId="4951d46f-b647-4b3c-b822-5808962dcca8" providerId="ADAL" clId="{C4A21C12-107D-40B1-A277-953C3871C887}" dt="2023-08-14T16:52:46.490" v="352" actId="26606"/>
          <ac:graphicFrameMkLst>
            <pc:docMk/>
            <pc:sldMk cId="3391145226" sldId="3178"/>
            <ac:graphicFrameMk id="7" creationId="{5ED4BBD8-6877-847B-BD38-4AAEB0EC1A01}"/>
          </ac:graphicFrameMkLst>
        </pc:graphicFrameChg>
      </pc:sldChg>
      <pc:sldChg chg="modSp mod">
        <pc:chgData name="Shelley Earl" userId="4951d46f-b647-4b3c-b822-5808962dcca8" providerId="ADAL" clId="{C4A21C12-107D-40B1-A277-953C3871C887}" dt="2023-08-15T13:13:54.638" v="685" actId="6549"/>
        <pc:sldMkLst>
          <pc:docMk/>
          <pc:sldMk cId="938899446" sldId="3179"/>
        </pc:sldMkLst>
        <pc:spChg chg="mod">
          <ac:chgData name="Shelley Earl" userId="4951d46f-b647-4b3c-b822-5808962dcca8" providerId="ADAL" clId="{C4A21C12-107D-40B1-A277-953C3871C887}" dt="2023-08-15T13:13:54.638" v="685" actId="6549"/>
          <ac:spMkLst>
            <pc:docMk/>
            <pc:sldMk cId="938899446" sldId="3179"/>
            <ac:spMk id="2" creationId="{B83F9F2C-98A9-03B3-3B8B-468EAE0D586B}"/>
          </ac:spMkLst>
        </pc:spChg>
      </pc:sldChg>
      <pc:sldChg chg="modSp mod">
        <pc:chgData name="Shelley Earl" userId="4951d46f-b647-4b3c-b822-5808962dcca8" providerId="ADAL" clId="{C4A21C12-107D-40B1-A277-953C3871C887}" dt="2023-08-15T13:14:11.466" v="686" actId="1076"/>
        <pc:sldMkLst>
          <pc:docMk/>
          <pc:sldMk cId="3532830031" sldId="3180"/>
        </pc:sldMkLst>
        <pc:spChg chg="mod">
          <ac:chgData name="Shelley Earl" userId="4951d46f-b647-4b3c-b822-5808962dcca8" providerId="ADAL" clId="{C4A21C12-107D-40B1-A277-953C3871C887}" dt="2023-08-15T13:14:11.466" v="686" actId="1076"/>
          <ac:spMkLst>
            <pc:docMk/>
            <pc:sldMk cId="3532830031" sldId="3180"/>
            <ac:spMk id="2" creationId="{B83F9F2C-98A9-03B3-3B8B-468EAE0D586B}"/>
          </ac:spMkLst>
        </pc:spChg>
        <pc:spChg chg="mod">
          <ac:chgData name="Shelley Earl" userId="4951d46f-b647-4b3c-b822-5808962dcca8" providerId="ADAL" clId="{C4A21C12-107D-40B1-A277-953C3871C887}" dt="2023-08-14T16:53:34.292" v="356" actId="255"/>
          <ac:spMkLst>
            <pc:docMk/>
            <pc:sldMk cId="3532830031" sldId="3180"/>
            <ac:spMk id="3" creationId="{52A81DBC-972E-15E5-E1B8-5D8C2FF0A0CD}"/>
          </ac:spMkLst>
        </pc:spChg>
      </pc:sldChg>
      <pc:sldChg chg="modSp mod">
        <pc:chgData name="Shelley Earl" userId="4951d46f-b647-4b3c-b822-5808962dcca8" providerId="ADAL" clId="{C4A21C12-107D-40B1-A277-953C3871C887}" dt="2023-08-15T13:14:26.076" v="687" actId="1076"/>
        <pc:sldMkLst>
          <pc:docMk/>
          <pc:sldMk cId="2267173267" sldId="3181"/>
        </pc:sldMkLst>
        <pc:spChg chg="mod">
          <ac:chgData name="Shelley Earl" userId="4951d46f-b647-4b3c-b822-5808962dcca8" providerId="ADAL" clId="{C4A21C12-107D-40B1-A277-953C3871C887}" dt="2023-08-14T16:53:55.551" v="357" actId="255"/>
          <ac:spMkLst>
            <pc:docMk/>
            <pc:sldMk cId="2267173267" sldId="3181"/>
            <ac:spMk id="2" creationId="{B83F9F2C-98A9-03B3-3B8B-468EAE0D586B}"/>
          </ac:spMkLst>
        </pc:spChg>
        <pc:spChg chg="mod">
          <ac:chgData name="Shelley Earl" userId="4951d46f-b647-4b3c-b822-5808962dcca8" providerId="ADAL" clId="{C4A21C12-107D-40B1-A277-953C3871C887}" dt="2023-08-15T13:14:26.076" v="687" actId="1076"/>
          <ac:spMkLst>
            <pc:docMk/>
            <pc:sldMk cId="2267173267" sldId="3181"/>
            <ac:spMk id="3" creationId="{52A81DBC-972E-15E5-E1B8-5D8C2FF0A0CD}"/>
          </ac:spMkLst>
        </pc:spChg>
      </pc:sldChg>
      <pc:sldChg chg="modSp mod">
        <pc:chgData name="Shelley Earl" userId="4951d46f-b647-4b3c-b822-5808962dcca8" providerId="ADAL" clId="{C4A21C12-107D-40B1-A277-953C3871C887}" dt="2023-08-15T13:14:46.687" v="689" actId="1076"/>
        <pc:sldMkLst>
          <pc:docMk/>
          <pc:sldMk cId="3920003977" sldId="3182"/>
        </pc:sldMkLst>
        <pc:spChg chg="mod">
          <ac:chgData name="Shelley Earl" userId="4951d46f-b647-4b3c-b822-5808962dcca8" providerId="ADAL" clId="{C4A21C12-107D-40B1-A277-953C3871C887}" dt="2023-08-15T13:14:46.687" v="689" actId="1076"/>
          <ac:spMkLst>
            <pc:docMk/>
            <pc:sldMk cId="3920003977" sldId="3182"/>
            <ac:spMk id="3" creationId="{52A81DBC-972E-15E5-E1B8-5D8C2FF0A0CD}"/>
          </ac:spMkLst>
        </pc:spChg>
      </pc:sldChg>
      <pc:sldChg chg="modSp mod">
        <pc:chgData name="Shelley Earl" userId="4951d46f-b647-4b3c-b822-5808962dcca8" providerId="ADAL" clId="{C4A21C12-107D-40B1-A277-953C3871C887}" dt="2023-08-14T16:55:21.339" v="363" actId="255"/>
        <pc:sldMkLst>
          <pc:docMk/>
          <pc:sldMk cId="723987" sldId="3183"/>
        </pc:sldMkLst>
        <pc:spChg chg="mod">
          <ac:chgData name="Shelley Earl" userId="4951d46f-b647-4b3c-b822-5808962dcca8" providerId="ADAL" clId="{C4A21C12-107D-40B1-A277-953C3871C887}" dt="2023-08-14T16:55:21.339" v="363" actId="255"/>
          <ac:spMkLst>
            <pc:docMk/>
            <pc:sldMk cId="723987" sldId="3183"/>
            <ac:spMk id="3" creationId="{9FECB5C6-5D7A-A5C8-83AD-E99363F963F7}"/>
          </ac:spMkLst>
        </pc:spChg>
      </pc:sldChg>
      <pc:sldChg chg="modSp mod">
        <pc:chgData name="Shelley Earl" userId="4951d46f-b647-4b3c-b822-5808962dcca8" providerId="ADAL" clId="{C4A21C12-107D-40B1-A277-953C3871C887}" dt="2023-08-15T13:15:27.716" v="690" actId="20577"/>
        <pc:sldMkLst>
          <pc:docMk/>
          <pc:sldMk cId="2712809868" sldId="3184"/>
        </pc:sldMkLst>
        <pc:spChg chg="mod">
          <ac:chgData name="Shelley Earl" userId="4951d46f-b647-4b3c-b822-5808962dcca8" providerId="ADAL" clId="{C4A21C12-107D-40B1-A277-953C3871C887}" dt="2023-08-14T16:55:38.096" v="364" actId="255"/>
          <ac:spMkLst>
            <pc:docMk/>
            <pc:sldMk cId="2712809868" sldId="3184"/>
            <ac:spMk id="2" creationId="{AC8CD9EB-EEFC-5174-6730-47999618FD31}"/>
          </ac:spMkLst>
        </pc:spChg>
        <pc:spChg chg="mod">
          <ac:chgData name="Shelley Earl" userId="4951d46f-b647-4b3c-b822-5808962dcca8" providerId="ADAL" clId="{C4A21C12-107D-40B1-A277-953C3871C887}" dt="2023-08-15T13:15:27.716" v="690" actId="20577"/>
          <ac:spMkLst>
            <pc:docMk/>
            <pc:sldMk cId="2712809868" sldId="3184"/>
            <ac:spMk id="3" creationId="{9FECB5C6-5D7A-A5C8-83AD-E99363F963F7}"/>
          </ac:spMkLst>
        </pc:spChg>
      </pc:sldChg>
      <pc:sldChg chg="modSp mod">
        <pc:chgData name="Shelley Earl" userId="4951d46f-b647-4b3c-b822-5808962dcca8" providerId="ADAL" clId="{C4A21C12-107D-40B1-A277-953C3871C887}" dt="2023-08-15T13:15:46.545" v="691" actId="20577"/>
        <pc:sldMkLst>
          <pc:docMk/>
          <pc:sldMk cId="1980672150" sldId="3186"/>
        </pc:sldMkLst>
        <pc:spChg chg="mod">
          <ac:chgData name="Shelley Earl" userId="4951d46f-b647-4b3c-b822-5808962dcca8" providerId="ADAL" clId="{C4A21C12-107D-40B1-A277-953C3871C887}" dt="2023-08-15T13:15:46.545" v="691" actId="20577"/>
          <ac:spMkLst>
            <pc:docMk/>
            <pc:sldMk cId="1980672150" sldId="3186"/>
            <ac:spMk id="3" creationId="{9FECB5C6-5D7A-A5C8-83AD-E99363F963F7}"/>
          </ac:spMkLst>
        </pc:spChg>
      </pc:sldChg>
      <pc:sldChg chg="modSp mod">
        <pc:chgData name="Shelley Earl" userId="4951d46f-b647-4b3c-b822-5808962dcca8" providerId="ADAL" clId="{C4A21C12-107D-40B1-A277-953C3871C887}" dt="2023-08-14T16:56:48.784" v="372" actId="1076"/>
        <pc:sldMkLst>
          <pc:docMk/>
          <pc:sldMk cId="3872904919" sldId="3187"/>
        </pc:sldMkLst>
        <pc:spChg chg="mod">
          <ac:chgData name="Shelley Earl" userId="4951d46f-b647-4b3c-b822-5808962dcca8" providerId="ADAL" clId="{C4A21C12-107D-40B1-A277-953C3871C887}" dt="2023-08-14T16:56:44.440" v="371" actId="255"/>
          <ac:spMkLst>
            <pc:docMk/>
            <pc:sldMk cId="3872904919" sldId="3187"/>
            <ac:spMk id="3" creationId="{9FECB5C6-5D7A-A5C8-83AD-E99363F963F7}"/>
          </ac:spMkLst>
        </pc:spChg>
        <pc:picChg chg="mod">
          <ac:chgData name="Shelley Earl" userId="4951d46f-b647-4b3c-b822-5808962dcca8" providerId="ADAL" clId="{C4A21C12-107D-40B1-A277-953C3871C887}" dt="2023-08-14T16:56:48.784" v="372" actId="1076"/>
          <ac:picMkLst>
            <pc:docMk/>
            <pc:sldMk cId="3872904919" sldId="3187"/>
            <ac:picMk id="6" creationId="{5D3165E0-8FA6-22AF-32F4-F0344DCFAABF}"/>
          </ac:picMkLst>
        </pc:picChg>
      </pc:sldChg>
      <pc:sldChg chg="modSp mod">
        <pc:chgData name="Shelley Earl" userId="4951d46f-b647-4b3c-b822-5808962dcca8" providerId="ADAL" clId="{C4A21C12-107D-40B1-A277-953C3871C887}" dt="2023-08-14T16:57:20.068" v="373" actId="255"/>
        <pc:sldMkLst>
          <pc:docMk/>
          <pc:sldMk cId="2243516077" sldId="3188"/>
        </pc:sldMkLst>
        <pc:spChg chg="mod">
          <ac:chgData name="Shelley Earl" userId="4951d46f-b647-4b3c-b822-5808962dcca8" providerId="ADAL" clId="{C4A21C12-107D-40B1-A277-953C3871C887}" dt="2023-08-14T16:57:20.068" v="373" actId="255"/>
          <ac:spMkLst>
            <pc:docMk/>
            <pc:sldMk cId="2243516077" sldId="3188"/>
            <ac:spMk id="3" creationId="{9FECB5C6-5D7A-A5C8-83AD-E99363F963F7}"/>
          </ac:spMkLst>
        </pc:spChg>
      </pc:sldChg>
      <pc:sldChg chg="modSp mod">
        <pc:chgData name="Shelley Earl" userId="4951d46f-b647-4b3c-b822-5808962dcca8" providerId="ADAL" clId="{C4A21C12-107D-40B1-A277-953C3871C887}" dt="2023-08-14T16:57:48.848" v="376" actId="1076"/>
        <pc:sldMkLst>
          <pc:docMk/>
          <pc:sldMk cId="893397587" sldId="3189"/>
        </pc:sldMkLst>
        <pc:spChg chg="mod">
          <ac:chgData name="Shelley Earl" userId="4951d46f-b647-4b3c-b822-5808962dcca8" providerId="ADAL" clId="{C4A21C12-107D-40B1-A277-953C3871C887}" dt="2023-08-14T16:57:46.965" v="375" actId="1076"/>
          <ac:spMkLst>
            <pc:docMk/>
            <pc:sldMk cId="893397587" sldId="3189"/>
            <ac:spMk id="3" creationId="{9FECB5C6-5D7A-A5C8-83AD-E99363F963F7}"/>
          </ac:spMkLst>
        </pc:spChg>
        <pc:picChg chg="mod">
          <ac:chgData name="Shelley Earl" userId="4951d46f-b647-4b3c-b822-5808962dcca8" providerId="ADAL" clId="{C4A21C12-107D-40B1-A277-953C3871C887}" dt="2023-08-14T16:57:48.848" v="376" actId="1076"/>
          <ac:picMkLst>
            <pc:docMk/>
            <pc:sldMk cId="893397587" sldId="3189"/>
            <ac:picMk id="4" creationId="{B3766E41-DDC0-FD40-1644-2ACE74CDACA5}"/>
          </ac:picMkLst>
        </pc:picChg>
      </pc:sldChg>
      <pc:sldChg chg="modSp mod">
        <pc:chgData name="Shelley Earl" userId="4951d46f-b647-4b3c-b822-5808962dcca8" providerId="ADAL" clId="{C4A21C12-107D-40B1-A277-953C3871C887}" dt="2023-08-15T13:16:50.932" v="692" actId="1076"/>
        <pc:sldMkLst>
          <pc:docMk/>
          <pc:sldMk cId="3099211673" sldId="3190"/>
        </pc:sldMkLst>
        <pc:spChg chg="mod">
          <ac:chgData name="Shelley Earl" userId="4951d46f-b647-4b3c-b822-5808962dcca8" providerId="ADAL" clId="{C4A21C12-107D-40B1-A277-953C3871C887}" dt="2023-08-15T13:16:50.932" v="692" actId="1076"/>
          <ac:spMkLst>
            <pc:docMk/>
            <pc:sldMk cId="3099211673" sldId="3190"/>
            <ac:spMk id="3" creationId="{9FECB5C6-5D7A-A5C8-83AD-E99363F963F7}"/>
          </ac:spMkLst>
        </pc:spChg>
      </pc:sldChg>
      <pc:sldChg chg="modSp mod">
        <pc:chgData name="Shelley Earl" userId="4951d46f-b647-4b3c-b822-5808962dcca8" providerId="ADAL" clId="{C4A21C12-107D-40B1-A277-953C3871C887}" dt="2023-08-14T16:58:33.527" v="379" actId="1076"/>
        <pc:sldMkLst>
          <pc:docMk/>
          <pc:sldMk cId="1814967876" sldId="3193"/>
        </pc:sldMkLst>
        <pc:spChg chg="mod">
          <ac:chgData name="Shelley Earl" userId="4951d46f-b647-4b3c-b822-5808962dcca8" providerId="ADAL" clId="{C4A21C12-107D-40B1-A277-953C3871C887}" dt="2023-08-14T16:58:31.719" v="378" actId="1076"/>
          <ac:spMkLst>
            <pc:docMk/>
            <pc:sldMk cId="1814967876" sldId="3193"/>
            <ac:spMk id="3" creationId="{9FECB5C6-5D7A-A5C8-83AD-E99363F963F7}"/>
          </ac:spMkLst>
        </pc:spChg>
        <pc:picChg chg="mod">
          <ac:chgData name="Shelley Earl" userId="4951d46f-b647-4b3c-b822-5808962dcca8" providerId="ADAL" clId="{C4A21C12-107D-40B1-A277-953C3871C887}" dt="2023-08-14T16:58:33.527" v="379" actId="1076"/>
          <ac:picMkLst>
            <pc:docMk/>
            <pc:sldMk cId="1814967876" sldId="3193"/>
            <ac:picMk id="4" creationId="{9E94C320-9C6F-1F51-9FE9-39C212E9C48F}"/>
          </ac:picMkLst>
        </pc:picChg>
      </pc:sldChg>
      <pc:sldChg chg="modSp mod">
        <pc:chgData name="Shelley Earl" userId="4951d46f-b647-4b3c-b822-5808962dcca8" providerId="ADAL" clId="{C4A21C12-107D-40B1-A277-953C3871C887}" dt="2023-08-14T16:58:55.124" v="381" actId="255"/>
        <pc:sldMkLst>
          <pc:docMk/>
          <pc:sldMk cId="3587133249" sldId="3194"/>
        </pc:sldMkLst>
        <pc:spChg chg="mod">
          <ac:chgData name="Shelley Earl" userId="4951d46f-b647-4b3c-b822-5808962dcca8" providerId="ADAL" clId="{C4A21C12-107D-40B1-A277-953C3871C887}" dt="2023-08-14T16:58:55.124" v="381" actId="255"/>
          <ac:spMkLst>
            <pc:docMk/>
            <pc:sldMk cId="3587133249" sldId="3194"/>
            <ac:spMk id="3" creationId="{9FECB5C6-5D7A-A5C8-83AD-E99363F963F7}"/>
          </ac:spMkLst>
        </pc:spChg>
      </pc:sldChg>
      <pc:sldChg chg="modSp mod">
        <pc:chgData name="Shelley Earl" userId="4951d46f-b647-4b3c-b822-5808962dcca8" providerId="ADAL" clId="{C4A21C12-107D-40B1-A277-953C3871C887}" dt="2023-08-14T16:59:06.796" v="383" actId="1076"/>
        <pc:sldMkLst>
          <pc:docMk/>
          <pc:sldMk cId="1584838408" sldId="3195"/>
        </pc:sldMkLst>
        <pc:spChg chg="mod">
          <ac:chgData name="Shelley Earl" userId="4951d46f-b647-4b3c-b822-5808962dcca8" providerId="ADAL" clId="{C4A21C12-107D-40B1-A277-953C3871C887}" dt="2023-08-14T16:59:03.873" v="382" actId="1076"/>
          <ac:spMkLst>
            <pc:docMk/>
            <pc:sldMk cId="1584838408" sldId="3195"/>
            <ac:spMk id="3" creationId="{9FECB5C6-5D7A-A5C8-83AD-E99363F963F7}"/>
          </ac:spMkLst>
        </pc:spChg>
        <pc:picChg chg="mod">
          <ac:chgData name="Shelley Earl" userId="4951d46f-b647-4b3c-b822-5808962dcca8" providerId="ADAL" clId="{C4A21C12-107D-40B1-A277-953C3871C887}" dt="2023-08-14T16:59:06.796" v="383" actId="1076"/>
          <ac:picMkLst>
            <pc:docMk/>
            <pc:sldMk cId="1584838408" sldId="3195"/>
            <ac:picMk id="4" creationId="{7AAFBFA4-8FB0-4EA2-5C4D-8BD80808C31E}"/>
          </ac:picMkLst>
        </pc:picChg>
      </pc:sldChg>
      <pc:sldChg chg="modSp mod">
        <pc:chgData name="Shelley Earl" userId="4951d46f-b647-4b3c-b822-5808962dcca8" providerId="ADAL" clId="{C4A21C12-107D-40B1-A277-953C3871C887}" dt="2023-08-14T16:59:55.310" v="441" actId="20577"/>
        <pc:sldMkLst>
          <pc:docMk/>
          <pc:sldMk cId="849390399" sldId="3198"/>
        </pc:sldMkLst>
        <pc:spChg chg="mod">
          <ac:chgData name="Shelley Earl" userId="4951d46f-b647-4b3c-b822-5808962dcca8" providerId="ADAL" clId="{C4A21C12-107D-40B1-A277-953C3871C887}" dt="2023-08-14T16:59:55.310" v="441" actId="20577"/>
          <ac:spMkLst>
            <pc:docMk/>
            <pc:sldMk cId="849390399" sldId="3198"/>
            <ac:spMk id="3" creationId="{9FECB5C6-5D7A-A5C8-83AD-E99363F963F7}"/>
          </ac:spMkLst>
        </pc:spChg>
      </pc:sldChg>
      <pc:sldChg chg="modSp mod">
        <pc:chgData name="Shelley Earl" userId="4951d46f-b647-4b3c-b822-5808962dcca8" providerId="ADAL" clId="{C4A21C12-107D-40B1-A277-953C3871C887}" dt="2023-08-14T17:00:50.268" v="448" actId="1076"/>
        <pc:sldMkLst>
          <pc:docMk/>
          <pc:sldMk cId="4218093146" sldId="3199"/>
        </pc:sldMkLst>
        <pc:spChg chg="mod">
          <ac:chgData name="Shelley Earl" userId="4951d46f-b647-4b3c-b822-5808962dcca8" providerId="ADAL" clId="{C4A21C12-107D-40B1-A277-953C3871C887}" dt="2023-08-14T17:00:41.741" v="447" actId="1076"/>
          <ac:spMkLst>
            <pc:docMk/>
            <pc:sldMk cId="4218093146" sldId="3199"/>
            <ac:spMk id="3" creationId="{9FECB5C6-5D7A-A5C8-83AD-E99363F963F7}"/>
          </ac:spMkLst>
        </pc:spChg>
        <pc:picChg chg="mod">
          <ac:chgData name="Shelley Earl" userId="4951d46f-b647-4b3c-b822-5808962dcca8" providerId="ADAL" clId="{C4A21C12-107D-40B1-A277-953C3871C887}" dt="2023-08-14T17:00:50.268" v="448" actId="1076"/>
          <ac:picMkLst>
            <pc:docMk/>
            <pc:sldMk cId="4218093146" sldId="3199"/>
            <ac:picMk id="6" creationId="{6762A2BD-67B3-C15D-6D77-EE4118D2AF0D}"/>
          </ac:picMkLst>
        </pc:picChg>
      </pc:sldChg>
      <pc:sldChg chg="addSp delSp modSp mod modClrScheme chgLayout">
        <pc:chgData name="Shelley Earl" userId="4951d46f-b647-4b3c-b822-5808962dcca8" providerId="ADAL" clId="{C4A21C12-107D-40B1-A277-953C3871C887}" dt="2023-08-15T13:19:59.795" v="693" actId="1076"/>
        <pc:sldMkLst>
          <pc:docMk/>
          <pc:sldMk cId="3040046042" sldId="3200"/>
        </pc:sldMkLst>
        <pc:spChg chg="mod">
          <ac:chgData name="Shelley Earl" userId="4951d46f-b647-4b3c-b822-5808962dcca8" providerId="ADAL" clId="{C4A21C12-107D-40B1-A277-953C3871C887}" dt="2023-08-14T17:02:42.456" v="463" actId="255"/>
          <ac:spMkLst>
            <pc:docMk/>
            <pc:sldMk cId="3040046042" sldId="3200"/>
            <ac:spMk id="2" creationId="{AC8CD9EB-EEFC-5174-6730-47999618FD31}"/>
          </ac:spMkLst>
        </pc:spChg>
        <pc:spChg chg="del mod">
          <ac:chgData name="Shelley Earl" userId="4951d46f-b647-4b3c-b822-5808962dcca8" providerId="ADAL" clId="{C4A21C12-107D-40B1-A277-953C3871C887}" dt="2023-08-14T17:01:13.515" v="450" actId="26606"/>
          <ac:spMkLst>
            <pc:docMk/>
            <pc:sldMk cId="3040046042" sldId="3200"/>
            <ac:spMk id="3" creationId="{9FECB5C6-5D7A-A5C8-83AD-E99363F963F7}"/>
          </ac:spMkLst>
        </pc:spChg>
        <pc:spChg chg="mod modVis">
          <ac:chgData name="Shelley Earl" userId="4951d46f-b647-4b3c-b822-5808962dcca8" providerId="ADAL" clId="{C4A21C12-107D-40B1-A277-953C3871C887}" dt="2023-08-14T17:01:13.515" v="450" actId="26606"/>
          <ac:spMkLst>
            <pc:docMk/>
            <pc:sldMk cId="3040046042" sldId="3200"/>
            <ac:spMk id="5" creationId="{D38F08CA-6F10-E41E-B196-1B7057928E54}"/>
          </ac:spMkLst>
        </pc:spChg>
        <pc:spChg chg="add del mod">
          <ac:chgData name="Shelley Earl" userId="4951d46f-b647-4b3c-b822-5808962dcca8" providerId="ADAL" clId="{C4A21C12-107D-40B1-A277-953C3871C887}" dt="2023-08-14T17:02:23.706" v="460" actId="931"/>
          <ac:spMkLst>
            <pc:docMk/>
            <pc:sldMk cId="3040046042" sldId="3200"/>
            <ac:spMk id="9" creationId="{47C77E97-4787-D124-9CED-A877BD001C29}"/>
          </ac:spMkLst>
        </pc:spChg>
        <pc:spChg chg="add del mod">
          <ac:chgData name="Shelley Earl" userId="4951d46f-b647-4b3c-b822-5808962dcca8" providerId="ADAL" clId="{C4A21C12-107D-40B1-A277-953C3871C887}" dt="2023-08-14T17:01:27.051" v="451" actId="931"/>
          <ac:spMkLst>
            <pc:docMk/>
            <pc:sldMk cId="3040046042" sldId="3200"/>
            <ac:spMk id="11" creationId="{ADA80F2A-2235-5487-B9F2-D59B2BBB3F58}"/>
          </ac:spMkLst>
        </pc:spChg>
        <pc:graphicFrameChg chg="add mod">
          <ac:chgData name="Shelley Earl" userId="4951d46f-b647-4b3c-b822-5808962dcca8" providerId="ADAL" clId="{C4A21C12-107D-40B1-A277-953C3871C887}" dt="2023-08-15T13:19:59.795" v="693" actId="1076"/>
          <ac:graphicFrameMkLst>
            <pc:docMk/>
            <pc:sldMk cId="3040046042" sldId="3200"/>
            <ac:graphicFrameMk id="7" creationId="{3277A869-84E7-8020-F799-D21E8D54275F}"/>
          </ac:graphicFrameMkLst>
        </pc:graphicFrameChg>
        <pc:picChg chg="add del mod">
          <ac:chgData name="Shelley Earl" userId="4951d46f-b647-4b3c-b822-5808962dcca8" providerId="ADAL" clId="{C4A21C12-107D-40B1-A277-953C3871C887}" dt="2023-08-14T17:02:08.412" v="459" actId="478"/>
          <ac:picMkLst>
            <pc:docMk/>
            <pc:sldMk cId="3040046042" sldId="3200"/>
            <ac:picMk id="6" creationId="{97ADD520-9EEC-18A4-5F0E-CD22207E3F80}"/>
          </ac:picMkLst>
        </pc:picChg>
        <pc:picChg chg="add mod">
          <ac:chgData name="Shelley Earl" userId="4951d46f-b647-4b3c-b822-5808962dcca8" providerId="ADAL" clId="{C4A21C12-107D-40B1-A277-953C3871C887}" dt="2023-08-14T17:02:25.047" v="462" actId="962"/>
          <ac:picMkLst>
            <pc:docMk/>
            <pc:sldMk cId="3040046042" sldId="3200"/>
            <ac:picMk id="12" creationId="{3E8B5AA1-FEA3-B155-B89B-123E5BF3167B}"/>
          </ac:picMkLst>
        </pc:picChg>
      </pc:sldChg>
      <pc:sldChg chg="modSp mod">
        <pc:chgData name="Shelley Earl" userId="4951d46f-b647-4b3c-b822-5808962dcca8" providerId="ADAL" clId="{C4A21C12-107D-40B1-A277-953C3871C887}" dt="2023-08-14T17:03:21.770" v="468" actId="1076"/>
        <pc:sldMkLst>
          <pc:docMk/>
          <pc:sldMk cId="831651047" sldId="3201"/>
        </pc:sldMkLst>
        <pc:spChg chg="mod">
          <ac:chgData name="Shelley Earl" userId="4951d46f-b647-4b3c-b822-5808962dcca8" providerId="ADAL" clId="{C4A21C12-107D-40B1-A277-953C3871C887}" dt="2023-08-14T17:03:11.437" v="466" actId="255"/>
          <ac:spMkLst>
            <pc:docMk/>
            <pc:sldMk cId="831651047" sldId="3201"/>
            <ac:spMk id="2" creationId="{AC8CD9EB-EEFC-5174-6730-47999618FD31}"/>
          </ac:spMkLst>
        </pc:spChg>
        <pc:spChg chg="mod">
          <ac:chgData name="Shelley Earl" userId="4951d46f-b647-4b3c-b822-5808962dcca8" providerId="ADAL" clId="{C4A21C12-107D-40B1-A277-953C3871C887}" dt="2023-08-14T17:03:21.770" v="468" actId="1076"/>
          <ac:spMkLst>
            <pc:docMk/>
            <pc:sldMk cId="831651047" sldId="3201"/>
            <ac:spMk id="3" creationId="{9FECB5C6-5D7A-A5C8-83AD-E99363F963F7}"/>
          </ac:spMkLst>
        </pc:spChg>
      </pc:sldChg>
      <pc:sldChg chg="modSp mod">
        <pc:chgData name="Shelley Earl" userId="4951d46f-b647-4b3c-b822-5808962dcca8" providerId="ADAL" clId="{C4A21C12-107D-40B1-A277-953C3871C887}" dt="2023-08-14T17:03:42.631" v="472" actId="255"/>
        <pc:sldMkLst>
          <pc:docMk/>
          <pc:sldMk cId="3588830937" sldId="3202"/>
        </pc:sldMkLst>
        <pc:spChg chg="mod">
          <ac:chgData name="Shelley Earl" userId="4951d46f-b647-4b3c-b822-5808962dcca8" providerId="ADAL" clId="{C4A21C12-107D-40B1-A277-953C3871C887}" dt="2023-08-14T17:03:42.631" v="472" actId="255"/>
          <ac:spMkLst>
            <pc:docMk/>
            <pc:sldMk cId="3588830937" sldId="3202"/>
            <ac:spMk id="2" creationId="{AC8CD9EB-EEFC-5174-6730-47999618FD31}"/>
          </ac:spMkLst>
        </pc:spChg>
        <pc:spChg chg="mod">
          <ac:chgData name="Shelley Earl" userId="4951d46f-b647-4b3c-b822-5808962dcca8" providerId="ADAL" clId="{C4A21C12-107D-40B1-A277-953C3871C887}" dt="2023-08-14T17:03:34.109" v="470" actId="20577"/>
          <ac:spMkLst>
            <pc:docMk/>
            <pc:sldMk cId="3588830937" sldId="3202"/>
            <ac:spMk id="3" creationId="{9FECB5C6-5D7A-A5C8-83AD-E99363F963F7}"/>
          </ac:spMkLst>
        </pc:spChg>
        <pc:picChg chg="mod">
          <ac:chgData name="Shelley Earl" userId="4951d46f-b647-4b3c-b822-5808962dcca8" providerId="ADAL" clId="{C4A21C12-107D-40B1-A277-953C3871C887}" dt="2023-08-14T17:03:37.199" v="471" actId="1076"/>
          <ac:picMkLst>
            <pc:docMk/>
            <pc:sldMk cId="3588830937" sldId="3202"/>
            <ac:picMk id="4" creationId="{4EA06AD8-1CF1-328A-030D-1668D259DAAD}"/>
          </ac:picMkLst>
        </pc:picChg>
      </pc:sldChg>
      <pc:sldChg chg="modSp mod">
        <pc:chgData name="Shelley Earl" userId="4951d46f-b647-4b3c-b822-5808962dcca8" providerId="ADAL" clId="{C4A21C12-107D-40B1-A277-953C3871C887}" dt="2023-08-14T17:04:14.092" v="479" actId="1076"/>
        <pc:sldMkLst>
          <pc:docMk/>
          <pc:sldMk cId="1785414279" sldId="3203"/>
        </pc:sldMkLst>
        <pc:spChg chg="mod">
          <ac:chgData name="Shelley Earl" userId="4951d46f-b647-4b3c-b822-5808962dcca8" providerId="ADAL" clId="{C4A21C12-107D-40B1-A277-953C3871C887}" dt="2023-08-14T17:04:01.362" v="477" actId="1076"/>
          <ac:spMkLst>
            <pc:docMk/>
            <pc:sldMk cId="1785414279" sldId="3203"/>
            <ac:spMk id="2" creationId="{AC8CD9EB-EEFC-5174-6730-47999618FD31}"/>
          </ac:spMkLst>
        </pc:spChg>
        <pc:spChg chg="mod">
          <ac:chgData name="Shelley Earl" userId="4951d46f-b647-4b3c-b822-5808962dcca8" providerId="ADAL" clId="{C4A21C12-107D-40B1-A277-953C3871C887}" dt="2023-08-14T17:04:10.593" v="478" actId="255"/>
          <ac:spMkLst>
            <pc:docMk/>
            <pc:sldMk cId="1785414279" sldId="3203"/>
            <ac:spMk id="3" creationId="{9FECB5C6-5D7A-A5C8-83AD-E99363F963F7}"/>
          </ac:spMkLst>
        </pc:spChg>
        <pc:picChg chg="mod">
          <ac:chgData name="Shelley Earl" userId="4951d46f-b647-4b3c-b822-5808962dcca8" providerId="ADAL" clId="{C4A21C12-107D-40B1-A277-953C3871C887}" dt="2023-08-14T17:04:14.092" v="479" actId="1076"/>
          <ac:picMkLst>
            <pc:docMk/>
            <pc:sldMk cId="1785414279" sldId="3203"/>
            <ac:picMk id="6" creationId="{CDF3DC73-F688-EE30-0527-DFEB4EB459AE}"/>
          </ac:picMkLst>
        </pc:picChg>
      </pc:sldChg>
      <pc:sldChg chg="addSp delSp modSp mod">
        <pc:chgData name="Shelley Earl" userId="4951d46f-b647-4b3c-b822-5808962dcca8" providerId="ADAL" clId="{C4A21C12-107D-40B1-A277-953C3871C887}" dt="2023-08-14T17:04:30.707" v="481" actId="26606"/>
        <pc:sldMkLst>
          <pc:docMk/>
          <pc:sldMk cId="3472392565" sldId="3204"/>
        </pc:sldMkLst>
        <pc:spChg chg="mod">
          <ac:chgData name="Shelley Earl" userId="4951d46f-b647-4b3c-b822-5808962dcca8" providerId="ADAL" clId="{C4A21C12-107D-40B1-A277-953C3871C887}" dt="2023-08-14T17:04:30.707" v="481" actId="26606"/>
          <ac:spMkLst>
            <pc:docMk/>
            <pc:sldMk cId="3472392565" sldId="3204"/>
            <ac:spMk id="2" creationId="{AC8CD9EB-EEFC-5174-6730-47999618FD31}"/>
          </ac:spMkLst>
        </pc:spChg>
        <pc:spChg chg="del mod">
          <ac:chgData name="Shelley Earl" userId="4951d46f-b647-4b3c-b822-5808962dcca8" providerId="ADAL" clId="{C4A21C12-107D-40B1-A277-953C3871C887}" dt="2023-08-14T17:04:30.707" v="481" actId="26606"/>
          <ac:spMkLst>
            <pc:docMk/>
            <pc:sldMk cId="3472392565" sldId="3204"/>
            <ac:spMk id="3" creationId="{9FECB5C6-5D7A-A5C8-83AD-E99363F963F7}"/>
          </ac:spMkLst>
        </pc:spChg>
        <pc:spChg chg="mod">
          <ac:chgData name="Shelley Earl" userId="4951d46f-b647-4b3c-b822-5808962dcca8" providerId="ADAL" clId="{C4A21C12-107D-40B1-A277-953C3871C887}" dt="2023-08-14T17:04:30.707" v="481" actId="26606"/>
          <ac:spMkLst>
            <pc:docMk/>
            <pc:sldMk cId="3472392565" sldId="3204"/>
            <ac:spMk id="5" creationId="{D38F08CA-6F10-E41E-B196-1B7057928E54}"/>
          </ac:spMkLst>
        </pc:spChg>
        <pc:spChg chg="add">
          <ac:chgData name="Shelley Earl" userId="4951d46f-b647-4b3c-b822-5808962dcca8" providerId="ADAL" clId="{C4A21C12-107D-40B1-A277-953C3871C887}" dt="2023-08-14T17:04:30.707" v="481" actId="26606"/>
          <ac:spMkLst>
            <pc:docMk/>
            <pc:sldMk cId="3472392565" sldId="3204"/>
            <ac:spMk id="11" creationId="{4F798565-01FD-8CEF-AB64-573295133F81}"/>
          </ac:spMkLst>
        </pc:spChg>
        <pc:graphicFrameChg chg="add">
          <ac:chgData name="Shelley Earl" userId="4951d46f-b647-4b3c-b822-5808962dcca8" providerId="ADAL" clId="{C4A21C12-107D-40B1-A277-953C3871C887}" dt="2023-08-14T17:04:30.707" v="481" actId="26606"/>
          <ac:graphicFrameMkLst>
            <pc:docMk/>
            <pc:sldMk cId="3472392565" sldId="3204"/>
            <ac:graphicFrameMk id="7" creationId="{6E588EDF-5E95-1C38-2519-86033C8F0341}"/>
          </ac:graphicFrameMkLst>
        </pc:graphicFrameChg>
      </pc:sldChg>
      <pc:sldChg chg="modSp mod">
        <pc:chgData name="Shelley Earl" userId="4951d46f-b647-4b3c-b822-5808962dcca8" providerId="ADAL" clId="{C4A21C12-107D-40B1-A277-953C3871C887}" dt="2023-08-14T17:05:30.111" v="484" actId="1076"/>
        <pc:sldMkLst>
          <pc:docMk/>
          <pc:sldMk cId="1474150901" sldId="3205"/>
        </pc:sldMkLst>
        <pc:spChg chg="mod">
          <ac:chgData name="Shelley Earl" userId="4951d46f-b647-4b3c-b822-5808962dcca8" providerId="ADAL" clId="{C4A21C12-107D-40B1-A277-953C3871C887}" dt="2023-08-14T17:05:22.517" v="482" actId="255"/>
          <ac:spMkLst>
            <pc:docMk/>
            <pc:sldMk cId="1474150901" sldId="3205"/>
            <ac:spMk id="2" creationId="{AC8CD9EB-EEFC-5174-6730-47999618FD31}"/>
          </ac:spMkLst>
        </pc:spChg>
        <pc:spChg chg="mod">
          <ac:chgData name="Shelley Earl" userId="4951d46f-b647-4b3c-b822-5808962dcca8" providerId="ADAL" clId="{C4A21C12-107D-40B1-A277-953C3871C887}" dt="2023-08-14T17:05:30.111" v="484" actId="1076"/>
          <ac:spMkLst>
            <pc:docMk/>
            <pc:sldMk cId="1474150901" sldId="3205"/>
            <ac:spMk id="3" creationId="{9FECB5C6-5D7A-A5C8-83AD-E99363F963F7}"/>
          </ac:spMkLst>
        </pc:spChg>
      </pc:sldChg>
      <pc:sldChg chg="modSp mod">
        <pc:chgData name="Shelley Earl" userId="4951d46f-b647-4b3c-b822-5808962dcca8" providerId="ADAL" clId="{C4A21C12-107D-40B1-A277-953C3871C887}" dt="2023-08-15T13:21:14.627" v="694" actId="1076"/>
        <pc:sldMkLst>
          <pc:docMk/>
          <pc:sldMk cId="1627894083" sldId="3206"/>
        </pc:sldMkLst>
        <pc:spChg chg="mod">
          <ac:chgData name="Shelley Earl" userId="4951d46f-b647-4b3c-b822-5808962dcca8" providerId="ADAL" clId="{C4A21C12-107D-40B1-A277-953C3871C887}" dt="2023-08-14T17:09:22.220" v="504" actId="2711"/>
          <ac:spMkLst>
            <pc:docMk/>
            <pc:sldMk cId="1627894083" sldId="3206"/>
            <ac:spMk id="2" creationId="{AC8CD9EB-EEFC-5174-6730-47999618FD31}"/>
          </ac:spMkLst>
        </pc:spChg>
        <pc:spChg chg="mod">
          <ac:chgData name="Shelley Earl" userId="4951d46f-b647-4b3c-b822-5808962dcca8" providerId="ADAL" clId="{C4A21C12-107D-40B1-A277-953C3871C887}" dt="2023-08-15T13:21:14.627" v="694" actId="1076"/>
          <ac:spMkLst>
            <pc:docMk/>
            <pc:sldMk cId="1627894083" sldId="3206"/>
            <ac:spMk id="3" creationId="{9FECB5C6-5D7A-A5C8-83AD-E99363F963F7}"/>
          </ac:spMkLst>
        </pc:spChg>
      </pc:sldChg>
      <pc:sldChg chg="modSp mod">
        <pc:chgData name="Shelley Earl" userId="4951d46f-b647-4b3c-b822-5808962dcca8" providerId="ADAL" clId="{C4A21C12-107D-40B1-A277-953C3871C887}" dt="2023-08-14T17:05:56.841" v="488" actId="255"/>
        <pc:sldMkLst>
          <pc:docMk/>
          <pc:sldMk cId="199393591" sldId="3208"/>
        </pc:sldMkLst>
        <pc:spChg chg="mod">
          <ac:chgData name="Shelley Earl" userId="4951d46f-b647-4b3c-b822-5808962dcca8" providerId="ADAL" clId="{C4A21C12-107D-40B1-A277-953C3871C887}" dt="2023-08-14T17:05:56.841" v="488" actId="255"/>
          <ac:spMkLst>
            <pc:docMk/>
            <pc:sldMk cId="199393591" sldId="3208"/>
            <ac:spMk id="3" creationId="{9FECB5C6-5D7A-A5C8-83AD-E99363F963F7}"/>
          </ac:spMkLst>
        </pc:spChg>
      </pc:sldChg>
      <pc:sldChg chg="modSp mod">
        <pc:chgData name="Shelley Earl" userId="4951d46f-b647-4b3c-b822-5808962dcca8" providerId="ADAL" clId="{C4A21C12-107D-40B1-A277-953C3871C887}" dt="2023-08-14T17:07:23.591" v="493" actId="1076"/>
        <pc:sldMkLst>
          <pc:docMk/>
          <pc:sldMk cId="1501832094" sldId="3211"/>
        </pc:sldMkLst>
        <pc:spChg chg="mod">
          <ac:chgData name="Shelley Earl" userId="4951d46f-b647-4b3c-b822-5808962dcca8" providerId="ADAL" clId="{C4A21C12-107D-40B1-A277-953C3871C887}" dt="2023-08-14T17:07:23.591" v="493" actId="1076"/>
          <ac:spMkLst>
            <pc:docMk/>
            <pc:sldMk cId="1501832094" sldId="3211"/>
            <ac:spMk id="3" creationId="{9FECB5C6-5D7A-A5C8-83AD-E99363F963F7}"/>
          </ac:spMkLst>
        </pc:spChg>
        <pc:picChg chg="mod">
          <ac:chgData name="Shelley Earl" userId="4951d46f-b647-4b3c-b822-5808962dcca8" providerId="ADAL" clId="{C4A21C12-107D-40B1-A277-953C3871C887}" dt="2023-08-14T17:06:59.492" v="490" actId="1076"/>
          <ac:picMkLst>
            <pc:docMk/>
            <pc:sldMk cId="1501832094" sldId="3211"/>
            <ac:picMk id="4" creationId="{8CC6E98C-76BE-924A-1C1D-56F4AA4011FE}"/>
          </ac:picMkLst>
        </pc:picChg>
      </pc:sldChg>
      <pc:sldChg chg="modSp mod">
        <pc:chgData name="Shelley Earl" userId="4951d46f-b647-4b3c-b822-5808962dcca8" providerId="ADAL" clId="{C4A21C12-107D-40B1-A277-953C3871C887}" dt="2023-08-14T17:07:08.479" v="491" actId="255"/>
        <pc:sldMkLst>
          <pc:docMk/>
          <pc:sldMk cId="4274324525" sldId="3212"/>
        </pc:sldMkLst>
        <pc:spChg chg="mod">
          <ac:chgData name="Shelley Earl" userId="4951d46f-b647-4b3c-b822-5808962dcca8" providerId="ADAL" clId="{C4A21C12-107D-40B1-A277-953C3871C887}" dt="2023-08-14T17:07:08.479" v="491" actId="255"/>
          <ac:spMkLst>
            <pc:docMk/>
            <pc:sldMk cId="4274324525" sldId="3212"/>
            <ac:spMk id="3" creationId="{9FECB5C6-5D7A-A5C8-83AD-E99363F963F7}"/>
          </ac:spMkLst>
        </pc:spChg>
      </pc:sldChg>
      <pc:sldChg chg="modSp mod">
        <pc:chgData name="Shelley Earl" userId="4951d46f-b647-4b3c-b822-5808962dcca8" providerId="ADAL" clId="{C4A21C12-107D-40B1-A277-953C3871C887}" dt="2023-08-14T17:07:47.461" v="494" actId="255"/>
        <pc:sldMkLst>
          <pc:docMk/>
          <pc:sldMk cId="1666040809" sldId="3214"/>
        </pc:sldMkLst>
        <pc:spChg chg="mod">
          <ac:chgData name="Shelley Earl" userId="4951d46f-b647-4b3c-b822-5808962dcca8" providerId="ADAL" clId="{C4A21C12-107D-40B1-A277-953C3871C887}" dt="2023-08-14T17:07:47.461" v="494" actId="255"/>
          <ac:spMkLst>
            <pc:docMk/>
            <pc:sldMk cId="1666040809" sldId="3214"/>
            <ac:spMk id="3" creationId="{9FECB5C6-5D7A-A5C8-83AD-E99363F963F7}"/>
          </ac:spMkLst>
        </pc:spChg>
      </pc:sldChg>
      <pc:sldChg chg="modSp mod">
        <pc:chgData name="Shelley Earl" userId="4951d46f-b647-4b3c-b822-5808962dcca8" providerId="ADAL" clId="{C4A21C12-107D-40B1-A277-953C3871C887}" dt="2023-08-14T17:08:08.332" v="497" actId="1076"/>
        <pc:sldMkLst>
          <pc:docMk/>
          <pc:sldMk cId="1466401645" sldId="3215"/>
        </pc:sldMkLst>
        <pc:spChg chg="mod">
          <ac:chgData name="Shelley Earl" userId="4951d46f-b647-4b3c-b822-5808962dcca8" providerId="ADAL" clId="{C4A21C12-107D-40B1-A277-953C3871C887}" dt="2023-08-14T17:08:05.273" v="496" actId="1076"/>
          <ac:spMkLst>
            <pc:docMk/>
            <pc:sldMk cId="1466401645" sldId="3215"/>
            <ac:spMk id="3" creationId="{9FECB5C6-5D7A-A5C8-83AD-E99363F963F7}"/>
          </ac:spMkLst>
        </pc:spChg>
        <pc:picChg chg="mod">
          <ac:chgData name="Shelley Earl" userId="4951d46f-b647-4b3c-b822-5808962dcca8" providerId="ADAL" clId="{C4A21C12-107D-40B1-A277-953C3871C887}" dt="2023-08-14T17:08:08.332" v="497" actId="1076"/>
          <ac:picMkLst>
            <pc:docMk/>
            <pc:sldMk cId="1466401645" sldId="3215"/>
            <ac:picMk id="4" creationId="{0C019B0B-58E3-274D-F76D-0830948E6252}"/>
          </ac:picMkLst>
        </pc:picChg>
      </pc:sldChg>
      <pc:sldChg chg="modSp mod">
        <pc:chgData name="Shelley Earl" userId="4951d46f-b647-4b3c-b822-5808962dcca8" providerId="ADAL" clId="{C4A21C12-107D-40B1-A277-953C3871C887}" dt="2023-08-14T17:08:31.106" v="498" actId="255"/>
        <pc:sldMkLst>
          <pc:docMk/>
          <pc:sldMk cId="2750657427" sldId="3216"/>
        </pc:sldMkLst>
        <pc:spChg chg="mod">
          <ac:chgData name="Shelley Earl" userId="4951d46f-b647-4b3c-b822-5808962dcca8" providerId="ADAL" clId="{C4A21C12-107D-40B1-A277-953C3871C887}" dt="2023-08-14T17:08:31.106" v="498" actId="255"/>
          <ac:spMkLst>
            <pc:docMk/>
            <pc:sldMk cId="2750657427" sldId="3216"/>
            <ac:spMk id="3" creationId="{9FECB5C6-5D7A-A5C8-83AD-E99363F963F7}"/>
          </ac:spMkLst>
        </pc:spChg>
      </pc:sldChg>
      <pc:sldChg chg="modSp mod">
        <pc:chgData name="Shelley Earl" userId="4951d46f-b647-4b3c-b822-5808962dcca8" providerId="ADAL" clId="{C4A21C12-107D-40B1-A277-953C3871C887}" dt="2023-08-14T17:08:52.484" v="501" actId="1076"/>
        <pc:sldMkLst>
          <pc:docMk/>
          <pc:sldMk cId="447830913" sldId="3217"/>
        </pc:sldMkLst>
        <pc:spChg chg="mod">
          <ac:chgData name="Shelley Earl" userId="4951d46f-b647-4b3c-b822-5808962dcca8" providerId="ADAL" clId="{C4A21C12-107D-40B1-A277-953C3871C887}" dt="2023-08-14T17:08:50.836" v="500" actId="1076"/>
          <ac:spMkLst>
            <pc:docMk/>
            <pc:sldMk cId="447830913" sldId="3217"/>
            <ac:spMk id="3" creationId="{9FECB5C6-5D7A-A5C8-83AD-E99363F963F7}"/>
          </ac:spMkLst>
        </pc:spChg>
        <pc:picChg chg="mod">
          <ac:chgData name="Shelley Earl" userId="4951d46f-b647-4b3c-b822-5808962dcca8" providerId="ADAL" clId="{C4A21C12-107D-40B1-A277-953C3871C887}" dt="2023-08-14T17:08:52.484" v="501" actId="1076"/>
          <ac:picMkLst>
            <pc:docMk/>
            <pc:sldMk cId="447830913" sldId="3217"/>
            <ac:picMk id="4" creationId="{2DCB9D3A-3E07-605E-96EC-63EB698BB30F}"/>
          </ac:picMkLst>
        </pc:picChg>
      </pc:sldChg>
      <pc:sldChg chg="modSp mod">
        <pc:chgData name="Shelley Earl" userId="4951d46f-b647-4b3c-b822-5808962dcca8" providerId="ADAL" clId="{C4A21C12-107D-40B1-A277-953C3871C887}" dt="2023-08-15T13:24:11.303" v="698" actId="122"/>
        <pc:sldMkLst>
          <pc:docMk/>
          <pc:sldMk cId="28025480" sldId="3218"/>
        </pc:sldMkLst>
        <pc:spChg chg="mod">
          <ac:chgData name="Shelley Earl" userId="4951d46f-b647-4b3c-b822-5808962dcca8" providerId="ADAL" clId="{C4A21C12-107D-40B1-A277-953C3871C887}" dt="2023-08-15T13:24:11.303" v="698" actId="122"/>
          <ac:spMkLst>
            <pc:docMk/>
            <pc:sldMk cId="28025480" sldId="3218"/>
            <ac:spMk id="3" creationId="{00000000-0000-0000-0000-000000000000}"/>
          </ac:spMkLst>
        </pc:spChg>
        <pc:spChg chg="mod">
          <ac:chgData name="Shelley Earl" userId="4951d46f-b647-4b3c-b822-5808962dcca8" providerId="ADAL" clId="{C4A21C12-107D-40B1-A277-953C3871C887}" dt="2023-08-15T13:24:08.527" v="697" actId="1076"/>
          <ac:spMkLst>
            <pc:docMk/>
            <pc:sldMk cId="28025480" sldId="3218"/>
            <ac:spMk id="12" creationId="{CD1A6E58-379A-954B-8D70-B060637170A2}"/>
          </ac:spMkLst>
        </pc:spChg>
      </pc:sldChg>
      <pc:sldChg chg="modSp mod">
        <pc:chgData name="Shelley Earl" userId="4951d46f-b647-4b3c-b822-5808962dcca8" providerId="ADAL" clId="{C4A21C12-107D-40B1-A277-953C3871C887}" dt="2023-08-14T15:20:23.087" v="40" actId="1076"/>
        <pc:sldMkLst>
          <pc:docMk/>
          <pc:sldMk cId="1272483678" sldId="3219"/>
        </pc:sldMkLst>
        <pc:picChg chg="mod">
          <ac:chgData name="Shelley Earl" userId="4951d46f-b647-4b3c-b822-5808962dcca8" providerId="ADAL" clId="{C4A21C12-107D-40B1-A277-953C3871C887}" dt="2023-08-14T15:20:23.087" v="40" actId="1076"/>
          <ac:picMkLst>
            <pc:docMk/>
            <pc:sldMk cId="1272483678" sldId="3219"/>
            <ac:picMk id="6" creationId="{420A6B06-E696-93BB-8330-C73FCCC47F4A}"/>
          </ac:picMkLst>
        </pc:picChg>
      </pc:sldChg>
      <pc:sldChg chg="addSp delSp modSp mod modClrScheme chgLayout">
        <pc:chgData name="Shelley Earl" userId="4951d46f-b647-4b3c-b822-5808962dcca8" providerId="ADAL" clId="{C4A21C12-107D-40B1-A277-953C3871C887}" dt="2023-08-15T13:08:12.613" v="673" actId="1076"/>
        <pc:sldMkLst>
          <pc:docMk/>
          <pc:sldMk cId="910612384" sldId="3220"/>
        </pc:sldMkLst>
        <pc:spChg chg="mod">
          <ac:chgData name="Shelley Earl" userId="4951d46f-b647-4b3c-b822-5808962dcca8" providerId="ADAL" clId="{C4A21C12-107D-40B1-A277-953C3871C887}" dt="2023-08-14T15:47:31.777" v="219" actId="26606"/>
          <ac:spMkLst>
            <pc:docMk/>
            <pc:sldMk cId="910612384" sldId="3220"/>
            <ac:spMk id="2" creationId="{C72C046B-748F-2966-8D33-704DBECE45E3}"/>
          </ac:spMkLst>
        </pc:spChg>
        <pc:spChg chg="mod">
          <ac:chgData name="Shelley Earl" userId="4951d46f-b647-4b3c-b822-5808962dcca8" providerId="ADAL" clId="{C4A21C12-107D-40B1-A277-953C3871C887}" dt="2023-08-15T13:08:12.613" v="673" actId="1076"/>
          <ac:spMkLst>
            <pc:docMk/>
            <pc:sldMk cId="910612384" sldId="3220"/>
            <ac:spMk id="3" creationId="{1FCB5CA6-DE9D-8ED8-1E63-5A2D9238C6B5}"/>
          </ac:spMkLst>
        </pc:spChg>
        <pc:spChg chg="mod modVis">
          <ac:chgData name="Shelley Earl" userId="4951d46f-b647-4b3c-b822-5808962dcca8" providerId="ADAL" clId="{C4A21C12-107D-40B1-A277-953C3871C887}" dt="2023-08-14T15:47:31.777" v="219" actId="26606"/>
          <ac:spMkLst>
            <pc:docMk/>
            <pc:sldMk cId="910612384" sldId="3220"/>
            <ac:spMk id="5" creationId="{DE7A581A-9DA4-16D5-BC74-921893A4CA59}"/>
          </ac:spMkLst>
        </pc:spChg>
        <pc:spChg chg="add del mod">
          <ac:chgData name="Shelley Earl" userId="4951d46f-b647-4b3c-b822-5808962dcca8" providerId="ADAL" clId="{C4A21C12-107D-40B1-A277-953C3871C887}" dt="2023-08-14T15:51:22.997" v="223" actId="931"/>
          <ac:spMkLst>
            <pc:docMk/>
            <pc:sldMk cId="910612384" sldId="3220"/>
            <ac:spMk id="10" creationId="{317A896E-C554-2827-D896-B9483412B515}"/>
          </ac:spMkLst>
        </pc:spChg>
        <pc:picChg chg="add mod">
          <ac:chgData name="Shelley Earl" userId="4951d46f-b647-4b3c-b822-5808962dcca8" providerId="ADAL" clId="{C4A21C12-107D-40B1-A277-953C3871C887}" dt="2023-08-14T15:51:24.777" v="225" actId="962"/>
          <ac:picMkLst>
            <pc:docMk/>
            <pc:sldMk cId="910612384" sldId="3220"/>
            <ac:picMk id="6" creationId="{A8F922C1-A2E9-6663-111D-51E9FD965692}"/>
          </ac:picMkLst>
        </pc:picChg>
      </pc:sldChg>
      <pc:sldChg chg="modSp mod">
        <pc:chgData name="Shelley Earl" userId="4951d46f-b647-4b3c-b822-5808962dcca8" providerId="ADAL" clId="{C4A21C12-107D-40B1-A277-953C3871C887}" dt="2023-08-15T13:14:35.952" v="688" actId="1076"/>
        <pc:sldMkLst>
          <pc:docMk/>
          <pc:sldMk cId="1378356170" sldId="3221"/>
        </pc:sldMkLst>
        <pc:spChg chg="mod">
          <ac:chgData name="Shelley Earl" userId="4951d46f-b647-4b3c-b822-5808962dcca8" providerId="ADAL" clId="{C4A21C12-107D-40B1-A277-953C3871C887}" dt="2023-08-14T16:54:20.273" v="360" actId="255"/>
          <ac:spMkLst>
            <pc:docMk/>
            <pc:sldMk cId="1378356170" sldId="3221"/>
            <ac:spMk id="2" creationId="{B83F9F2C-98A9-03B3-3B8B-468EAE0D586B}"/>
          </ac:spMkLst>
        </pc:spChg>
        <pc:spChg chg="mod">
          <ac:chgData name="Shelley Earl" userId="4951d46f-b647-4b3c-b822-5808962dcca8" providerId="ADAL" clId="{C4A21C12-107D-40B1-A277-953C3871C887}" dt="2023-08-15T13:14:35.952" v="688" actId="1076"/>
          <ac:spMkLst>
            <pc:docMk/>
            <pc:sldMk cId="1378356170" sldId="3221"/>
            <ac:spMk id="3" creationId="{52A81DBC-972E-15E5-E1B8-5D8C2FF0A0CD}"/>
          </ac:spMkLst>
        </pc:spChg>
      </pc:sldChg>
      <pc:sldChg chg="modSp mod">
        <pc:chgData name="Shelley Earl" userId="4951d46f-b647-4b3c-b822-5808962dcca8" providerId="ADAL" clId="{C4A21C12-107D-40B1-A277-953C3871C887}" dt="2023-08-14T17:03:00.382" v="465" actId="255"/>
        <pc:sldMkLst>
          <pc:docMk/>
          <pc:sldMk cId="2004496459" sldId="3222"/>
        </pc:sldMkLst>
        <pc:spChg chg="mod">
          <ac:chgData name="Shelley Earl" userId="4951d46f-b647-4b3c-b822-5808962dcca8" providerId="ADAL" clId="{C4A21C12-107D-40B1-A277-953C3871C887}" dt="2023-08-14T17:02:54.331" v="464" actId="255"/>
          <ac:spMkLst>
            <pc:docMk/>
            <pc:sldMk cId="2004496459" sldId="3222"/>
            <ac:spMk id="2" creationId="{AC8CD9EB-EEFC-5174-6730-47999618FD31}"/>
          </ac:spMkLst>
        </pc:spChg>
        <pc:spChg chg="mod">
          <ac:chgData name="Shelley Earl" userId="4951d46f-b647-4b3c-b822-5808962dcca8" providerId="ADAL" clId="{C4A21C12-107D-40B1-A277-953C3871C887}" dt="2023-08-14T17:03:00.382" v="465" actId="255"/>
          <ac:spMkLst>
            <pc:docMk/>
            <pc:sldMk cId="2004496459" sldId="3222"/>
            <ac:spMk id="3" creationId="{9FECB5C6-5D7A-A5C8-83AD-E99363F963F7}"/>
          </ac:spMkLst>
        </pc:spChg>
      </pc:sldChg>
      <pc:sldChg chg="add">
        <pc:chgData name="Shelley Earl" userId="4951d46f-b647-4b3c-b822-5808962dcca8" providerId="ADAL" clId="{C4A21C12-107D-40B1-A277-953C3871C887}" dt="2023-08-14T16:43:52.756" v="277" actId="2890"/>
        <pc:sldMkLst>
          <pc:docMk/>
          <pc:sldMk cId="592238315" sldId="3223"/>
        </pc:sldMkLst>
      </pc:sldChg>
      <pc:sldChg chg="add">
        <pc:chgData name="Shelley Earl" userId="4951d46f-b647-4b3c-b822-5808962dcca8" providerId="ADAL" clId="{C4A21C12-107D-40B1-A277-953C3871C887}" dt="2023-08-14T17:12:23.919" v="505"/>
        <pc:sldMkLst>
          <pc:docMk/>
          <pc:sldMk cId="1834208117" sldId="3224"/>
        </pc:sldMkLst>
      </pc:sldChg>
    </pc:docChg>
  </pc:docChgLst>
</pc:chgInfo>
</file>

<file path=ppt/diagrams/_rels/data12.xml.rels>&#65279;<?xml version="1.0" encoding="utf-8" standalone="yes"?><Relationships xmlns="http://schemas.openxmlformats.org/package/2006/relationships"><Relationship Id="rId1" Type="http://schemas.openxmlformats.org/officeDocument/2006/relationships/image" Target="../media/image46.png" /><Relationship Id="rId2" Type="http://schemas.openxmlformats.org/officeDocument/2006/relationships/image" Target="../media/image39.svg" /><Relationship Id="rId3" Type="http://schemas.openxmlformats.org/officeDocument/2006/relationships/image" Target="../media/image47.png" /><Relationship Id="rId4" Type="http://schemas.openxmlformats.org/officeDocument/2006/relationships/image" Target="../media/image41.svg" /><Relationship Id="rId5" Type="http://schemas.openxmlformats.org/officeDocument/2006/relationships/image" Target="../media/image48.png" /><Relationship Id="rId6" Type="http://schemas.openxmlformats.org/officeDocument/2006/relationships/image" Target="../media/image43.svg" /><Relationship Id="rId7" Type="http://schemas.openxmlformats.org/officeDocument/2006/relationships/image" Target="../media/image49.png" /><Relationship Id="rId8" Type="http://schemas.openxmlformats.org/officeDocument/2006/relationships/image" Target="../media/image45.svg" /></Relationships>
</file>

<file path=ppt/diagrams/_rels/drawing12.xml.rels>&#65279;<?xml version="1.0" encoding="utf-8" standalone="yes"?><Relationships xmlns="http://schemas.openxmlformats.org/package/2006/relationships"><Relationship Id="rId1" Type="http://schemas.openxmlformats.org/officeDocument/2006/relationships/image" Target="../media/image38.png" /><Relationship Id="rId2" Type="http://schemas.openxmlformats.org/officeDocument/2006/relationships/image" Target="../media/image39.svg" /><Relationship Id="rId3" Type="http://schemas.openxmlformats.org/officeDocument/2006/relationships/image" Target="../media/image40.png" /><Relationship Id="rId4" Type="http://schemas.openxmlformats.org/officeDocument/2006/relationships/image" Target="../media/image41.svg" /><Relationship Id="rId5" Type="http://schemas.openxmlformats.org/officeDocument/2006/relationships/image" Target="../media/image42.png" /><Relationship Id="rId6" Type="http://schemas.openxmlformats.org/officeDocument/2006/relationships/image" Target="../media/image43.svg" /><Relationship Id="rId7" Type="http://schemas.openxmlformats.org/officeDocument/2006/relationships/image" Target="../media/image44.png" /><Relationship Id="rId8" Type="http://schemas.openxmlformats.org/officeDocument/2006/relationships/image" Target="../media/image45.svg" /></Relationships>
</file>

<file path=ppt/diagrams/colors1.xml><?xml version="1.0" encoding="utf-8"?>
<dgm:colorsDef xmlns:a="http://schemas.openxmlformats.org/drawingml/2006/main" xmlns:dgm="http://schemas.openxmlformats.org/drawingml/2006/diagram"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a="http://schemas.openxmlformats.org/drawingml/2006/main" xmlns:dgm="http://schemas.openxmlformats.org/drawingml/2006/diagram"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a="http://schemas.openxmlformats.org/drawingml/2006/main" xmlns:dgm="http://schemas.openxmlformats.org/drawingml/2006/diagram"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a="http://schemas.openxmlformats.org/drawingml/2006/main" xmlns:dgm="http://schemas.openxmlformats.org/drawingml/2006/diagram"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a="http://schemas.openxmlformats.org/drawingml/2006/main" xmlns:dgm="http://schemas.openxmlformats.org/drawingml/2006/diagram"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a="http://schemas.openxmlformats.org/drawingml/2006/main" xmlns:dgm="http://schemas.openxmlformats.org/drawingml/2006/diagram"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a="http://schemas.openxmlformats.org/drawingml/2006/main" xmlns:dgm="http://schemas.openxmlformats.org/drawingml/2006/diagram"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a="http://schemas.openxmlformats.org/drawingml/2006/main" xmlns:dgm="http://schemas.openxmlformats.org/drawingml/2006/diagram"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a="http://schemas.openxmlformats.org/drawingml/2006/main" xmlns:dgm="http://schemas.openxmlformats.org/drawingml/2006/diagram"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a="http://schemas.openxmlformats.org/drawingml/2006/main" xmlns:dgm="http://schemas.openxmlformats.org/drawingml/2006/diagram"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a="http://schemas.openxmlformats.org/drawingml/2006/main" xmlns:dgm="http://schemas.openxmlformats.org/drawingml/2006/diagram"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a="http://schemas.openxmlformats.org/drawingml/2006/main" xmlns:dgm="http://schemas.openxmlformats.org/drawingml/2006/diagram"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dgm="http://schemas.openxmlformats.org/drawingml/2006/diagram">
  <dgm:ptLst>
    <dgm:pt modelId="{08899C3D-101F-4FC2-84A5-3B7D8D89AF3C}"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46AA8983-316B-450A-B314-2B01EC36283E}" type="parTrans" cxnId="{7A5E4776-B662-4691-9CE0-DDCA6F4CAB67}">
      <dgm:prSet/>
      <dgm:spPr/>
      <dgm:t>
        <a:bodyPr/>
        <a:lstStyle/>
        <a:p>
          <a:endParaRPr lang="en-US"/>
        </a:p>
      </dgm:t>
    </dgm:pt>
    <dgm:pt modelId="{55B2D125-BE09-44A9-96C8-7560EE4E4906}">
      <dgm:prSet custT="1"/>
      <dgm:spPr>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dgm:spPr>
      <dgm:t>
        <a:bodyPr/>
        <a:lstStyle/>
        <a:p>
          <a:r>
            <a:rPr lang="vi" sz="1700" b="0" i="0" strike="noStrike" cap="none" spc="0" baseline="0">
              <a:solidFill>
                <a:srgbClr val="FFFFFF"/>
              </a:solidFill>
              <a:effectLst/>
              <a:latin typeface="Arial"/>
              <a:ea typeface="Arial"/>
              <a:cs typeface="Arial"/>
            </a:rPr>
            <a:t>Hình thức phân biệt đối xử với các luật cụ thể</a:t>
          </a:r>
          <a:r>
            <a:rPr lang="vi" sz="1700" b="0" i="0" strike="noStrike" cap="none" spc="0" baseline="0">
              <a:solidFill>
                <a:srgbClr val="FFFFFF"/>
              </a:solidFill>
              <a:effectLst/>
              <a:latin typeface="Arial"/>
              <a:ea typeface="Arial"/>
              <a:cs typeface="Arial"/>
            </a:rPr>
            <a:t> </a:t>
          </a:r>
        </a:p>
      </dgm:t>
    </dgm:pt>
    <dgm:pt modelId="{F1D2BE31-D390-43B6-94BD-E29F153B1AAC}" type="sibTrans" cxnId="{7A5E4776-B662-4691-9CE0-DDCA6F4CAB67}">
      <dgm:prSet/>
      <dgm:spPr/>
      <dgm:t>
        <a:bodyPr/>
        <a:lstStyle/>
        <a:p>
          <a:endParaRPr lang="en-US"/>
        </a:p>
      </dgm:t>
    </dgm:pt>
    <dgm:pt modelId="{A3FF137C-931D-4FCB-9668-FB1C558C84E4}" type="parTrans" cxnId="{A0CEB17D-F556-4C5A-8DD1-BAA62A7D024F}">
      <dgm:prSet/>
      <dgm:spPr/>
      <dgm:t>
        <a:bodyPr/>
        <a:lstStyle/>
        <a:p>
          <a:endParaRPr lang="en-US"/>
        </a:p>
      </dgm:t>
    </dgm:pt>
    <dgm:pt modelId="{E1809F50-EE8F-4D1A-9170-F5C7A2F63439}">
      <dgm:prSet custT="1"/>
      <dgm:spPr>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dgm:spPr>
      <dgm:t>
        <a:bodyPr/>
        <a:lstStyle/>
        <a:p>
          <a:r>
            <a:rPr lang="vi" sz="1700" b="0" i="0" strike="noStrike" cap="none" spc="0" baseline="0">
              <a:solidFill>
                <a:srgbClr val="FFFFFF"/>
              </a:solidFill>
              <a:effectLst/>
              <a:latin typeface="Arial"/>
              <a:ea typeface="Arial"/>
              <a:cs typeface="Arial"/>
            </a:rPr>
            <a:t>Hình thức quấy rối chính</a:t>
          </a:r>
          <a:r>
            <a:rPr lang="vi" sz="1700" b="0" i="0" strike="noStrike" cap="none" spc="0" baseline="0">
              <a:solidFill>
                <a:srgbClr val="FFFFFF"/>
              </a:solidFill>
              <a:effectLst/>
              <a:latin typeface="Arial"/>
              <a:ea typeface="Arial"/>
              <a:cs typeface="Arial"/>
            </a:rPr>
            <a:t> </a:t>
          </a:r>
        </a:p>
      </dgm:t>
    </dgm:pt>
    <dgm:pt modelId="{1A8A7370-7F81-4DF5-B300-BDA5F404C659}" type="sibTrans" cxnId="{A0CEB17D-F556-4C5A-8DD1-BAA62A7D024F}">
      <dgm:prSet/>
      <dgm:spPr/>
      <dgm:t>
        <a:bodyPr/>
        <a:lstStyle/>
        <a:p>
          <a:endParaRPr lang="en-US"/>
        </a:p>
      </dgm:t>
    </dgm:pt>
    <dgm:pt modelId="{79DFD214-1014-46E5-B503-5A310D05CDE9}" type="parTrans" cxnId="{4F2CACEF-A3E8-44E2-93FE-7D40D1FC0E93}">
      <dgm:prSet/>
      <dgm:spPr/>
      <dgm:t>
        <a:bodyPr/>
        <a:lstStyle/>
        <a:p>
          <a:endParaRPr lang="en-US"/>
        </a:p>
      </dgm:t>
    </dgm:pt>
    <dgm:pt modelId="{B7C04735-7DF0-41FE-A7B1-52FBAEEFE3DC}">
      <dgm:prSet custT="1"/>
      <dgm:spPr>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dgm:spPr>
      <dgm:t>
        <a:bodyPr/>
        <a:lstStyle/>
        <a:p>
          <a:r>
            <a:rPr lang="vi" sz="1700" b="0" i="0" strike="noStrike" cap="none" spc="0" baseline="0">
              <a:solidFill>
                <a:srgbClr val="FFFFFF"/>
              </a:solidFill>
              <a:effectLst/>
              <a:latin typeface="Arial"/>
              <a:ea typeface="Arial"/>
              <a:cs typeface="Arial"/>
            </a:rPr>
            <a:t>Tỷ lệ đáng kể các khiếu nại về phân biệt đối xử trong xã hội</a:t>
          </a:r>
          <a:r>
            <a:rPr lang="vi" sz="1700" b="0" i="0" strike="noStrike" cap="none" spc="0" baseline="0">
              <a:solidFill>
                <a:srgbClr val="FFFFFF"/>
              </a:solidFill>
              <a:effectLst/>
              <a:latin typeface="Arial"/>
              <a:ea typeface="Arial"/>
              <a:cs typeface="Arial"/>
            </a:rPr>
            <a:t> </a:t>
          </a:r>
        </a:p>
      </dgm:t>
    </dgm:pt>
    <dgm:pt modelId="{50BA474B-C7E4-4460-9167-5BCD41E59895}" type="sibTrans" cxnId="{4F2CACEF-A3E8-44E2-93FE-7D40D1FC0E93}">
      <dgm:prSet/>
      <dgm:spPr/>
      <dgm:t>
        <a:bodyPr/>
        <a:lstStyle/>
        <a:p>
          <a:endParaRPr lang="en-US"/>
        </a:p>
      </dgm:t>
    </dgm:pt>
    <dgm:pt modelId="{4824623B-67EE-487D-9E75-A4DF68F41014}" type="parTrans" cxnId="{87FDB9F0-BF4F-4424-A96C-209E6A2D2730}">
      <dgm:prSet/>
      <dgm:spPr/>
      <dgm:t>
        <a:bodyPr/>
        <a:lstStyle/>
        <a:p>
          <a:endParaRPr lang="en-US"/>
        </a:p>
      </dgm:t>
    </dgm:pt>
    <dgm:pt modelId="{47ABDF79-E238-4510-8CB2-C3738C0F6C88}">
      <dgm:prSet custT="1"/>
      <dgm:spPr>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dgm:spPr>
      <dgm:t>
        <a:bodyPr/>
        <a:lstStyle/>
        <a:p>
          <a:r>
            <a:rPr lang="vi" sz="1700" b="0" i="0" strike="noStrike" cap="none" spc="0" baseline="0">
              <a:solidFill>
                <a:srgbClr val="FFFFFF"/>
              </a:solidFill>
              <a:effectLst/>
              <a:latin typeface="Arial"/>
              <a:ea typeface="Arial"/>
              <a:cs typeface="Arial"/>
            </a:rPr>
            <a:t>Các yêu cầu cụ thể của tiểu bang về đào tạo</a:t>
          </a:r>
          <a:r>
            <a:rPr lang="vi" sz="1700" b="0" i="0" strike="noStrike" cap="none" spc="0" baseline="0">
              <a:solidFill>
                <a:srgbClr val="FFFFFF"/>
              </a:solidFill>
              <a:effectLst/>
              <a:latin typeface="Arial"/>
              <a:ea typeface="Arial"/>
              <a:cs typeface="Arial"/>
            </a:rPr>
            <a:t> </a:t>
          </a:r>
        </a:p>
      </dgm:t>
    </dgm:pt>
    <dgm:pt modelId="{A68675EA-5C82-4B2E-87F9-BFBF7B6C9820}" type="sibTrans" cxnId="{87FDB9F0-BF4F-4424-A96C-209E6A2D2730}">
      <dgm:prSet/>
      <dgm:spPr/>
      <dgm:t>
        <a:bodyPr/>
        <a:lstStyle/>
        <a:p>
          <a:endParaRPr lang="en-US"/>
        </a:p>
      </dgm:t>
    </dgm:pt>
    <dgm:pt modelId="{B6146CAD-CA83-4D1B-813C-E60BE9259C0D}" type="parTrans" cxnId="{40B26016-6421-4F9F-B0AA-73B4EB5797BE}">
      <dgm:prSet/>
      <dgm:spPr/>
      <dgm:t>
        <a:bodyPr/>
        <a:lstStyle/>
        <a:p>
          <a:endParaRPr lang="en-US"/>
        </a:p>
      </dgm:t>
    </dgm:pt>
    <dgm:pt modelId="{00CDFFDD-1962-4497-A1C3-02602B4CF695}">
      <dgm:prSet custT="1"/>
      <dgm:spPr>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dgm:spPr>
      <dgm:t>
        <a:bodyPr/>
        <a:lstStyle/>
        <a:p>
          <a:r>
            <a:rPr lang="vi" sz="1700" b="0" i="0" strike="noStrike" cap="none" spc="0" baseline="0">
              <a:solidFill>
                <a:srgbClr val="FFFFFF"/>
              </a:solidFill>
              <a:effectLst/>
              <a:latin typeface="Arial"/>
              <a:ea typeface="Arial"/>
              <a:cs typeface="Arial"/>
            </a:rPr>
            <a:t>Các quy tắc và bộ kỹ năng tương tự áp dụng cho hành vi quấy rối dựa trên các danh mục được bảo vệ khác</a:t>
          </a:r>
        </a:p>
      </dgm:t>
    </dgm:pt>
    <dgm:pt modelId="{E7A275FF-F908-4BFE-B293-0A91F83770C0}" type="sibTrans" cxnId="{40B26016-6421-4F9F-B0AA-73B4EB5797BE}">
      <dgm:prSet/>
      <dgm:spPr/>
      <dgm:t>
        <a:bodyPr/>
        <a:lstStyle/>
        <a:p>
          <a:endParaRPr lang="en-US"/>
        </a:p>
      </dgm:t>
    </dgm:pt>
    <dgm:pt modelId="{CB4074BD-504A-411B-9CF3-5B0D20B5BC5F}" type="pres">
      <dgm:prSet presAssocID="{08899C3D-101F-4FC2-84A5-3B7D8D89AF3C}" presName="linear">
        <dgm:presLayoutVars>
          <dgm:animLvl val="lvl"/>
          <dgm:resizeHandles val="exact"/>
        </dgm:presLayoutVars>
      </dgm:prSet>
      <dgm:spPr/>
      <dgm:t>
        <a:bodyPr/>
        <a:lstStyle/>
        <a:p/>
      </dgm:t>
    </dgm:pt>
    <dgm:pt modelId="{EEDA47DE-3FB1-4BE2-B611-F90F7A76C552}" type="pres">
      <dgm:prSet presAssocID="{55B2D125-BE09-44A9-96C8-7560EE4E4906}" presName="parentText" presStyleLbl="node1" presStyleCnt="5">
        <dgm:presLayoutVars>
          <dgm:chMax val="0"/>
          <dgm:bulletEnabled val="1"/>
        </dgm:presLayoutVars>
      </dgm:prSet>
      <dgm:spPr/>
      <dgm:t>
        <a:bodyPr/>
        <a:lstStyle/>
        <a:p/>
      </dgm:t>
    </dgm:pt>
    <dgm:pt modelId="{25BF4101-6C4E-43BB-A9EF-D4454C042BCA}" type="pres">
      <dgm:prSet presAssocID="{F1D2BE31-D390-43B6-94BD-E29F153B1AAC}" presName="spacer"/>
      <dgm:spPr/>
      <dgm:t>
        <a:bodyPr/>
        <a:lstStyle/>
        <a:p/>
      </dgm:t>
    </dgm:pt>
    <dgm:pt modelId="{A9DADBA9-D020-4537-88ED-5A20F77C4F29}" type="pres">
      <dgm:prSet presAssocID="{E1809F50-EE8F-4D1A-9170-F5C7A2F63439}" presName="parentText" presStyleLbl="node1" presStyleIdx="1" presStyleCnt="5">
        <dgm:presLayoutVars>
          <dgm:chMax val="0"/>
          <dgm:bulletEnabled val="1"/>
        </dgm:presLayoutVars>
      </dgm:prSet>
      <dgm:spPr/>
      <dgm:t>
        <a:bodyPr/>
        <a:lstStyle/>
        <a:p/>
      </dgm:t>
    </dgm:pt>
    <dgm:pt modelId="{135E2136-476C-4166-A353-124731972891}" type="pres">
      <dgm:prSet presAssocID="{1A8A7370-7F81-4DF5-B300-BDA5F404C659}" presName="spacer"/>
      <dgm:spPr/>
      <dgm:t>
        <a:bodyPr/>
        <a:lstStyle/>
        <a:p/>
      </dgm:t>
    </dgm:pt>
    <dgm:pt modelId="{F2496395-24CB-486E-A272-EF6AB2CEC6F8}" type="pres">
      <dgm:prSet presAssocID="{B7C04735-7DF0-41FE-A7B1-52FBAEEFE3DC}" presName="parentText" presStyleLbl="node1" presStyleIdx="2" presStyleCnt="5">
        <dgm:presLayoutVars>
          <dgm:chMax val="0"/>
          <dgm:bulletEnabled val="1"/>
        </dgm:presLayoutVars>
      </dgm:prSet>
      <dgm:spPr/>
      <dgm:t>
        <a:bodyPr/>
        <a:lstStyle/>
        <a:p/>
      </dgm:t>
    </dgm:pt>
    <dgm:pt modelId="{7B78D843-3F95-4EA5-A79B-87898D4B188B}" type="pres">
      <dgm:prSet presAssocID="{50BA474B-C7E4-4460-9167-5BCD41E59895}" presName="spacer"/>
      <dgm:spPr/>
      <dgm:t>
        <a:bodyPr/>
        <a:lstStyle/>
        <a:p/>
      </dgm:t>
    </dgm:pt>
    <dgm:pt modelId="{9ECE8E2A-A096-4579-9455-E9FA1881820A}" type="pres">
      <dgm:prSet presAssocID="{47ABDF79-E238-4510-8CB2-C3738C0F6C88}" presName="parentText" presStyleLbl="node1" presStyleIdx="3" presStyleCnt="5">
        <dgm:presLayoutVars>
          <dgm:chMax val="0"/>
          <dgm:bulletEnabled val="1"/>
        </dgm:presLayoutVars>
      </dgm:prSet>
      <dgm:spPr/>
      <dgm:t>
        <a:bodyPr/>
        <a:lstStyle/>
        <a:p/>
      </dgm:t>
    </dgm:pt>
    <dgm:pt modelId="{49B855D0-BF33-4A90-8769-8E1B500C518A}" type="pres">
      <dgm:prSet presAssocID="{A68675EA-5C82-4B2E-87F9-BFBF7B6C9820}" presName="spacer"/>
      <dgm:spPr/>
      <dgm:t>
        <a:bodyPr/>
        <a:lstStyle/>
        <a:p/>
      </dgm:t>
    </dgm:pt>
    <dgm:pt modelId="{4BBB6E29-C4ED-4367-8758-0965FC1D3302}" type="pres">
      <dgm:prSet presAssocID="{00CDFFDD-1962-4497-A1C3-02602B4CF695}" presName="parentText" presStyleLbl="node1" presStyleIdx="4" presStyleCnt="5">
        <dgm:presLayoutVars>
          <dgm:chMax val="0"/>
          <dgm:bulletEnabled val="1"/>
        </dgm:presLayoutVars>
      </dgm:prSet>
      <dgm:spPr/>
      <dgm:t>
        <a:bodyPr/>
        <a:lstStyle/>
        <a:p/>
      </dgm:t>
    </dgm:pt>
  </dgm:ptLst>
  <dgm:cxnLst>
    <dgm:cxn modelId="{7A5E4776-B662-4691-9CE0-DDCA6F4CAB67}" srcId="{08899C3D-101F-4FC2-84A5-3B7D8D89AF3C}" destId="{55B2D125-BE09-44A9-96C8-7560EE4E4906}" srcOrd="0" destOrd="0" parTransId="{46AA8983-316B-450A-B314-2B01EC36283E}" sibTransId="{F1D2BE31-D390-43B6-94BD-E29F153B1AAC}"/>
    <dgm:cxn modelId="{A0CEB17D-F556-4C5A-8DD1-BAA62A7D024F}" srcId="{08899C3D-101F-4FC2-84A5-3B7D8D89AF3C}" destId="{E1809F50-EE8F-4D1A-9170-F5C7A2F63439}" srcOrd="1" destOrd="0" parTransId="{A3FF137C-931D-4FCB-9668-FB1C558C84E4}" sibTransId="{1A8A7370-7F81-4DF5-B300-BDA5F404C659}"/>
    <dgm:cxn modelId="{4F2CACEF-A3E8-44E2-93FE-7D40D1FC0E93}" srcId="{08899C3D-101F-4FC2-84A5-3B7D8D89AF3C}" destId="{B7C04735-7DF0-41FE-A7B1-52FBAEEFE3DC}" srcOrd="2" destOrd="0" parTransId="{79DFD214-1014-46E5-B503-5A310D05CDE9}" sibTransId="{50BA474B-C7E4-4460-9167-5BCD41E59895}"/>
    <dgm:cxn modelId="{87FDB9F0-BF4F-4424-A96C-209E6A2D2730}" srcId="{08899C3D-101F-4FC2-84A5-3B7D8D89AF3C}" destId="{47ABDF79-E238-4510-8CB2-C3738C0F6C88}" srcOrd="3" destOrd="0" parTransId="{4824623B-67EE-487D-9E75-A4DF68F41014}" sibTransId="{A68675EA-5C82-4B2E-87F9-BFBF7B6C9820}"/>
    <dgm:cxn modelId="{40B26016-6421-4F9F-B0AA-73B4EB5797BE}" srcId="{08899C3D-101F-4FC2-84A5-3B7D8D89AF3C}" destId="{00CDFFDD-1962-4497-A1C3-02602B4CF695}" srcOrd="4" destOrd="0" parTransId="{B6146CAD-CA83-4D1B-813C-E60BE9259C0D}" sibTransId="{E7A275FF-F908-4BFE-B293-0A91F83770C0}"/>
    <dgm:cxn modelId="{ECC2B2C8-C8E7-4203-BC1C-DB66B5FB484C}" type="presOf" srcId="{08899C3D-101F-4FC2-84A5-3B7D8D89AF3C}" destId="{CB4074BD-504A-411B-9CF3-5B0D20B5BC5F}" srcOrd="0" destOrd="0" presId="urn:microsoft.com/office/officeart/2005/8/layout/vList2"/>
    <dgm:cxn modelId="{D0A8083D-B394-4A9A-A0FA-A844347EF9AB}" type="presParOf" srcId="{CB4074BD-504A-411B-9CF3-5B0D20B5BC5F}" destId="{EEDA47DE-3FB1-4BE2-B611-F90F7A76C552}" srcOrd="0" destOrd="0" presId="urn:microsoft.com/office/officeart/2005/8/layout/vList2"/>
    <dgm:cxn modelId="{B5AAAE15-F23C-4C01-8F17-A87D5D4DCE05}" type="presOf" srcId="{55B2D125-BE09-44A9-96C8-7560EE4E4906}" destId="{EEDA47DE-3FB1-4BE2-B611-F90F7A76C552}" srcOrd="0" destOrd="0" presId="urn:microsoft.com/office/officeart/2005/8/layout/vList2"/>
    <dgm:cxn modelId="{11EE595C-0E3A-4543-9A7C-0243ACDDCE81}" type="presParOf" srcId="{CB4074BD-504A-411B-9CF3-5B0D20B5BC5F}" destId="{25BF4101-6C4E-43BB-A9EF-D4454C042BCA}" srcOrd="1" destOrd="0" presId="urn:microsoft.com/office/officeart/2005/8/layout/vList2"/>
    <dgm:cxn modelId="{2CBAFCD9-C3C9-42EE-9DCE-DCA47D2196AF}" type="presParOf" srcId="{CB4074BD-504A-411B-9CF3-5B0D20B5BC5F}" destId="{A9DADBA9-D020-4537-88ED-5A20F77C4F29}" srcOrd="2" destOrd="0" presId="urn:microsoft.com/office/officeart/2005/8/layout/vList2"/>
    <dgm:cxn modelId="{F0A32419-7AAB-489D-B9A6-141C2C75096B}" type="presOf" srcId="{E1809F50-EE8F-4D1A-9170-F5C7A2F63439}" destId="{A9DADBA9-D020-4537-88ED-5A20F77C4F29}" srcOrd="0" destOrd="0" presId="urn:microsoft.com/office/officeart/2005/8/layout/vList2"/>
    <dgm:cxn modelId="{E722A10C-7864-4C53-A783-8378A0BAE04A}" type="presParOf" srcId="{CB4074BD-504A-411B-9CF3-5B0D20B5BC5F}" destId="{135E2136-476C-4166-A353-124731972891}" srcOrd="3" destOrd="0" presId="urn:microsoft.com/office/officeart/2005/8/layout/vList2"/>
    <dgm:cxn modelId="{B196722B-C0AF-4DD8-AC4D-777DDB5B2FAC}" type="presParOf" srcId="{CB4074BD-504A-411B-9CF3-5B0D20B5BC5F}" destId="{F2496395-24CB-486E-A272-EF6AB2CEC6F8}" srcOrd="4" destOrd="0" presId="urn:microsoft.com/office/officeart/2005/8/layout/vList2"/>
    <dgm:cxn modelId="{5F2A4D87-CDED-4761-9623-2B28D3A9CA66}" type="presOf" srcId="{B7C04735-7DF0-41FE-A7B1-52FBAEEFE3DC}" destId="{F2496395-24CB-486E-A272-EF6AB2CEC6F8}" srcOrd="0" destOrd="0" presId="urn:microsoft.com/office/officeart/2005/8/layout/vList2"/>
    <dgm:cxn modelId="{E863997C-FEF4-4C37-8C4F-1ADADD53FCDD}" type="presParOf" srcId="{CB4074BD-504A-411B-9CF3-5B0D20B5BC5F}" destId="{7B78D843-3F95-4EA5-A79B-87898D4B188B}" srcOrd="5" destOrd="0" presId="urn:microsoft.com/office/officeart/2005/8/layout/vList2"/>
    <dgm:cxn modelId="{AD7D5C27-9F25-4836-B00A-02B2DC9ECF29}" type="presParOf" srcId="{CB4074BD-504A-411B-9CF3-5B0D20B5BC5F}" destId="{9ECE8E2A-A096-4579-9455-E9FA1881820A}" srcOrd="6" destOrd="0" presId="urn:microsoft.com/office/officeart/2005/8/layout/vList2"/>
    <dgm:cxn modelId="{01CBA5E4-18D7-4E92-9B71-C65B9BC38909}" type="presOf" srcId="{47ABDF79-E238-4510-8CB2-C3738C0F6C88}" destId="{9ECE8E2A-A096-4579-9455-E9FA1881820A}" srcOrd="0" destOrd="0" presId="urn:microsoft.com/office/officeart/2005/8/layout/vList2"/>
    <dgm:cxn modelId="{421B63B8-51D0-4E46-B49F-ED0AC4270FEE}" type="presParOf" srcId="{CB4074BD-504A-411B-9CF3-5B0D20B5BC5F}" destId="{49B855D0-BF33-4A90-8769-8E1B500C518A}" srcOrd="7" destOrd="0" presId="urn:microsoft.com/office/officeart/2005/8/layout/vList2"/>
    <dgm:cxn modelId="{72342BCC-5B22-4DCA-9C98-2D7084E9E697}" type="presParOf" srcId="{CB4074BD-504A-411B-9CF3-5B0D20B5BC5F}" destId="{4BBB6E29-C4ED-4367-8758-0965FC1D3302}" srcOrd="8" destOrd="0" presId="urn:microsoft.com/office/officeart/2005/8/layout/vList2"/>
    <dgm:cxn modelId="{9B167127-4EA7-426F-8870-1B22C335BFF9}" type="presOf" srcId="{00CDFFDD-1962-4497-A1C3-02602B4CF695}" destId="{4BBB6E29-C4ED-4367-8758-0965FC1D3302}" srcOrd="0" destOrd="0" presId="urn:microsoft.com/office/officeart/2005/8/layout/vList2"/>
  </dgm:cxnLst>
  <dgm:bg/>
  <dgm:whole/>
  <dgm:extLst>
    <a:ext uri="http://schemas.microsoft.com/office/drawing/2008/diagram">
      <dsp:dataModelExt xmlns:dsp="http://schemas.microsoft.com/office/drawing/2008/diagram" relId="rId4" minVer="http://schemas.openxmlformats.org/drawingml/2006/main"/>
    </a:ext>
  </dgm:extLst>
</dgm:dataModel>
</file>

<file path=ppt/diagrams/data10.xml><?xml version="1.0" encoding="utf-8"?>
<dgm:dataModel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dgm="http://schemas.openxmlformats.org/drawingml/2006/diagram">
  <dgm:ptLst>
    <dgm:pt modelId="{206DEC42-B6AD-4ACF-BBB7-6FC12747C074}"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FBD6AED6-7A76-412D-A764-1A90836B74B6}" type="parTrans" cxnId="{7A3D0CB3-5114-457C-8155-D8A70446E704}">
      <dgm:prSet/>
      <dgm:spPr/>
      <dgm:t>
        <a:bodyPr/>
        <a:lstStyle/>
        <a:p>
          <a:endParaRPr lang="en-US"/>
        </a:p>
      </dgm:t>
    </dgm:pt>
    <dgm:pt modelId="{4E3E63E1-91EC-44B9-9FC4-D9C7506E804F}">
      <dgm:prSet custT="1"/>
      <dgm:spPr>
        <a:noFill/>
        <a:ln>
          <a:noFill/>
        </a:ln>
      </dgm:spPr>
      <dgm:t>
        <a:bodyPr/>
        <a:lstStyle/>
        <a:p>
          <a:r>
            <a:rPr lang="vi" sz="2600" b="1" i="0" strike="noStrike" cap="none" spc="0" baseline="0">
              <a:solidFill>
                <a:srgbClr val="000000"/>
              </a:solidFill>
              <a:effectLst/>
              <a:latin typeface="Arial"/>
              <a:ea typeface="Arial"/>
              <a:cs typeface="Arial"/>
            </a:rPr>
            <a:t>Ví dụ về các hành vi khác có thể là quấy rối tình dục</a:t>
          </a:r>
          <a:r>
            <a:rPr lang="vi" sz="2200" b="0" i="0" strike="noStrike" cap="none" spc="0" baseline="0">
              <a:solidFill>
                <a:srgbClr val="000000"/>
              </a:solidFill>
              <a:effectLst/>
              <a:latin typeface="Arial"/>
              <a:ea typeface="Arial"/>
              <a:cs typeface="Arial"/>
            </a:rPr>
            <a:t>:</a:t>
          </a:r>
        </a:p>
      </dgm:t>
    </dgm:pt>
    <dgm:pt modelId="{65C9D9F7-EFA2-4B94-A181-77AD3592B6FF}" type="parTrans" cxnId="{7D57CBEA-B91D-41F7-978D-244347CC5348}">
      <dgm:prSet/>
      <dgm:spPr/>
      <dgm:t>
        <a:bodyPr/>
        <a:lstStyle/>
        <a:p>
          <a:endParaRPr lang="en-US"/>
        </a:p>
      </dgm:t>
    </dgm:pt>
    <dgm:pt modelId="{5C874A82-B00F-4EB2-B242-4AA0235F0E71}">
      <dgm:prSet custT="1"/>
      <dgm:spPr>
        <a:noFill/>
        <a:ln>
          <a:noFill/>
        </a:ln>
      </dgm:spPr>
      <dgm:t>
        <a:bodyPr/>
        <a:lstStyle/>
        <a:p>
          <a:r>
            <a:rPr lang="vi" sz="1800" b="0" i="0" strike="noStrike" cap="none" spc="0" baseline="0">
              <a:solidFill>
                <a:srgbClr val="000000"/>
              </a:solidFill>
              <a:effectLst/>
              <a:latin typeface="Arial"/>
              <a:ea typeface="Arial"/>
              <a:cs typeface="Arial"/>
            </a:rPr>
            <a:t>Các cuộc gọi Whistling hoặc gọi cho mèo</a:t>
          </a:r>
        </a:p>
      </dgm:t>
    </dgm:pt>
    <dgm:pt modelId="{74FE66E2-11B0-4DF1-8CB9-2E43DAA334E9}" type="sibTrans" cxnId="{7D57CBEA-B91D-41F7-978D-244347CC5348}">
      <dgm:prSet/>
      <dgm:spPr/>
      <dgm:t>
        <a:bodyPr/>
        <a:lstStyle/>
        <a:p>
          <a:endParaRPr lang="en-US"/>
        </a:p>
      </dgm:t>
    </dgm:pt>
    <dgm:pt modelId="{4618FD35-7002-4B48-AAF5-40509A0BED89}" type="parTrans" cxnId="{ECB98DC7-9AE8-499E-A387-510DC5EBBD77}">
      <dgm:prSet/>
      <dgm:spPr/>
      <dgm:t>
        <a:bodyPr/>
        <a:lstStyle/>
        <a:p>
          <a:endParaRPr lang="en-US"/>
        </a:p>
      </dgm:t>
    </dgm:pt>
    <dgm:pt modelId="{2B76601A-3805-4AE4-93A8-2403014E6CAE}">
      <dgm:prSet custT="1"/>
      <dgm:spPr>
        <a:noFill/>
        <a:ln>
          <a:noFill/>
        </a:ln>
      </dgm:spPr>
      <dgm:t>
        <a:bodyPr/>
        <a:lstStyle/>
        <a:p>
          <a:r>
            <a:rPr lang="vi" sz="1800" b="0" i="0" strike="noStrike" cap="none" spc="0" baseline="0">
              <a:solidFill>
                <a:srgbClr val="000000"/>
              </a:solidFill>
              <a:effectLst/>
              <a:latin typeface="Arial"/>
              <a:ea typeface="Arial"/>
              <a:cs typeface="Arial"/>
            </a:rPr>
            <a:t>Âm thanh khiêu dâm qua loa</a:t>
          </a:r>
        </a:p>
      </dgm:t>
    </dgm:pt>
    <dgm:pt modelId="{2EF86669-6B13-4DE8-A54A-022F007077BF}" type="sibTrans" cxnId="{ECB98DC7-9AE8-499E-A387-510DC5EBBD77}">
      <dgm:prSet/>
      <dgm:spPr/>
      <dgm:t>
        <a:bodyPr/>
        <a:lstStyle/>
        <a:p>
          <a:endParaRPr lang="en-US"/>
        </a:p>
      </dgm:t>
    </dgm:pt>
    <dgm:pt modelId="{C1211AF1-F451-49DA-AA0B-402BC1F36871}" type="parTrans" cxnId="{5661ED6F-0715-4AC4-B87C-8D6F2F1BC872}">
      <dgm:prSet/>
      <dgm:spPr/>
      <dgm:t>
        <a:bodyPr/>
        <a:lstStyle/>
        <a:p>
          <a:endParaRPr lang="en-US"/>
        </a:p>
      </dgm:t>
    </dgm:pt>
    <dgm:pt modelId="{FB56218A-047C-420B-B541-846EA5879542}">
      <dgm:prSet custT="1"/>
      <dgm:spPr>
        <a:noFill/>
        <a:ln>
          <a:noFill/>
        </a:ln>
      </dgm:spPr>
      <dgm:t>
        <a:bodyPr/>
        <a:lstStyle/>
        <a:p>
          <a:r>
            <a:rPr lang="vi" sz="1800" b="0" i="0" strike="noStrike" cap="none" spc="0" baseline="0">
              <a:solidFill>
                <a:srgbClr val="000000"/>
              </a:solidFill>
              <a:effectLst/>
              <a:latin typeface="Arial"/>
              <a:ea typeface="Arial"/>
              <a:cs typeface="Arial"/>
            </a:rPr>
            <a:t>Những trò đùa mang tính tình dục hoặc giới tính cụ thể hoặc những trò đùa thực tế</a:t>
          </a:r>
        </a:p>
      </dgm:t>
    </dgm:pt>
    <dgm:pt modelId="{89D38FDC-3015-4075-B17B-AB83F8963CC4}" type="sibTrans" cxnId="{5661ED6F-0715-4AC4-B87C-8D6F2F1BC872}">
      <dgm:prSet/>
      <dgm:spPr/>
      <dgm:t>
        <a:bodyPr/>
        <a:lstStyle/>
        <a:p>
          <a:endParaRPr lang="en-US"/>
        </a:p>
      </dgm:t>
    </dgm:pt>
    <dgm:pt modelId="{63F8A4E5-EE42-4D97-8CF9-54BDD3629AC3}" type="parTrans" cxnId="{6F3B113A-4624-4A32-B417-4452BBF8F04C}">
      <dgm:prSet/>
      <dgm:spPr/>
      <dgm:t>
        <a:bodyPr/>
        <a:lstStyle/>
        <a:p>
          <a:endParaRPr lang="en-US"/>
        </a:p>
      </dgm:t>
    </dgm:pt>
    <dgm:pt modelId="{A9B4E2AF-8FB9-4AB8-84CD-EBE378D1C228}">
      <dgm:prSet custT="1"/>
      <dgm:spPr>
        <a:noFill/>
        <a:ln>
          <a:noFill/>
        </a:ln>
      </dgm:spPr>
      <dgm:t>
        <a:bodyPr/>
        <a:lstStyle/>
        <a:p>
          <a:r>
            <a:rPr lang="vi" sz="1800" b="0" i="0" strike="noStrike" cap="none" spc="0" baseline="0">
              <a:solidFill>
                <a:srgbClr val="000000"/>
              </a:solidFill>
              <a:effectLst/>
              <a:latin typeface="Arial"/>
              <a:ea typeface="Arial"/>
              <a:cs typeface="Arial"/>
            </a:rPr>
            <a:t>Tổ chức các hoạt động của công ty trong một môi trường không phù hợp hoặc mời khách hoặc chiêu đãi không phù hợp</a:t>
          </a:r>
        </a:p>
      </dgm:t>
    </dgm:pt>
    <dgm:pt modelId="{797F6933-A2DE-4C7F-B05B-46462B3A9CF6}" type="sibTrans" cxnId="{6F3B113A-4624-4A32-B417-4452BBF8F04C}">
      <dgm:prSet/>
      <dgm:spPr/>
      <dgm:t>
        <a:bodyPr/>
        <a:lstStyle/>
        <a:p>
          <a:endParaRPr lang="en-US"/>
        </a:p>
      </dgm:t>
    </dgm:pt>
    <dgm:pt modelId="{6C0C758B-9048-4F2A-8387-ECC98AA698FA}" type="parTrans" cxnId="{06992078-2279-4E69-8F20-6B3B6662D841}">
      <dgm:prSet/>
      <dgm:spPr/>
      <dgm:t>
        <a:bodyPr/>
        <a:lstStyle/>
        <a:p>
          <a:endParaRPr lang="en-US"/>
        </a:p>
      </dgm:t>
    </dgm:pt>
    <dgm:pt modelId="{1D55BE92-8567-47B2-84CD-382D6F2FE7BD}">
      <dgm:prSet custT="1"/>
      <dgm:spPr>
        <a:noFill/>
        <a:ln>
          <a:noFill/>
        </a:ln>
      </dgm:spPr>
      <dgm:t>
        <a:bodyPr/>
        <a:lstStyle/>
        <a:p>
          <a:r>
            <a:rPr lang="vi" sz="1800" b="0" i="0" strike="noStrike" cap="none" spc="0" baseline="0">
              <a:solidFill>
                <a:srgbClr val="000000"/>
              </a:solidFill>
              <a:effectLst/>
              <a:latin typeface="Arial"/>
              <a:ea typeface="Arial"/>
              <a:cs typeface="Arial"/>
            </a:rPr>
            <a:t>Ưu tiên tình dục</a:t>
          </a:r>
        </a:p>
      </dgm:t>
    </dgm:pt>
    <dgm:pt modelId="{7FE9C061-C4D5-4B75-A46E-71BED3B782D5}" type="sibTrans" cxnId="{06992078-2279-4E69-8F20-6B3B6662D841}">
      <dgm:prSet/>
      <dgm:spPr/>
      <dgm:t>
        <a:bodyPr/>
        <a:lstStyle/>
        <a:p>
          <a:endParaRPr lang="en-US"/>
        </a:p>
      </dgm:t>
    </dgm:pt>
    <dgm:pt modelId="{18E92B46-2F9F-4F01-97C0-B4B984DD18F7}" type="sibTrans" cxnId="{7A3D0CB3-5114-457C-8155-D8A70446E704}">
      <dgm:prSet/>
      <dgm:spPr/>
      <dgm:t>
        <a:bodyPr/>
        <a:lstStyle/>
        <a:p>
          <a:endParaRPr lang="en-US"/>
        </a:p>
      </dgm:t>
    </dgm:pt>
    <dgm:pt modelId="{FAFBB261-EFC8-485D-A508-80FF62B0D5D6}" type="pres">
      <dgm:prSet presAssocID="{206DEC42-B6AD-4ACF-BBB7-6FC12747C074}" presName="vert0">
        <dgm:presLayoutVars>
          <dgm:dir/>
          <dgm:animOne val="branch"/>
          <dgm:animLvl val="lvl"/>
        </dgm:presLayoutVars>
      </dgm:prSet>
      <dgm:spPr/>
      <dgm:t>
        <a:bodyPr/>
        <a:lstStyle/>
        <a:p/>
      </dgm:t>
    </dgm:pt>
    <dgm:pt modelId="{7F93DC20-FFE4-423F-808D-8BD2BEA6192A}" type="pres">
      <dgm:prSet presAssocID="{4E3E63E1-91EC-44B9-9FC4-D9C7506E804F}" presName="thickLine" presStyleLbl="alignNode1" presStyleCnt="1"/>
      <dgm:spPr>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dgm:spPr>
      <dgm:t>
        <a:bodyPr/>
        <a:lstStyle/>
        <a:p/>
      </dgm:t>
    </dgm:pt>
    <dgm:pt modelId="{ABECE032-00B4-4DFC-A8F8-ED302C3503FB}" type="pres">
      <dgm:prSet presAssocID="{4E3E63E1-91EC-44B9-9FC4-D9C7506E804F}" presName="horz1"/>
      <dgm:spPr/>
      <dgm:t>
        <a:bodyPr/>
        <a:lstStyle/>
        <a:p/>
      </dgm:t>
    </dgm:pt>
    <dgm:pt modelId="{9312FDC3-35BD-412D-8123-319657CBF62B}" type="pres">
      <dgm:prSet presAssocID="{4E3E63E1-91EC-44B9-9FC4-D9C7506E804F}" presName="tx1" presStyleLbl="revTx" presStyleCnt="6" custScaleX="151945"/>
      <dgm:spPr/>
      <dgm:t>
        <a:bodyPr/>
        <a:lstStyle/>
        <a:p/>
      </dgm:t>
    </dgm:pt>
    <dgm:pt modelId="{5C6FB92B-7BB7-41CF-88DE-E3E5D1D973C2}" type="pres">
      <dgm:prSet presAssocID="{4E3E63E1-91EC-44B9-9FC4-D9C7506E804F}" presName="vert1"/>
      <dgm:spPr/>
      <dgm:t>
        <a:bodyPr/>
        <a:lstStyle/>
        <a:p/>
      </dgm:t>
    </dgm:pt>
    <dgm:pt modelId="{9AE2F3A8-E8EF-43FE-AF95-F63865CF6D93}" type="pres">
      <dgm:prSet presAssocID="{5C874A82-B00F-4EB2-B242-4AA0235F0E71}" presName="vertSpace2a"/>
      <dgm:spPr/>
      <dgm:t>
        <a:bodyPr/>
        <a:lstStyle/>
        <a:p/>
      </dgm:t>
    </dgm:pt>
    <dgm:pt modelId="{0162CB7B-D4EA-44B7-9A07-03341D19E06E}" type="pres">
      <dgm:prSet presAssocID="{5C874A82-B00F-4EB2-B242-4AA0235F0E71}" presName="horz2"/>
      <dgm:spPr/>
      <dgm:t>
        <a:bodyPr/>
        <a:lstStyle/>
        <a:p/>
      </dgm:t>
    </dgm:pt>
    <dgm:pt modelId="{FB68D546-8C73-4A79-9DB1-772D380BBD4A}" type="pres">
      <dgm:prSet presAssocID="{5C874A82-B00F-4EB2-B242-4AA0235F0E71}" presName="horzSpace2"/>
      <dgm:spPr/>
      <dgm:t>
        <a:bodyPr/>
        <a:lstStyle/>
        <a:p/>
      </dgm:t>
    </dgm:pt>
    <dgm:pt modelId="{A9E34BAC-35D8-4FEF-98F0-7E06B035F395}" type="pres">
      <dgm:prSet presAssocID="{5C874A82-B00F-4EB2-B242-4AA0235F0E71}" presName="tx2" presStyleLbl="revTx" presStyleIdx="1" presStyleCnt="6"/>
      <dgm:spPr/>
      <dgm:t>
        <a:bodyPr/>
        <a:lstStyle/>
        <a:p/>
      </dgm:t>
    </dgm:pt>
    <dgm:pt modelId="{476C5796-27E6-4BBB-8ED2-1578046DF0BD}" type="pres">
      <dgm:prSet presAssocID="{5C874A82-B00F-4EB2-B242-4AA0235F0E71}" presName="vert2"/>
      <dgm:spPr/>
      <dgm:t>
        <a:bodyPr/>
        <a:lstStyle/>
        <a:p/>
      </dgm:t>
    </dgm:pt>
    <dgm:pt modelId="{859E794E-96B5-4952-8AC2-2B4E711746BC}" type="pres">
      <dgm:prSet presAssocID="{5C874A82-B00F-4EB2-B242-4AA0235F0E71}" presName="thinLine2b" presStyleLbl="callout" presStyleCnt="5"/>
      <dgm:spPr>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dgm:spPr>
      <dgm:t>
        <a:bodyPr/>
        <a:lstStyle/>
        <a:p/>
      </dgm:t>
    </dgm:pt>
    <dgm:pt modelId="{41846699-4206-45D3-AA0C-A95E98B906E1}" type="pres">
      <dgm:prSet presAssocID="{5C874A82-B00F-4EB2-B242-4AA0235F0E71}" presName="vertSpace2b"/>
      <dgm:spPr/>
      <dgm:t>
        <a:bodyPr/>
        <a:lstStyle/>
        <a:p/>
      </dgm:t>
    </dgm:pt>
    <dgm:pt modelId="{C3FB56C9-D809-4E41-A610-ED72F69C9723}" type="pres">
      <dgm:prSet presAssocID="{2B76601A-3805-4AE4-93A8-2403014E6CAE}" presName="horz2"/>
      <dgm:spPr/>
      <dgm:t>
        <a:bodyPr/>
        <a:lstStyle/>
        <a:p/>
      </dgm:t>
    </dgm:pt>
    <dgm:pt modelId="{BFFD5070-A867-4D95-978C-C10A761B14CA}" type="pres">
      <dgm:prSet presAssocID="{2B76601A-3805-4AE4-93A8-2403014E6CAE}" presName="horzSpace2"/>
      <dgm:spPr/>
      <dgm:t>
        <a:bodyPr/>
        <a:lstStyle/>
        <a:p/>
      </dgm:t>
    </dgm:pt>
    <dgm:pt modelId="{8186A4D1-0156-4C96-BB4A-79A33B225819}" type="pres">
      <dgm:prSet presAssocID="{2B76601A-3805-4AE4-93A8-2403014E6CAE}" presName="tx2" presStyleLbl="revTx" presStyleIdx="2" presStyleCnt="6"/>
      <dgm:spPr/>
      <dgm:t>
        <a:bodyPr/>
        <a:lstStyle/>
        <a:p/>
      </dgm:t>
    </dgm:pt>
    <dgm:pt modelId="{1B5185F5-F1D6-4E10-ADB1-6D083787D3C1}" type="pres">
      <dgm:prSet presAssocID="{2B76601A-3805-4AE4-93A8-2403014E6CAE}" presName="vert2"/>
      <dgm:spPr/>
      <dgm:t>
        <a:bodyPr/>
        <a:lstStyle/>
        <a:p/>
      </dgm:t>
    </dgm:pt>
    <dgm:pt modelId="{28250926-47F9-4B6C-B183-C4910A559C03}" type="pres">
      <dgm:prSet presAssocID="{2B76601A-3805-4AE4-93A8-2403014E6CAE}" presName="thinLine2b" presStyleLbl="callout" presStyleIdx="1" presStyleCnt="5"/>
      <dgm:spPr>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dgm:spPr>
      <dgm:t>
        <a:bodyPr/>
        <a:lstStyle/>
        <a:p/>
      </dgm:t>
    </dgm:pt>
    <dgm:pt modelId="{6BB75EE5-4B00-402C-9321-B8DCDAFF53E4}" type="pres">
      <dgm:prSet presAssocID="{2B76601A-3805-4AE4-93A8-2403014E6CAE}" presName="vertSpace2b"/>
      <dgm:spPr/>
      <dgm:t>
        <a:bodyPr/>
        <a:lstStyle/>
        <a:p/>
      </dgm:t>
    </dgm:pt>
    <dgm:pt modelId="{A621A151-F51D-4DB0-8768-FE83CEF39846}" type="pres">
      <dgm:prSet presAssocID="{FB56218A-047C-420B-B541-846EA5879542}" presName="horz2"/>
      <dgm:spPr/>
      <dgm:t>
        <a:bodyPr/>
        <a:lstStyle/>
        <a:p/>
      </dgm:t>
    </dgm:pt>
    <dgm:pt modelId="{984B157A-DB67-4430-97F9-D7652F0A20A1}" type="pres">
      <dgm:prSet presAssocID="{FB56218A-047C-420B-B541-846EA5879542}" presName="horzSpace2"/>
      <dgm:spPr/>
      <dgm:t>
        <a:bodyPr/>
        <a:lstStyle/>
        <a:p/>
      </dgm:t>
    </dgm:pt>
    <dgm:pt modelId="{FE8B4F2A-2E0F-4DBC-B946-A4B9A313E1F7}" type="pres">
      <dgm:prSet presAssocID="{FB56218A-047C-420B-B541-846EA5879542}" presName="tx2" presStyleLbl="revTx" presStyleIdx="3" presStyleCnt="6"/>
      <dgm:spPr/>
      <dgm:t>
        <a:bodyPr/>
        <a:lstStyle/>
        <a:p/>
      </dgm:t>
    </dgm:pt>
    <dgm:pt modelId="{1BFA713F-55C3-49D1-9A16-EDC5FD5143B8}" type="pres">
      <dgm:prSet presAssocID="{FB56218A-047C-420B-B541-846EA5879542}" presName="vert2"/>
      <dgm:spPr/>
      <dgm:t>
        <a:bodyPr/>
        <a:lstStyle/>
        <a:p/>
      </dgm:t>
    </dgm:pt>
    <dgm:pt modelId="{477CA06C-8CB6-4D8A-AE11-2226549E6D4D}" type="pres">
      <dgm:prSet presAssocID="{FB56218A-047C-420B-B541-846EA5879542}" presName="thinLine2b" presStyleLbl="callout" presStyleIdx="2" presStyleCnt="5"/>
      <dgm:spPr>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dgm:spPr>
      <dgm:t>
        <a:bodyPr/>
        <a:lstStyle/>
        <a:p/>
      </dgm:t>
    </dgm:pt>
    <dgm:pt modelId="{9A3139F9-E1CC-404E-9B76-1652B3607D69}" type="pres">
      <dgm:prSet presAssocID="{FB56218A-047C-420B-B541-846EA5879542}" presName="vertSpace2b"/>
      <dgm:spPr/>
      <dgm:t>
        <a:bodyPr/>
        <a:lstStyle/>
        <a:p/>
      </dgm:t>
    </dgm:pt>
    <dgm:pt modelId="{1AA9D66C-B39C-4D0E-8432-CFA881C96223}" type="pres">
      <dgm:prSet presAssocID="{A9B4E2AF-8FB9-4AB8-84CD-EBE378D1C228}" presName="horz2"/>
      <dgm:spPr/>
      <dgm:t>
        <a:bodyPr/>
        <a:lstStyle/>
        <a:p/>
      </dgm:t>
    </dgm:pt>
    <dgm:pt modelId="{2531E488-152A-444B-8598-E28EE0DC2109}" type="pres">
      <dgm:prSet presAssocID="{A9B4E2AF-8FB9-4AB8-84CD-EBE378D1C228}" presName="horzSpace2"/>
      <dgm:spPr/>
      <dgm:t>
        <a:bodyPr/>
        <a:lstStyle/>
        <a:p/>
      </dgm:t>
    </dgm:pt>
    <dgm:pt modelId="{CCBBC7AE-48F6-4C66-B15D-F47ABA905FB6}" type="pres">
      <dgm:prSet presAssocID="{A9B4E2AF-8FB9-4AB8-84CD-EBE378D1C228}" presName="tx2" presStyleLbl="revTx" presStyleIdx="4" presStyleCnt="6"/>
      <dgm:spPr/>
      <dgm:t>
        <a:bodyPr/>
        <a:lstStyle/>
        <a:p/>
      </dgm:t>
    </dgm:pt>
    <dgm:pt modelId="{8BF46259-7772-4097-9816-34DB0ACDD609}" type="pres">
      <dgm:prSet presAssocID="{A9B4E2AF-8FB9-4AB8-84CD-EBE378D1C228}" presName="vert2"/>
      <dgm:spPr/>
      <dgm:t>
        <a:bodyPr/>
        <a:lstStyle/>
        <a:p/>
      </dgm:t>
    </dgm:pt>
    <dgm:pt modelId="{0C5C7B47-C56F-4850-AFBC-054F7E8B0379}" type="pres">
      <dgm:prSet presAssocID="{A9B4E2AF-8FB9-4AB8-84CD-EBE378D1C228}" presName="thinLine2b" presStyleLbl="callout" presStyleIdx="3" presStyleCnt="5"/>
      <dgm:spPr>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dgm:spPr>
      <dgm:t>
        <a:bodyPr/>
        <a:lstStyle/>
        <a:p/>
      </dgm:t>
    </dgm:pt>
    <dgm:pt modelId="{6B81599E-92A6-4B29-9371-3FD87B56C9FE}" type="pres">
      <dgm:prSet presAssocID="{A9B4E2AF-8FB9-4AB8-84CD-EBE378D1C228}" presName="vertSpace2b"/>
      <dgm:spPr/>
      <dgm:t>
        <a:bodyPr/>
        <a:lstStyle/>
        <a:p/>
      </dgm:t>
    </dgm:pt>
    <dgm:pt modelId="{F6886498-8A9B-4A07-9789-A823F006274E}" type="pres">
      <dgm:prSet presAssocID="{1D55BE92-8567-47B2-84CD-382D6F2FE7BD}" presName="horz2"/>
      <dgm:spPr/>
      <dgm:t>
        <a:bodyPr/>
        <a:lstStyle/>
        <a:p/>
      </dgm:t>
    </dgm:pt>
    <dgm:pt modelId="{C30364AB-4908-4163-8DBA-817283A5240C}" type="pres">
      <dgm:prSet presAssocID="{1D55BE92-8567-47B2-84CD-382D6F2FE7BD}" presName="horzSpace2"/>
      <dgm:spPr/>
      <dgm:t>
        <a:bodyPr/>
        <a:lstStyle/>
        <a:p/>
      </dgm:t>
    </dgm:pt>
    <dgm:pt modelId="{01ABACC0-9C9C-498F-82D0-1956E422E8B3}" type="pres">
      <dgm:prSet presAssocID="{1D55BE92-8567-47B2-84CD-382D6F2FE7BD}" presName="tx2" presStyleLbl="revTx" presStyleIdx="5" presStyleCnt="6"/>
      <dgm:spPr/>
      <dgm:t>
        <a:bodyPr/>
        <a:lstStyle/>
        <a:p/>
      </dgm:t>
    </dgm:pt>
    <dgm:pt modelId="{BA22EAF1-54F6-4E43-9011-88E6E93C774D}" type="pres">
      <dgm:prSet presAssocID="{1D55BE92-8567-47B2-84CD-382D6F2FE7BD}" presName="vert2"/>
      <dgm:spPr/>
      <dgm:t>
        <a:bodyPr/>
        <a:lstStyle/>
        <a:p/>
      </dgm:t>
    </dgm:pt>
    <dgm:pt modelId="{664FD3C0-8B9D-4043-AE1E-6C6301BA94A6}" type="pres">
      <dgm:prSet presAssocID="{1D55BE92-8567-47B2-84CD-382D6F2FE7BD}" presName="thinLine2b" presStyleLbl="callout" presStyleIdx="4" presStyleCnt="5"/>
      <dgm:spPr>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dgm:spPr>
      <dgm:t>
        <a:bodyPr/>
        <a:lstStyle/>
        <a:p/>
      </dgm:t>
    </dgm:pt>
    <dgm:pt modelId="{FC5E586B-518A-4666-A8EE-BD7A229E736E}" type="pres">
      <dgm:prSet presAssocID="{1D55BE92-8567-47B2-84CD-382D6F2FE7BD}" presName="vertSpace2b"/>
      <dgm:spPr/>
      <dgm:t>
        <a:bodyPr/>
        <a:lstStyle/>
        <a:p/>
      </dgm:t>
    </dgm:pt>
  </dgm:ptLst>
  <dgm:cxnLst>
    <dgm:cxn modelId="{7A3D0CB3-5114-457C-8155-D8A70446E704}" srcId="{206DEC42-B6AD-4ACF-BBB7-6FC12747C074}" destId="{4E3E63E1-91EC-44B9-9FC4-D9C7506E804F}" srcOrd="0" destOrd="0" parTransId="{FBD6AED6-7A76-412D-A764-1A90836B74B6}" sibTransId="{18E92B46-2F9F-4F01-97C0-B4B984DD18F7}"/>
    <dgm:cxn modelId="{7D57CBEA-B91D-41F7-978D-244347CC5348}" srcId="{4E3E63E1-91EC-44B9-9FC4-D9C7506E804F}" destId="{5C874A82-B00F-4EB2-B242-4AA0235F0E71}" srcOrd="0" destOrd="0" parTransId="{65C9D9F7-EFA2-4B94-A181-77AD3592B6FF}" sibTransId="{74FE66E2-11B0-4DF1-8CB9-2E43DAA334E9}"/>
    <dgm:cxn modelId="{ECB98DC7-9AE8-499E-A387-510DC5EBBD77}" srcId="{4E3E63E1-91EC-44B9-9FC4-D9C7506E804F}" destId="{2B76601A-3805-4AE4-93A8-2403014E6CAE}" srcOrd="1" destOrd="0" parTransId="{4618FD35-7002-4B48-AAF5-40509A0BED89}" sibTransId="{2EF86669-6B13-4DE8-A54A-022F007077BF}"/>
    <dgm:cxn modelId="{5661ED6F-0715-4AC4-B87C-8D6F2F1BC872}" srcId="{4E3E63E1-91EC-44B9-9FC4-D9C7506E804F}" destId="{FB56218A-047C-420B-B541-846EA5879542}" srcOrd="2" destOrd="0" parTransId="{C1211AF1-F451-49DA-AA0B-402BC1F36871}" sibTransId="{89D38FDC-3015-4075-B17B-AB83F8963CC4}"/>
    <dgm:cxn modelId="{6F3B113A-4624-4A32-B417-4452BBF8F04C}" srcId="{4E3E63E1-91EC-44B9-9FC4-D9C7506E804F}" destId="{A9B4E2AF-8FB9-4AB8-84CD-EBE378D1C228}" srcOrd="3" destOrd="0" parTransId="{63F8A4E5-EE42-4D97-8CF9-54BDD3629AC3}" sibTransId="{797F6933-A2DE-4C7F-B05B-46462B3A9CF6}"/>
    <dgm:cxn modelId="{06992078-2279-4E69-8F20-6B3B6662D841}" srcId="{4E3E63E1-91EC-44B9-9FC4-D9C7506E804F}" destId="{1D55BE92-8567-47B2-84CD-382D6F2FE7BD}" srcOrd="4" destOrd="0" parTransId="{6C0C758B-9048-4F2A-8387-ECC98AA698FA}" sibTransId="{7FE9C061-C4D5-4B75-A46E-71BED3B782D5}"/>
    <dgm:cxn modelId="{3B276377-82E3-4A7F-9C9A-A0231BA491FF}" type="presOf" srcId="{206DEC42-B6AD-4ACF-BBB7-6FC12747C074}" destId="{FAFBB261-EFC8-485D-A508-80FF62B0D5D6}" srcOrd="0" destOrd="0" presId="urn:microsoft.com/office/officeart/2008/layout/LinedList"/>
    <dgm:cxn modelId="{5AFAB0DA-7761-4F1E-B1EE-95B027922385}" type="presParOf" srcId="{FAFBB261-EFC8-485D-A508-80FF62B0D5D6}" destId="{7F93DC20-FFE4-423F-808D-8BD2BEA6192A}" srcOrd="0" destOrd="0" presId="urn:microsoft.com/office/officeart/2008/layout/LinedList"/>
    <dgm:cxn modelId="{DA24694B-B25A-46DB-8B33-7CB384508F1E}" type="presParOf" srcId="{FAFBB261-EFC8-485D-A508-80FF62B0D5D6}" destId="{ABECE032-00B4-4DFC-A8F8-ED302C3503FB}" srcOrd="1" destOrd="0" presId="urn:microsoft.com/office/officeart/2008/layout/LinedList"/>
    <dgm:cxn modelId="{9740C911-85C4-41C3-84F1-C5113F315A1A}" type="presParOf" srcId="{ABECE032-00B4-4DFC-A8F8-ED302C3503FB}" destId="{9312FDC3-35BD-412D-8123-319657CBF62B}" srcOrd="0" destOrd="0" presId="urn:microsoft.com/office/officeart/2008/layout/LinedList"/>
    <dgm:cxn modelId="{28DB8332-E7AD-441E-95BC-C719B18BEEE7}" type="presOf" srcId="{4E3E63E1-91EC-44B9-9FC4-D9C7506E804F}" destId="{9312FDC3-35BD-412D-8123-319657CBF62B}" srcOrd="0" destOrd="0" presId="urn:microsoft.com/office/officeart/2008/layout/LinedList"/>
    <dgm:cxn modelId="{22971A7B-79D0-445D-8038-30B70A4E431B}" type="presParOf" srcId="{ABECE032-00B4-4DFC-A8F8-ED302C3503FB}" destId="{5C6FB92B-7BB7-41CF-88DE-E3E5D1D973C2}" srcOrd="1" destOrd="0" presId="urn:microsoft.com/office/officeart/2008/layout/LinedList"/>
    <dgm:cxn modelId="{1ACBA001-A66F-4A81-9C03-C72635BBEBC4}" type="presParOf" srcId="{5C6FB92B-7BB7-41CF-88DE-E3E5D1D973C2}" destId="{9AE2F3A8-E8EF-43FE-AF95-F63865CF6D93}" srcOrd="0" destOrd="0" presId="urn:microsoft.com/office/officeart/2008/layout/LinedList"/>
    <dgm:cxn modelId="{FC493A7F-8302-4760-8232-7E4E7A1CE4DD}" type="presParOf" srcId="{5C6FB92B-7BB7-41CF-88DE-E3E5D1D973C2}" destId="{0162CB7B-D4EA-44B7-9A07-03341D19E06E}" srcOrd="1" destOrd="0" presId="urn:microsoft.com/office/officeart/2008/layout/LinedList"/>
    <dgm:cxn modelId="{794E4920-8C0E-474F-9AE4-7069C9799E78}" type="presParOf" srcId="{0162CB7B-D4EA-44B7-9A07-03341D19E06E}" destId="{FB68D546-8C73-4A79-9DB1-772D380BBD4A}" srcOrd="0" destOrd="0" presId="urn:microsoft.com/office/officeart/2008/layout/LinedList"/>
    <dgm:cxn modelId="{DA19CD51-F7CC-4B37-8447-41B3B864CE72}" type="presParOf" srcId="{0162CB7B-D4EA-44B7-9A07-03341D19E06E}" destId="{A9E34BAC-35D8-4FEF-98F0-7E06B035F395}" srcOrd="1" destOrd="0" presId="urn:microsoft.com/office/officeart/2008/layout/LinedList"/>
    <dgm:cxn modelId="{50E40E75-14FD-41BD-BED3-07D0DB4738D0}" type="presOf" srcId="{5C874A82-B00F-4EB2-B242-4AA0235F0E71}" destId="{A9E34BAC-35D8-4FEF-98F0-7E06B035F395}" srcOrd="0" destOrd="0" presId="urn:microsoft.com/office/officeart/2008/layout/LinedList"/>
    <dgm:cxn modelId="{6BCA8A7B-F893-4025-91D4-650B60215EA0}" type="presParOf" srcId="{0162CB7B-D4EA-44B7-9A07-03341D19E06E}" destId="{476C5796-27E6-4BBB-8ED2-1578046DF0BD}" srcOrd="2" destOrd="0" presId="urn:microsoft.com/office/officeart/2008/layout/LinedList"/>
    <dgm:cxn modelId="{3C174F96-21C7-417E-8B35-CB5F2307C245}" type="presParOf" srcId="{5C6FB92B-7BB7-41CF-88DE-E3E5D1D973C2}" destId="{859E794E-96B5-4952-8AC2-2B4E711746BC}" srcOrd="2" destOrd="0" presId="urn:microsoft.com/office/officeart/2008/layout/LinedList"/>
    <dgm:cxn modelId="{D39FD05C-0E73-4525-AB05-454B3E70AB55}" type="presParOf" srcId="{5C6FB92B-7BB7-41CF-88DE-E3E5D1D973C2}" destId="{41846699-4206-45D3-AA0C-A95E98B906E1}" srcOrd="3" destOrd="0" presId="urn:microsoft.com/office/officeart/2008/layout/LinedList"/>
    <dgm:cxn modelId="{76ED2BBC-8AC5-4DB4-BEED-25E97946F6B0}" type="presParOf" srcId="{5C6FB92B-7BB7-41CF-88DE-E3E5D1D973C2}" destId="{C3FB56C9-D809-4E41-A610-ED72F69C9723}" srcOrd="4" destOrd="0" presId="urn:microsoft.com/office/officeart/2008/layout/LinedList"/>
    <dgm:cxn modelId="{9375309D-653E-44D8-A364-0CEAE13C88A4}" type="presParOf" srcId="{C3FB56C9-D809-4E41-A610-ED72F69C9723}" destId="{BFFD5070-A867-4D95-978C-C10A761B14CA}" srcOrd="0" destOrd="0" presId="urn:microsoft.com/office/officeart/2008/layout/LinedList"/>
    <dgm:cxn modelId="{F0CC45A3-AC42-49B8-97E2-BA49C9627827}" type="presParOf" srcId="{C3FB56C9-D809-4E41-A610-ED72F69C9723}" destId="{8186A4D1-0156-4C96-BB4A-79A33B225819}" srcOrd="1" destOrd="0" presId="urn:microsoft.com/office/officeart/2008/layout/LinedList"/>
    <dgm:cxn modelId="{47DB166C-B510-47FB-B8AE-661C3AB0855B}" type="presOf" srcId="{2B76601A-3805-4AE4-93A8-2403014E6CAE}" destId="{8186A4D1-0156-4C96-BB4A-79A33B225819}" srcOrd="0" destOrd="0" presId="urn:microsoft.com/office/officeart/2008/layout/LinedList"/>
    <dgm:cxn modelId="{9DEA5252-2143-46BA-A4BB-58342CFC09E0}" type="presParOf" srcId="{C3FB56C9-D809-4E41-A610-ED72F69C9723}" destId="{1B5185F5-F1D6-4E10-ADB1-6D083787D3C1}" srcOrd="2" destOrd="0" presId="urn:microsoft.com/office/officeart/2008/layout/LinedList"/>
    <dgm:cxn modelId="{56CF7C32-02E4-4416-A2C3-432596C74819}" type="presParOf" srcId="{5C6FB92B-7BB7-41CF-88DE-E3E5D1D973C2}" destId="{28250926-47F9-4B6C-B183-C4910A559C03}" srcOrd="5" destOrd="0" presId="urn:microsoft.com/office/officeart/2008/layout/LinedList"/>
    <dgm:cxn modelId="{96C667D0-718F-4AF3-BB28-3CE0A920A5B2}" type="presParOf" srcId="{5C6FB92B-7BB7-41CF-88DE-E3E5D1D973C2}" destId="{6BB75EE5-4B00-402C-9321-B8DCDAFF53E4}" srcOrd="6" destOrd="0" presId="urn:microsoft.com/office/officeart/2008/layout/LinedList"/>
    <dgm:cxn modelId="{EE834BCB-B35C-4192-B9D1-1560D9FE6240}" type="presParOf" srcId="{5C6FB92B-7BB7-41CF-88DE-E3E5D1D973C2}" destId="{A621A151-F51D-4DB0-8768-FE83CEF39846}" srcOrd="7" destOrd="0" presId="urn:microsoft.com/office/officeart/2008/layout/LinedList"/>
    <dgm:cxn modelId="{A87AB204-CBD1-4DE6-ACD5-64580430537C}" type="presParOf" srcId="{A621A151-F51D-4DB0-8768-FE83CEF39846}" destId="{984B157A-DB67-4430-97F9-D7652F0A20A1}" srcOrd="0" destOrd="0" presId="urn:microsoft.com/office/officeart/2008/layout/LinedList"/>
    <dgm:cxn modelId="{BCFC3966-470B-46B5-BFE2-DC219994B284}" type="presParOf" srcId="{A621A151-F51D-4DB0-8768-FE83CEF39846}" destId="{FE8B4F2A-2E0F-4DBC-B946-A4B9A313E1F7}" srcOrd="1" destOrd="0" presId="urn:microsoft.com/office/officeart/2008/layout/LinedList"/>
    <dgm:cxn modelId="{08879096-8629-4D60-973D-022816F79C6A}" type="presOf" srcId="{FB56218A-047C-420B-B541-846EA5879542}" destId="{FE8B4F2A-2E0F-4DBC-B946-A4B9A313E1F7}" srcOrd="0" destOrd="0" presId="urn:microsoft.com/office/officeart/2008/layout/LinedList"/>
    <dgm:cxn modelId="{F3F713C5-C6AD-4008-9A2B-ABB2A0CC9571}" type="presParOf" srcId="{A621A151-F51D-4DB0-8768-FE83CEF39846}" destId="{1BFA713F-55C3-49D1-9A16-EDC5FD5143B8}" srcOrd="2" destOrd="0" presId="urn:microsoft.com/office/officeart/2008/layout/LinedList"/>
    <dgm:cxn modelId="{0EC00850-6848-48F1-9645-1FA6208F8E46}" type="presParOf" srcId="{5C6FB92B-7BB7-41CF-88DE-E3E5D1D973C2}" destId="{477CA06C-8CB6-4D8A-AE11-2226549E6D4D}" srcOrd="8" destOrd="0" presId="urn:microsoft.com/office/officeart/2008/layout/LinedList"/>
    <dgm:cxn modelId="{09C7FF79-9681-4EFE-8BC9-D5EF4348AFDC}" type="presParOf" srcId="{5C6FB92B-7BB7-41CF-88DE-E3E5D1D973C2}" destId="{9A3139F9-E1CC-404E-9B76-1652B3607D69}" srcOrd="9" destOrd="0" presId="urn:microsoft.com/office/officeart/2008/layout/LinedList"/>
    <dgm:cxn modelId="{8F0D5401-9C5E-4D86-BC73-4243292F2E02}" type="presParOf" srcId="{5C6FB92B-7BB7-41CF-88DE-E3E5D1D973C2}" destId="{1AA9D66C-B39C-4D0E-8432-CFA881C96223}" srcOrd="10" destOrd="0" presId="urn:microsoft.com/office/officeart/2008/layout/LinedList"/>
    <dgm:cxn modelId="{B7B56954-2A1B-468F-A1F9-A0C6A345EE1C}" type="presParOf" srcId="{1AA9D66C-B39C-4D0E-8432-CFA881C96223}" destId="{2531E488-152A-444B-8598-E28EE0DC2109}" srcOrd="0" destOrd="0" presId="urn:microsoft.com/office/officeart/2008/layout/LinedList"/>
    <dgm:cxn modelId="{43E89871-74AC-4609-9F40-879DA3E0D5B3}" type="presParOf" srcId="{1AA9D66C-B39C-4D0E-8432-CFA881C96223}" destId="{CCBBC7AE-48F6-4C66-B15D-F47ABA905FB6}" srcOrd="1" destOrd="0" presId="urn:microsoft.com/office/officeart/2008/layout/LinedList"/>
    <dgm:cxn modelId="{380BBE16-CC22-4517-8241-C9CF1DCFD493}" type="presOf" srcId="{A9B4E2AF-8FB9-4AB8-84CD-EBE378D1C228}" destId="{CCBBC7AE-48F6-4C66-B15D-F47ABA905FB6}" srcOrd="0" destOrd="0" presId="urn:microsoft.com/office/officeart/2008/layout/LinedList"/>
    <dgm:cxn modelId="{96148366-DD25-437F-AC76-852E8381D03F}" type="presParOf" srcId="{1AA9D66C-B39C-4D0E-8432-CFA881C96223}" destId="{8BF46259-7772-4097-9816-34DB0ACDD609}" srcOrd="2" destOrd="0" presId="urn:microsoft.com/office/officeart/2008/layout/LinedList"/>
    <dgm:cxn modelId="{B1F40D32-6267-4B25-9AF0-47BD8DC1F832}" type="presParOf" srcId="{5C6FB92B-7BB7-41CF-88DE-E3E5D1D973C2}" destId="{0C5C7B47-C56F-4850-AFBC-054F7E8B0379}" srcOrd="11" destOrd="0" presId="urn:microsoft.com/office/officeart/2008/layout/LinedList"/>
    <dgm:cxn modelId="{AD00C85F-8DCF-4B40-AF6B-C7CF70723C8B}" type="presParOf" srcId="{5C6FB92B-7BB7-41CF-88DE-E3E5D1D973C2}" destId="{6B81599E-92A6-4B29-9371-3FD87B56C9FE}" srcOrd="12" destOrd="0" presId="urn:microsoft.com/office/officeart/2008/layout/LinedList"/>
    <dgm:cxn modelId="{BEC5EEF8-89F1-4C5C-A01E-3300EF7FCB68}" type="presParOf" srcId="{5C6FB92B-7BB7-41CF-88DE-E3E5D1D973C2}" destId="{F6886498-8A9B-4A07-9789-A823F006274E}" srcOrd="13" destOrd="0" presId="urn:microsoft.com/office/officeart/2008/layout/LinedList"/>
    <dgm:cxn modelId="{F971DF53-4E3C-423D-8B9D-8F0F4A4EF502}" type="presParOf" srcId="{F6886498-8A9B-4A07-9789-A823F006274E}" destId="{C30364AB-4908-4163-8DBA-817283A5240C}" srcOrd="0" destOrd="0" presId="urn:microsoft.com/office/officeart/2008/layout/LinedList"/>
    <dgm:cxn modelId="{426697D3-5019-44C6-B7E8-C7FBDA41F89F}" type="presParOf" srcId="{F6886498-8A9B-4A07-9789-A823F006274E}" destId="{01ABACC0-9C9C-498F-82D0-1956E422E8B3}" srcOrd="1" destOrd="0" presId="urn:microsoft.com/office/officeart/2008/layout/LinedList"/>
    <dgm:cxn modelId="{B40BD054-AB6D-485E-8528-8DE2A3CB2A10}" type="presOf" srcId="{1D55BE92-8567-47B2-84CD-382D6F2FE7BD}" destId="{01ABACC0-9C9C-498F-82D0-1956E422E8B3}" srcOrd="0" destOrd="0" presId="urn:microsoft.com/office/officeart/2008/layout/LinedList"/>
    <dgm:cxn modelId="{4F5BD15E-5C0B-4218-89FD-3FDED87FF0AC}" type="presParOf" srcId="{F6886498-8A9B-4A07-9789-A823F006274E}" destId="{BA22EAF1-54F6-4E43-9011-88E6E93C774D}" srcOrd="2" destOrd="0" presId="urn:microsoft.com/office/officeart/2008/layout/LinedList"/>
    <dgm:cxn modelId="{FC2014B3-1850-4EFB-B540-4F07DB3535BC}" type="presParOf" srcId="{5C6FB92B-7BB7-41CF-88DE-E3E5D1D973C2}" destId="{664FD3C0-8B9D-4043-AE1E-6C6301BA94A6}" srcOrd="14" destOrd="0" presId="urn:microsoft.com/office/officeart/2008/layout/LinedList"/>
    <dgm:cxn modelId="{50075075-AFAF-4FE8-B3C6-55068300579B}" type="presParOf" srcId="{5C6FB92B-7BB7-41CF-88DE-E3E5D1D973C2}" destId="{FC5E586B-518A-4666-A8EE-BD7A229E736E}" srcOrd="15" destOrd="0" presId="urn:microsoft.com/office/officeart/2008/layout/LinedList"/>
  </dgm:cxnLst>
  <dgm:bg/>
  <dgm:whole/>
  <dgm:extLst>
    <a:ext uri="http://schemas.microsoft.com/office/drawing/2008/diagram">
      <dsp:dataModelExt xmlns:dsp="http://schemas.microsoft.com/office/drawing/2008/diagram" relId="rId2" minVer="http://schemas.openxmlformats.org/drawingml/2006/main"/>
    </a:ext>
  </dgm:extLst>
</dgm:dataModel>
</file>

<file path=ppt/diagrams/data11.xml><?xml version="1.0" encoding="utf-8"?>
<dgm:dataModel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dgm="http://schemas.openxmlformats.org/drawingml/2006/diagram">
  <dgm:ptLst>
    <dgm:pt modelId="{DEE0A4A6-CABD-4642-BE1E-5E6F5FFEE21B}"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6EC220F4-C270-4F2C-AADC-BC3EAB95792B}" type="parTrans" cxnId="{3BEE17DC-8D21-4A6D-9EC0-24DBE4822676}">
      <dgm:prSet/>
      <dgm:spPr/>
      <dgm:t>
        <a:bodyPr/>
        <a:lstStyle/>
        <a:p>
          <a:endParaRPr lang="en-US"/>
        </a:p>
      </dgm:t>
    </dgm:pt>
    <dgm:pt modelId="{4AB3F13A-F7FB-4BF3-B992-C3B71078F21C}">
      <dgm:prSet custT="1"/>
      <dgm:spPr>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dgm:spPr>
      <dgm:t>
        <a:bodyPr/>
        <a:lstStyle/>
        <a:p>
          <a:r>
            <a:rPr lang="vi" sz="2600" b="0" i="0" strike="noStrike" cap="none" spc="0" baseline="0">
              <a:solidFill>
                <a:srgbClr val="FFFFFF"/>
              </a:solidFill>
              <a:effectLst/>
              <a:latin typeface="Arial"/>
              <a:ea typeface="Arial"/>
              <a:cs typeface="Arial"/>
            </a:rPr>
            <a:t>Thực tập sinh mùa hè của công ty, Celeste, được giao làm việc trong một dự án mới.</a:t>
          </a:r>
          <a:r>
            <a:rPr lang="vi" sz="2600" b="0" i="0" strike="noStrike" cap="none" spc="0" baseline="0">
              <a:solidFill>
                <a:srgbClr val="FFFFFF"/>
              </a:solidFill>
              <a:effectLst/>
              <a:latin typeface="Arial"/>
              <a:ea typeface="Arial"/>
              <a:cs typeface="Arial"/>
            </a:rPr>
            <a:t> </a:t>
          </a:r>
        </a:p>
      </dgm:t>
    </dgm:pt>
    <dgm:pt modelId="{E2A8A26B-4B64-4714-8E34-D5481B184740}" type="sibTrans" cxnId="{3BEE17DC-8D21-4A6D-9EC0-24DBE4822676}">
      <dgm:prSet/>
      <dgm:spPr/>
      <dgm:t>
        <a:bodyPr/>
        <a:lstStyle/>
        <a:p>
          <a:endParaRPr lang="en-US"/>
        </a:p>
      </dgm:t>
    </dgm:pt>
    <dgm:pt modelId="{E7551FC8-8A6E-4615-849F-A2F2BD990A52}" type="parTrans" cxnId="{4411D5E9-7F65-4AA6-B2E9-E879FF8D386D}">
      <dgm:prSet/>
      <dgm:spPr/>
      <dgm:t>
        <a:bodyPr/>
        <a:lstStyle/>
        <a:p>
          <a:endParaRPr lang="en-US"/>
        </a:p>
      </dgm:t>
    </dgm:pt>
    <dgm:pt modelId="{517A86CC-C9F2-40E6-B5F1-9C4BDD13857D}">
      <dgm:prSet custT="1"/>
      <dgm:spPr>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dgm:spPr>
      <dgm:t>
        <a:bodyPr/>
        <a:lstStyle/>
        <a:p>
          <a:r>
            <a:rPr lang="vi" sz="2600" b="0" i="0" strike="noStrike" cap="none" spc="0" baseline="0">
              <a:solidFill>
                <a:srgbClr val="FFFFFF"/>
              </a:solidFill>
              <a:effectLst/>
              <a:latin typeface="Arial"/>
              <a:ea typeface="Arial"/>
              <a:cs typeface="Arial"/>
            </a:rPr>
            <a:t>Greg đang quản lý dự án và là cố vấn chính thức của Celeste.</a:t>
          </a:r>
          <a:r>
            <a:rPr lang="vi" sz="2600" b="0" i="0" strike="noStrike" cap="none" spc="0" baseline="0">
              <a:solidFill>
                <a:srgbClr val="FFFFFF"/>
              </a:solidFill>
              <a:effectLst/>
              <a:latin typeface="Arial"/>
              <a:ea typeface="Arial"/>
              <a:cs typeface="Arial"/>
            </a:rPr>
            <a:t> </a:t>
          </a:r>
        </a:p>
      </dgm:t>
    </dgm:pt>
    <dgm:pt modelId="{8B25FA69-9623-4434-BDF3-092BF962610C}" type="sibTrans" cxnId="{4411D5E9-7F65-4AA6-B2E9-E879FF8D386D}">
      <dgm:prSet/>
      <dgm:spPr/>
      <dgm:t>
        <a:bodyPr/>
        <a:lstStyle/>
        <a:p>
          <a:endParaRPr lang="en-US"/>
        </a:p>
      </dgm:t>
    </dgm:pt>
    <dgm:pt modelId="{1C556165-B374-4499-8CAF-ABF73EDE8514}" type="parTrans" cxnId="{0C5317A4-5A4F-41BB-9681-7C37222B1140}">
      <dgm:prSet/>
      <dgm:spPr/>
      <dgm:t>
        <a:bodyPr/>
        <a:lstStyle/>
        <a:p>
          <a:endParaRPr lang="en-US"/>
        </a:p>
      </dgm:t>
    </dgm:pt>
    <dgm:pt modelId="{51807B09-BFB7-422A-A5AD-AC8F7FC28C24}">
      <dgm:prSet custT="1"/>
      <dgm:spPr>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dgm:spPr>
      <dgm:t>
        <a:bodyPr/>
        <a:lstStyle/>
        <a:p>
          <a:r>
            <a:rPr lang="vi" sz="2600" b="0" i="0" strike="noStrike" cap="none" spc="0" baseline="0">
              <a:solidFill>
                <a:srgbClr val="FFFFFF"/>
              </a:solidFill>
              <a:effectLst/>
              <a:latin typeface="Arial"/>
              <a:ea typeface="Arial"/>
              <a:cs typeface="Arial"/>
            </a:rPr>
            <a:t>Tất cả mọi người trong nhóm đều thấy rõ là Greg rất thích Celeste.</a:t>
          </a:r>
          <a:r>
            <a:rPr lang="vi" sz="2600" b="0" i="0" strike="noStrike" cap="none" spc="0" baseline="0">
              <a:solidFill>
                <a:srgbClr val="FFFFFF"/>
              </a:solidFill>
              <a:effectLst/>
              <a:latin typeface="Arial"/>
              <a:ea typeface="Arial"/>
              <a:cs typeface="Arial"/>
            </a:rPr>
            <a:t> </a:t>
          </a:r>
        </a:p>
      </dgm:t>
    </dgm:pt>
    <dgm:pt modelId="{06EBECCF-AA88-438B-AB2E-B85DAEBD87CB}" type="sibTrans" cxnId="{0C5317A4-5A4F-41BB-9681-7C37222B1140}">
      <dgm:prSet/>
      <dgm:spPr/>
      <dgm:t>
        <a:bodyPr/>
        <a:lstStyle/>
        <a:p>
          <a:endParaRPr lang="en-US"/>
        </a:p>
      </dgm:t>
    </dgm:pt>
    <dgm:pt modelId="{287C7797-B1CC-4F1C-8847-DE5FAA58D2F6}" type="pres">
      <dgm:prSet presAssocID="{DEE0A4A6-CABD-4642-BE1E-5E6F5FFEE21B}" presName="linear">
        <dgm:presLayoutVars>
          <dgm:animLvl val="lvl"/>
          <dgm:resizeHandles val="exact"/>
        </dgm:presLayoutVars>
      </dgm:prSet>
      <dgm:spPr/>
      <dgm:t>
        <a:bodyPr/>
        <a:lstStyle/>
        <a:p/>
      </dgm:t>
    </dgm:pt>
    <dgm:pt modelId="{F9943CA0-FF78-4B7B-A7D5-A7BC404C4E41}" type="pres">
      <dgm:prSet presAssocID="{4AB3F13A-F7FB-4BF3-B992-C3B71078F21C}" presName="parentText" presStyleLbl="node1" presStyleCnt="3">
        <dgm:presLayoutVars>
          <dgm:chMax val="0"/>
          <dgm:bulletEnabled val="1"/>
        </dgm:presLayoutVars>
      </dgm:prSet>
      <dgm:spPr/>
      <dgm:t>
        <a:bodyPr/>
        <a:lstStyle/>
        <a:p/>
      </dgm:t>
    </dgm:pt>
    <dgm:pt modelId="{ADCDE9F0-1296-4C30-B114-D1629A775CF8}" type="pres">
      <dgm:prSet presAssocID="{E2A8A26B-4B64-4714-8E34-D5481B184740}" presName="spacer"/>
      <dgm:spPr/>
      <dgm:t>
        <a:bodyPr/>
        <a:lstStyle/>
        <a:p/>
      </dgm:t>
    </dgm:pt>
    <dgm:pt modelId="{76E735FD-0E81-4A45-9447-31C588BDB5BF}" type="pres">
      <dgm:prSet presAssocID="{517A86CC-C9F2-40E6-B5F1-9C4BDD13857D}" presName="parentText" presStyleLbl="node1" presStyleIdx="1" presStyleCnt="3">
        <dgm:presLayoutVars>
          <dgm:chMax val="0"/>
          <dgm:bulletEnabled val="1"/>
        </dgm:presLayoutVars>
      </dgm:prSet>
      <dgm:spPr/>
      <dgm:t>
        <a:bodyPr/>
        <a:lstStyle/>
        <a:p/>
      </dgm:t>
    </dgm:pt>
    <dgm:pt modelId="{702E2330-CF87-41A5-885A-385738411F36}" type="pres">
      <dgm:prSet presAssocID="{8B25FA69-9623-4434-BDF3-092BF962610C}" presName="spacer"/>
      <dgm:spPr/>
      <dgm:t>
        <a:bodyPr/>
        <a:lstStyle/>
        <a:p/>
      </dgm:t>
    </dgm:pt>
    <dgm:pt modelId="{7D27E92C-271D-4610-A210-51C263613BC5}" type="pres">
      <dgm:prSet presAssocID="{51807B09-BFB7-422A-A5AD-AC8F7FC28C24}" presName="parentText" presStyleLbl="node1" presStyleIdx="2" presStyleCnt="3">
        <dgm:presLayoutVars>
          <dgm:chMax val="0"/>
          <dgm:bulletEnabled val="1"/>
        </dgm:presLayoutVars>
      </dgm:prSet>
      <dgm:spPr/>
      <dgm:t>
        <a:bodyPr/>
        <a:lstStyle/>
        <a:p/>
      </dgm:t>
    </dgm:pt>
  </dgm:ptLst>
  <dgm:cxnLst>
    <dgm:cxn modelId="{3BEE17DC-8D21-4A6D-9EC0-24DBE4822676}" srcId="{DEE0A4A6-CABD-4642-BE1E-5E6F5FFEE21B}" destId="{4AB3F13A-F7FB-4BF3-B992-C3B71078F21C}" srcOrd="0" destOrd="0" parTransId="{6EC220F4-C270-4F2C-AADC-BC3EAB95792B}" sibTransId="{E2A8A26B-4B64-4714-8E34-D5481B184740}"/>
    <dgm:cxn modelId="{4411D5E9-7F65-4AA6-B2E9-E879FF8D386D}" srcId="{DEE0A4A6-CABD-4642-BE1E-5E6F5FFEE21B}" destId="{517A86CC-C9F2-40E6-B5F1-9C4BDD13857D}" srcOrd="1" destOrd="0" parTransId="{E7551FC8-8A6E-4615-849F-A2F2BD990A52}" sibTransId="{8B25FA69-9623-4434-BDF3-092BF962610C}"/>
    <dgm:cxn modelId="{0C5317A4-5A4F-41BB-9681-7C37222B1140}" srcId="{DEE0A4A6-CABD-4642-BE1E-5E6F5FFEE21B}" destId="{51807B09-BFB7-422A-A5AD-AC8F7FC28C24}" srcOrd="2" destOrd="0" parTransId="{1C556165-B374-4499-8CAF-ABF73EDE8514}" sibTransId="{06EBECCF-AA88-438B-AB2E-B85DAEBD87CB}"/>
    <dgm:cxn modelId="{23941396-BAA4-44CE-8036-978349AB8DC8}" type="presOf" srcId="{DEE0A4A6-CABD-4642-BE1E-5E6F5FFEE21B}" destId="{287C7797-B1CC-4F1C-8847-DE5FAA58D2F6}" srcOrd="0" destOrd="0" presId="urn:microsoft.com/office/officeart/2005/8/layout/vList2"/>
    <dgm:cxn modelId="{C9DDD898-71FE-4BE5-B322-B25F39B3EB8A}" type="presParOf" srcId="{287C7797-B1CC-4F1C-8847-DE5FAA58D2F6}" destId="{F9943CA0-FF78-4B7B-A7D5-A7BC404C4E41}" srcOrd="0" destOrd="0" presId="urn:microsoft.com/office/officeart/2005/8/layout/vList2"/>
    <dgm:cxn modelId="{711A0C50-422D-48B2-A765-DBA353BABFD2}" type="presOf" srcId="{4AB3F13A-F7FB-4BF3-B992-C3B71078F21C}" destId="{F9943CA0-FF78-4B7B-A7D5-A7BC404C4E41}" srcOrd="0" destOrd="0" presId="urn:microsoft.com/office/officeart/2005/8/layout/vList2"/>
    <dgm:cxn modelId="{EFBFE756-BB2F-4CE4-86A1-BA159D428423}" type="presParOf" srcId="{287C7797-B1CC-4F1C-8847-DE5FAA58D2F6}" destId="{ADCDE9F0-1296-4C30-B114-D1629A775CF8}" srcOrd="1" destOrd="0" presId="urn:microsoft.com/office/officeart/2005/8/layout/vList2"/>
    <dgm:cxn modelId="{05574B08-F308-4E00-89A1-40D27D5C78CD}" type="presParOf" srcId="{287C7797-B1CC-4F1C-8847-DE5FAA58D2F6}" destId="{76E735FD-0E81-4A45-9447-31C588BDB5BF}" srcOrd="2" destOrd="0" presId="urn:microsoft.com/office/officeart/2005/8/layout/vList2"/>
    <dgm:cxn modelId="{C087C5A4-CF51-4115-B9A0-B511DEBE62E1}" type="presOf" srcId="{517A86CC-C9F2-40E6-B5F1-9C4BDD13857D}" destId="{76E735FD-0E81-4A45-9447-31C588BDB5BF}" srcOrd="0" destOrd="0" presId="urn:microsoft.com/office/officeart/2005/8/layout/vList2"/>
    <dgm:cxn modelId="{7601B590-5B94-47F3-9BF8-327F47545602}" type="presParOf" srcId="{287C7797-B1CC-4F1C-8847-DE5FAA58D2F6}" destId="{702E2330-CF87-41A5-885A-385738411F36}" srcOrd="3" destOrd="0" presId="urn:microsoft.com/office/officeart/2005/8/layout/vList2"/>
    <dgm:cxn modelId="{3D62B0E7-F1CF-420F-90DD-99B54C4993B1}" type="presParOf" srcId="{287C7797-B1CC-4F1C-8847-DE5FAA58D2F6}" destId="{7D27E92C-271D-4610-A210-51C263613BC5}" srcOrd="4" destOrd="0" presId="urn:microsoft.com/office/officeart/2005/8/layout/vList2"/>
    <dgm:cxn modelId="{7DB9DF0B-18FA-462A-AF46-F6340EDFA4F8}" type="presOf" srcId="{51807B09-BFB7-422A-A5AD-AC8F7FC28C24}" destId="{7D27E92C-271D-4610-A210-51C263613BC5}" srcOrd="0" destOrd="0" presId="urn:microsoft.com/office/officeart/2005/8/layout/vList2"/>
  </dgm:cxnLst>
  <dgm:bg/>
  <dgm:whole/>
  <dgm:extLst>
    <a:ext uri="http://schemas.microsoft.com/office/drawing/2008/diagram">
      <dsp:dataModelExt xmlns:dsp="http://schemas.microsoft.com/office/drawing/2008/diagram" relId="rId2" minVer="http://schemas.openxmlformats.org/drawingml/2006/main"/>
    </a:ext>
  </dgm:extLst>
</dgm:dataModel>
</file>

<file path=ppt/diagrams/data12.xml><?xml version="1.0" encoding="utf-8"?>
<dgm:dataModel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dgm="http://schemas.openxmlformats.org/drawingml/2006/diagram">
  <dgm:ptLst>
    <dgm:pt modelId="{9735434D-8175-438F-9E7C-5E40B38F2F74}"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77143339-2420-484A-A3CA-E6FA1B8BBA69}" type="parTrans" cxnId="{68585730-9917-4249-A98C-44EF2D50DFCA}">
      <dgm:prSet/>
      <dgm:spPr/>
      <dgm:t>
        <a:bodyPr/>
        <a:lstStyle/>
        <a:p>
          <a:endParaRPr lang="en-US"/>
        </a:p>
      </dgm:t>
    </dgm:pt>
    <dgm:pt modelId="{9344DD8C-EE3F-4EAF-84DD-918FA7CBD08A}">
      <dgm:prSet custT="1"/>
      <dgm:spPr>
        <a:noFill/>
        <a:ln>
          <a:noFill/>
        </a:ln>
      </dgm:spPr>
      <dgm:t>
        <a:bodyPr/>
        <a:lstStyle/>
        <a:p>
          <a:r>
            <a:rPr lang="vi" sz="2000" b="0" i="0" strike="noStrike" cap="none" spc="0" baseline="0">
              <a:solidFill>
                <a:srgbClr val="000000"/>
              </a:solidFill>
              <a:effectLst/>
              <a:latin typeface="Arial"/>
              <a:ea typeface="Arial"/>
              <a:cs typeface="Arial"/>
            </a:rPr>
            <a:t>Hành động của người giám sát được coi là hành động của người sử dụng lao động theo pháp luật.</a:t>
          </a:r>
        </a:p>
      </dgm:t>
    </dgm:pt>
    <dgm:pt modelId="{040F7EB7-FDC7-4936-BFE1-72C23B0364EA}" type="sibTrans" cxnId="{68585730-9917-4249-A98C-44EF2D50DFCA}">
      <dgm:prSet/>
      <dgm:spPr/>
      <dgm:t>
        <a:bodyPr/>
        <a:lstStyle/>
        <a:p>
          <a:endParaRPr lang="en-US"/>
        </a:p>
      </dgm:t>
    </dgm:pt>
    <dgm:pt modelId="{F593F067-53C9-454B-998C-894CE1967793}" type="parTrans" cxnId="{D9447EE5-3FFC-4C85-9C6A-A2C93829FEF8}">
      <dgm:prSet/>
      <dgm:spPr/>
      <dgm:t>
        <a:bodyPr/>
        <a:lstStyle/>
        <a:p>
          <a:endParaRPr lang="en-US"/>
        </a:p>
      </dgm:t>
    </dgm:pt>
    <dgm:pt modelId="{A66A2127-503A-4F5B-9F19-AFB0997B02E9}">
      <dgm:prSet custT="1"/>
      <dgm:spPr>
        <a:noFill/>
        <a:ln>
          <a:noFill/>
        </a:ln>
      </dgm:spPr>
      <dgm:t>
        <a:bodyPr/>
        <a:lstStyle/>
        <a:p>
          <a:r>
            <a:rPr lang="vi" sz="2000" b="0" i="0" strike="noStrike" cap="none" spc="0" baseline="0">
              <a:solidFill>
                <a:srgbClr val="000000"/>
              </a:solidFill>
              <a:effectLst/>
              <a:latin typeface="Arial"/>
              <a:ea typeface="Arial"/>
              <a:cs typeface="Arial"/>
            </a:rPr>
            <a:t>Nếu người sử dụng lao động biết hoặc đáng lẽ phải biết về hành vi quấy rối và không thực hiện hành động khắc phục.</a:t>
          </a:r>
          <a:r>
            <a:rPr lang="vi" sz="2000" b="0" i="0" strike="noStrike" cap="none" spc="0" baseline="0">
              <a:solidFill>
                <a:srgbClr val="000000"/>
              </a:solidFill>
              <a:effectLst/>
              <a:latin typeface="Arial"/>
              <a:ea typeface="Arial"/>
              <a:cs typeface="Arial"/>
            </a:rPr>
            <a:t> </a:t>
          </a:r>
        </a:p>
      </dgm:t>
    </dgm:pt>
    <dgm:pt modelId="{67239BEE-23D5-46CA-AB6E-661DC88D1D33}" type="sibTrans" cxnId="{D9447EE5-3FFC-4C85-9C6A-A2C93829FEF8}">
      <dgm:prSet/>
      <dgm:spPr/>
      <dgm:t>
        <a:bodyPr/>
        <a:lstStyle/>
        <a:p>
          <a:endParaRPr lang="en-US"/>
        </a:p>
      </dgm:t>
    </dgm:pt>
    <dgm:pt modelId="{39B5591E-6101-44E2-B780-7E06520BA6DC}" type="parTrans" cxnId="{FD302418-E7C8-42CB-AD6C-3F85BCE425B5}">
      <dgm:prSet/>
      <dgm:spPr/>
      <dgm:t>
        <a:bodyPr/>
        <a:lstStyle/>
        <a:p>
          <a:endParaRPr lang="en-US"/>
        </a:p>
      </dgm:t>
    </dgm:pt>
    <dgm:pt modelId="{921D80A6-FCDA-4265-BFA2-329684B14E02}">
      <dgm:prSet custT="1"/>
      <dgm:spPr>
        <a:noFill/>
        <a:ln>
          <a:noFill/>
        </a:ln>
      </dgm:spPr>
      <dgm:t>
        <a:bodyPr/>
        <a:lstStyle/>
        <a:p>
          <a:r>
            <a:rPr lang="vi" sz="2000" b="0" i="0" strike="noStrike" cap="none" spc="0" baseline="0">
              <a:solidFill>
                <a:srgbClr val="000000"/>
              </a:solidFill>
              <a:effectLst/>
              <a:latin typeface="Arial"/>
              <a:ea typeface="Arial"/>
              <a:cs typeface="Arial"/>
            </a:rPr>
            <a:t>Không xem xét khiếu nại một cách nghiêm túc hoặc trả đũa người khiếu nại</a:t>
          </a:r>
        </a:p>
      </dgm:t>
    </dgm:pt>
    <dgm:pt modelId="{57A59A30-ABD2-4E77-9A50-9DD96624C632}" type="sibTrans" cxnId="{FD302418-E7C8-42CB-AD6C-3F85BCE425B5}">
      <dgm:prSet/>
      <dgm:spPr/>
      <dgm:t>
        <a:bodyPr/>
        <a:lstStyle/>
        <a:p>
          <a:endParaRPr lang="en-US"/>
        </a:p>
      </dgm:t>
    </dgm:pt>
    <dgm:pt modelId="{46A2E18A-7D5D-4B8B-BCF8-B1BBC24772C7}" type="parTrans" cxnId="{B3D932F7-59BF-4BFF-887E-4EF1607FE24A}">
      <dgm:prSet/>
      <dgm:spPr/>
      <dgm:t>
        <a:bodyPr/>
        <a:lstStyle/>
        <a:p>
          <a:endParaRPr lang="en-US"/>
        </a:p>
      </dgm:t>
    </dgm:pt>
    <dgm:pt modelId="{4C35B7CE-7D93-4F29-9617-B3B38C7EE427}">
      <dgm:prSet custT="1"/>
      <dgm:spPr>
        <a:noFill/>
        <a:ln>
          <a:noFill/>
        </a:ln>
      </dgm:spPr>
      <dgm:t>
        <a:bodyPr/>
        <a:lstStyle/>
        <a:p>
          <a:r>
            <a:rPr lang="vi" sz="2000" b="0" i="0" strike="noStrike" cap="none" spc="0" baseline="0">
              <a:solidFill>
                <a:srgbClr val="000000"/>
              </a:solidFill>
              <a:effectLst/>
              <a:latin typeface="Arial"/>
              <a:ea typeface="Arial"/>
              <a:cs typeface="Arial"/>
            </a:rPr>
            <a:t>Trách nhiệm pháp lý có thể mở rộng đến các hoạt động ngoài cơ sở, bao gồm cả các hoạt động ngoài cơ sở do chủ lao động tài trợ và trong quá trình đi công tác</a:t>
          </a:r>
        </a:p>
      </dgm:t>
    </dgm:pt>
    <dgm:pt modelId="{BA9D0ACA-1B22-4422-BD16-81591AC82C28}" type="sibTrans" cxnId="{B3D932F7-59BF-4BFF-887E-4EF1607FE24A}">
      <dgm:prSet/>
      <dgm:spPr/>
      <dgm:t>
        <a:bodyPr/>
        <a:lstStyle/>
        <a:p>
          <a:endParaRPr lang="en-US"/>
        </a:p>
      </dgm:t>
    </dgm:pt>
    <dgm:pt modelId="{57AD2BCD-02E6-40A8-9D06-2B88C3384707}" type="pres">
      <dgm:prSet presAssocID="{9735434D-8175-438F-9E7C-5E40B38F2F74}" presName="root">
        <dgm:presLayoutVars>
          <dgm:dir/>
          <dgm:resizeHandles val="exact"/>
        </dgm:presLayoutVars>
      </dgm:prSet>
      <dgm:spPr/>
      <dgm:t>
        <a:bodyPr/>
        <a:lstStyle/>
        <a:p/>
      </dgm:t>
    </dgm:pt>
    <dgm:pt modelId="{A9F5C9C8-EF3A-4F5E-8ABE-15D258923A84}" type="pres">
      <dgm:prSet presAssocID="{9344DD8C-EE3F-4EAF-84DD-918FA7CBD08A}" presName="compNode"/>
      <dgm:spPr/>
      <dgm:t>
        <a:bodyPr/>
        <a:lstStyle/>
        <a:p/>
      </dgm:t>
    </dgm:pt>
    <dgm:pt modelId="{347B9480-2328-4ECB-B323-FE4977506F32}" type="pres">
      <dgm:prSet presAssocID="{9344DD8C-EE3F-4EAF-84DD-918FA7CBD08A}" presName="bgRect" presStyleLbl="bgShp" presStyleCnt="4"/>
      <dgm:spPr>
        <a:solidFill>
          <a:schemeClr val="accent2">
            <a:tint val="40000"/>
            <a:hueOff val="0"/>
            <a:satOff val="0"/>
            <a:lumOff val="0"/>
            <a:alphaOff val="0"/>
          </a:schemeClr>
        </a:solidFill>
        <a:ln>
          <a:noFill/>
        </a:ln>
      </dgm:spPr>
      <dgm:t>
        <a:bodyPr/>
        <a:lstStyle/>
        <a:p/>
      </dgm:t>
    </dgm:pt>
    <dgm:pt modelId="{FD1AD7B2-D8BA-4F65-943B-444B99F695C2}" type="pres">
      <dgm:prSet presAssocID="{9344DD8C-EE3F-4EAF-84DD-918FA7CBD08A}" presName="iconRect" presStyleLbl="node1" presStyleCnt="4"/>
      <dgm:spPr>
        <a: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t>
        <a:bodyPr/>
        <a:lstStyle/>
        <a:p/>
      </dgm:t>
      <dgm:extLst>
        <a:ext uri="{E40237B7-FDA0-4F09-8148-C483321AD2D9}">
          <dgm14:cNvPr xmlns:dgm14="http://schemas.microsoft.com/office/drawing/2010/diagram" id="0" name="" descr="Office Worker"/>
        </a:ext>
      </dgm:extLst>
    </dgm:pt>
    <dgm:pt modelId="{E0300E4F-CF54-48E8-B171-606CC5C6BDBC}" type="pres">
      <dgm:prSet presAssocID="{9344DD8C-EE3F-4EAF-84DD-918FA7CBD08A}" presName="spaceRect"/>
      <dgm:spPr/>
      <dgm:t>
        <a:bodyPr/>
        <a:lstStyle/>
        <a:p/>
      </dgm:t>
    </dgm:pt>
    <dgm:pt modelId="{144463F0-F635-44FD-80B9-026B447C18FB}" type="pres">
      <dgm:prSet presAssocID="{9344DD8C-EE3F-4EAF-84DD-918FA7CBD08A}" presName="parTx" presStyleLbl="revTx" presStyleCnt="4">
        <dgm:presLayoutVars>
          <dgm:chMax val="0"/>
          <dgm:chPref val="0"/>
        </dgm:presLayoutVars>
      </dgm:prSet>
      <dgm:spPr/>
      <dgm:t>
        <a:bodyPr/>
        <a:lstStyle/>
        <a:p/>
      </dgm:t>
    </dgm:pt>
    <dgm:pt modelId="{671F46B2-E6E9-4726-ABB7-6F585DB96836}" type="pres">
      <dgm:prSet presAssocID="{040F7EB7-FDC7-4936-BFE1-72C23B0364EA}" presName="sibTrans"/>
      <dgm:spPr/>
      <dgm:t>
        <a:bodyPr/>
        <a:lstStyle/>
        <a:p/>
      </dgm:t>
    </dgm:pt>
    <dgm:pt modelId="{425ECC18-A40C-4500-A937-7A59F2A161CC}" type="pres">
      <dgm:prSet presAssocID="{A66A2127-503A-4F5B-9F19-AFB0997B02E9}" presName="compNode"/>
      <dgm:spPr/>
      <dgm:t>
        <a:bodyPr/>
        <a:lstStyle/>
        <a:p/>
      </dgm:t>
    </dgm:pt>
    <dgm:pt modelId="{12FE1F19-E7F4-42B2-A0A1-AB10B28732A5}" type="pres">
      <dgm:prSet presAssocID="{A66A2127-503A-4F5B-9F19-AFB0997B02E9}" presName="bgRect" presStyleLbl="bgShp" presStyleIdx="1" presStyleCnt="4"/>
      <dgm:spPr>
        <a:solidFill>
          <a:schemeClr val="accent2">
            <a:tint val="40000"/>
            <a:hueOff val="0"/>
            <a:satOff val="0"/>
            <a:lumOff val="0"/>
            <a:alphaOff val="0"/>
          </a:schemeClr>
        </a:solidFill>
        <a:ln>
          <a:noFill/>
        </a:ln>
      </dgm:spPr>
      <dgm:t>
        <a:bodyPr/>
        <a:lstStyle/>
        <a:p/>
      </dgm:t>
    </dgm:pt>
    <dgm:pt modelId="{E33C70A7-E5F3-46D0-B278-ECABBFABD1CE}" type="pres">
      <dgm:prSet presAssocID="{A66A2127-503A-4F5B-9F19-AFB0997B02E9}" presName="iconRect" presStyleLbl="node1" presStyleIdx="1" presStyleCnt="4"/>
      <dgm:spPr>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t>
        <a:bodyPr/>
        <a:lstStyle/>
        <a:p/>
      </dgm:t>
      <dgm:extLst>
        <a:ext uri="{E40237B7-FDA0-4F09-8148-C483321AD2D9}">
          <dgm14:cNvPr xmlns:dgm14="http://schemas.microsoft.com/office/drawing/2010/diagram" id="0" name="" descr="Irritant"/>
        </a:ext>
      </dgm:extLst>
    </dgm:pt>
    <dgm:pt modelId="{E7B769C1-9D7E-4581-90DC-2CA937A694FC}" type="pres">
      <dgm:prSet presAssocID="{A66A2127-503A-4F5B-9F19-AFB0997B02E9}" presName="spaceRect"/>
      <dgm:spPr/>
      <dgm:t>
        <a:bodyPr/>
        <a:lstStyle/>
        <a:p/>
      </dgm:t>
    </dgm:pt>
    <dgm:pt modelId="{0A4194E1-E24E-438E-8C09-269AA18E7E9F}" type="pres">
      <dgm:prSet presAssocID="{A66A2127-503A-4F5B-9F19-AFB0997B02E9}" presName="parTx" presStyleLbl="revTx" presStyleIdx="1" presStyleCnt="4">
        <dgm:presLayoutVars>
          <dgm:chMax val="0"/>
          <dgm:chPref val="0"/>
        </dgm:presLayoutVars>
      </dgm:prSet>
      <dgm:spPr/>
      <dgm:t>
        <a:bodyPr/>
        <a:lstStyle/>
        <a:p/>
      </dgm:t>
    </dgm:pt>
    <dgm:pt modelId="{318A6248-0A55-49B2-94E4-5BFDC56F2554}" type="pres">
      <dgm:prSet presAssocID="{67239BEE-23D5-46CA-AB6E-661DC88D1D33}" presName="sibTrans"/>
      <dgm:spPr/>
      <dgm:t>
        <a:bodyPr/>
        <a:lstStyle/>
        <a:p/>
      </dgm:t>
    </dgm:pt>
    <dgm:pt modelId="{560997A4-85D9-4EA3-AA9A-CEBF7ACC6DBD}" type="pres">
      <dgm:prSet presAssocID="{921D80A6-FCDA-4265-BFA2-329684B14E02}" presName="compNode"/>
      <dgm:spPr/>
      <dgm:t>
        <a:bodyPr/>
        <a:lstStyle/>
        <a:p/>
      </dgm:t>
    </dgm:pt>
    <dgm:pt modelId="{4BB54B63-B351-49CE-A44C-22A427D8CEF4}" type="pres">
      <dgm:prSet presAssocID="{921D80A6-FCDA-4265-BFA2-329684B14E02}" presName="bgRect" presStyleLbl="bgShp" presStyleIdx="2" presStyleCnt="4"/>
      <dgm:spPr>
        <a:solidFill>
          <a:schemeClr val="accent2">
            <a:tint val="40000"/>
            <a:hueOff val="0"/>
            <a:satOff val="0"/>
            <a:lumOff val="0"/>
            <a:alphaOff val="0"/>
          </a:schemeClr>
        </a:solidFill>
        <a:ln>
          <a:noFill/>
        </a:ln>
      </dgm:spPr>
      <dgm:t>
        <a:bodyPr/>
        <a:lstStyle/>
        <a:p/>
      </dgm:t>
    </dgm:pt>
    <dgm:pt modelId="{EC2EA97A-8A08-4A78-A86D-E5EFA5DC3E90}" type="pres">
      <dgm:prSet presAssocID="{921D80A6-FCDA-4265-BFA2-329684B14E02}" presName="iconRect" presStyleLbl="node1" presStyleIdx="2" presStyleCnt="4"/>
      <dgm:spPr>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t>
        <a:bodyPr/>
        <a:lstStyle/>
        <a:p/>
      </dgm:t>
      <dgm:extLst>
        <a:ext uri="{E40237B7-FDA0-4F09-8148-C483321AD2D9}">
          <dgm14:cNvPr xmlns:dgm14="http://schemas.microsoft.com/office/drawing/2010/diagram" id="0" name="" descr="No sign"/>
        </a:ext>
      </dgm:extLst>
    </dgm:pt>
    <dgm:pt modelId="{2D18E4FF-5366-436B-A309-4EE8A8AB8695}" type="pres">
      <dgm:prSet presAssocID="{921D80A6-FCDA-4265-BFA2-329684B14E02}" presName="spaceRect"/>
      <dgm:spPr/>
      <dgm:t>
        <a:bodyPr/>
        <a:lstStyle/>
        <a:p/>
      </dgm:t>
    </dgm:pt>
    <dgm:pt modelId="{05A80738-64D9-49E4-BFA6-F1C9174726E5}" type="pres">
      <dgm:prSet presAssocID="{921D80A6-FCDA-4265-BFA2-329684B14E02}" presName="parTx" presStyleLbl="revTx" presStyleIdx="2" presStyleCnt="4">
        <dgm:presLayoutVars>
          <dgm:chMax val="0"/>
          <dgm:chPref val="0"/>
        </dgm:presLayoutVars>
      </dgm:prSet>
      <dgm:spPr/>
      <dgm:t>
        <a:bodyPr/>
        <a:lstStyle/>
        <a:p/>
      </dgm:t>
    </dgm:pt>
    <dgm:pt modelId="{232F5568-EAF7-44CC-AB4E-467B6EC25AE6}" type="pres">
      <dgm:prSet presAssocID="{57A59A30-ABD2-4E77-9A50-9DD96624C632}" presName="sibTrans"/>
      <dgm:spPr/>
      <dgm:t>
        <a:bodyPr/>
        <a:lstStyle/>
        <a:p/>
      </dgm:t>
    </dgm:pt>
    <dgm:pt modelId="{7D769212-1E2B-4F7D-B1C9-F23985571618}" type="pres">
      <dgm:prSet presAssocID="{4C35B7CE-7D93-4F29-9617-B3B38C7EE427}" presName="compNode"/>
      <dgm:spPr/>
      <dgm:t>
        <a:bodyPr/>
        <a:lstStyle/>
        <a:p/>
      </dgm:t>
    </dgm:pt>
    <dgm:pt modelId="{578E97E6-BDCC-43FE-A351-0989684F5858}" type="pres">
      <dgm:prSet presAssocID="{4C35B7CE-7D93-4F29-9617-B3B38C7EE427}" presName="bgRect" presStyleLbl="bgShp" presStyleIdx="3" presStyleCnt="4"/>
      <dgm:spPr>
        <a:solidFill>
          <a:schemeClr val="accent2">
            <a:tint val="40000"/>
            <a:hueOff val="0"/>
            <a:satOff val="0"/>
            <a:lumOff val="0"/>
            <a:alphaOff val="0"/>
          </a:schemeClr>
        </a:solidFill>
        <a:ln>
          <a:noFill/>
        </a:ln>
      </dgm:spPr>
      <dgm:t>
        <a:bodyPr/>
        <a:lstStyle/>
        <a:p/>
      </dgm:t>
    </dgm:pt>
    <dgm:pt modelId="{A42A9B8F-9A17-405D-9EA7-4E2EC63986CC}" type="pres">
      <dgm:prSet presAssocID="{4C35B7CE-7D93-4F29-9617-B3B38C7EE427}" presName="iconRect" presStyleLbl="node1" presStyleIdx="3" presStyleCnt="4"/>
      <dgm:spPr>
        <a: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t>
        <a:bodyPr/>
        <a:lstStyle/>
        <a:p/>
      </dgm:t>
      <dgm:extLst>
        <a:ext uri="{E40237B7-FDA0-4F09-8148-C483321AD2D9}">
          <dgm14:cNvPr xmlns:dgm14="http://schemas.microsoft.com/office/drawing/2010/diagram" id="0" name="" descr="Gavel"/>
        </a:ext>
      </dgm:extLst>
    </dgm:pt>
    <dgm:pt modelId="{E98EC9B3-88DE-401F-A53D-7AC901B9D864}" type="pres">
      <dgm:prSet presAssocID="{4C35B7CE-7D93-4F29-9617-B3B38C7EE427}" presName="spaceRect"/>
      <dgm:spPr/>
      <dgm:t>
        <a:bodyPr/>
        <a:lstStyle/>
        <a:p/>
      </dgm:t>
    </dgm:pt>
    <dgm:pt modelId="{67C2EA64-31A6-40F4-BD3E-5CCAC0208B81}" type="pres">
      <dgm:prSet presAssocID="{4C35B7CE-7D93-4F29-9617-B3B38C7EE427}" presName="parTx" presStyleLbl="revTx" presStyleIdx="3" presStyleCnt="4">
        <dgm:presLayoutVars>
          <dgm:chMax val="0"/>
          <dgm:chPref val="0"/>
        </dgm:presLayoutVars>
      </dgm:prSet>
      <dgm:spPr/>
      <dgm:t>
        <a:bodyPr/>
        <a:lstStyle/>
        <a:p/>
      </dgm:t>
    </dgm:pt>
  </dgm:ptLst>
  <dgm:cxnLst>
    <dgm:cxn modelId="{68585730-9917-4249-A98C-44EF2D50DFCA}" srcId="{9735434D-8175-438F-9E7C-5E40B38F2F74}" destId="{9344DD8C-EE3F-4EAF-84DD-918FA7CBD08A}" srcOrd="0" destOrd="0" parTransId="{77143339-2420-484A-A3CA-E6FA1B8BBA69}" sibTransId="{040F7EB7-FDC7-4936-BFE1-72C23B0364EA}"/>
    <dgm:cxn modelId="{D9447EE5-3FFC-4C85-9C6A-A2C93829FEF8}" srcId="{9735434D-8175-438F-9E7C-5E40B38F2F74}" destId="{A66A2127-503A-4F5B-9F19-AFB0997B02E9}" srcOrd="1" destOrd="0" parTransId="{F593F067-53C9-454B-998C-894CE1967793}" sibTransId="{67239BEE-23D5-46CA-AB6E-661DC88D1D33}"/>
    <dgm:cxn modelId="{FD302418-E7C8-42CB-AD6C-3F85BCE425B5}" srcId="{9735434D-8175-438F-9E7C-5E40B38F2F74}" destId="{921D80A6-FCDA-4265-BFA2-329684B14E02}" srcOrd="2" destOrd="0" parTransId="{39B5591E-6101-44E2-B780-7E06520BA6DC}" sibTransId="{57A59A30-ABD2-4E77-9A50-9DD96624C632}"/>
    <dgm:cxn modelId="{B3D932F7-59BF-4BFF-887E-4EF1607FE24A}" srcId="{9735434D-8175-438F-9E7C-5E40B38F2F74}" destId="{4C35B7CE-7D93-4F29-9617-B3B38C7EE427}" srcOrd="3" destOrd="0" parTransId="{46A2E18A-7D5D-4B8B-BCF8-B1BBC24772C7}" sibTransId="{BA9D0ACA-1B22-4422-BD16-81591AC82C28}"/>
    <dgm:cxn modelId="{02E83A2E-39D2-4112-BE0F-8710319B410A}" type="presOf" srcId="{9735434D-8175-438F-9E7C-5E40B38F2F74}" destId="{57AD2BCD-02E6-40A8-9D06-2B88C3384707}" srcOrd="0" destOrd="0" presId="urn:microsoft.com/office/officeart/2018/2/layout/IconVerticalSolidList"/>
    <dgm:cxn modelId="{58462785-0D6C-4AFE-A390-D8437FB90A2B}" type="presParOf" srcId="{57AD2BCD-02E6-40A8-9D06-2B88C3384707}" destId="{A9F5C9C8-EF3A-4F5E-8ABE-15D258923A84}" srcOrd="0" destOrd="0" presId="urn:microsoft.com/office/officeart/2018/2/layout/IconVerticalSolidList"/>
    <dgm:cxn modelId="{E5C63E21-8065-435A-9D50-73A750770236}" type="presParOf" srcId="{A9F5C9C8-EF3A-4F5E-8ABE-15D258923A84}" destId="{347B9480-2328-4ECB-B323-FE4977506F32}" srcOrd="0" destOrd="0" presId="urn:microsoft.com/office/officeart/2018/2/layout/IconVerticalSolidList"/>
    <dgm:cxn modelId="{C14B7570-D31A-4245-BF4C-1C499C44770F}" type="presParOf" srcId="{A9F5C9C8-EF3A-4F5E-8ABE-15D258923A84}" destId="{FD1AD7B2-D8BA-4F65-943B-444B99F695C2}" srcOrd="1" destOrd="0" presId="urn:microsoft.com/office/officeart/2018/2/layout/IconVerticalSolidList"/>
    <dgm:cxn modelId="{05DC6F9F-151C-4DEC-995E-3091F407C20F}" type="presParOf" srcId="{A9F5C9C8-EF3A-4F5E-8ABE-15D258923A84}" destId="{E0300E4F-CF54-48E8-B171-606CC5C6BDBC}" srcOrd="2" destOrd="0" presId="urn:microsoft.com/office/officeart/2018/2/layout/IconVerticalSolidList"/>
    <dgm:cxn modelId="{229AEB44-7705-4581-96F0-8726662406A8}" type="presParOf" srcId="{A9F5C9C8-EF3A-4F5E-8ABE-15D258923A84}" destId="{144463F0-F635-44FD-80B9-026B447C18FB}" srcOrd="3" destOrd="0" presId="urn:microsoft.com/office/officeart/2018/2/layout/IconVerticalSolidList"/>
    <dgm:cxn modelId="{F4212656-E862-472C-8B10-289D69CC1C1B}" type="presOf" srcId="{9344DD8C-EE3F-4EAF-84DD-918FA7CBD08A}" destId="{144463F0-F635-44FD-80B9-026B447C18FB}" srcOrd="0" destOrd="0" presId="urn:microsoft.com/office/officeart/2018/2/layout/IconVerticalSolidList"/>
    <dgm:cxn modelId="{FE0B16FD-2B16-40D7-BE9D-EE2DCABF9EDE}" type="presParOf" srcId="{57AD2BCD-02E6-40A8-9D06-2B88C3384707}" destId="{671F46B2-E6E9-4726-ABB7-6F585DB96836}" srcOrd="1" destOrd="0" presId="urn:microsoft.com/office/officeart/2018/2/layout/IconVerticalSolidList"/>
    <dgm:cxn modelId="{ED8D431E-4994-420E-AF37-EC8D365A497E}" type="presParOf" srcId="{57AD2BCD-02E6-40A8-9D06-2B88C3384707}" destId="{425ECC18-A40C-4500-A937-7A59F2A161CC}" srcOrd="2" destOrd="0" presId="urn:microsoft.com/office/officeart/2018/2/layout/IconVerticalSolidList"/>
    <dgm:cxn modelId="{891286E5-C567-4B65-8911-FA18061729AF}" type="presParOf" srcId="{425ECC18-A40C-4500-A937-7A59F2A161CC}" destId="{12FE1F19-E7F4-42B2-A0A1-AB10B28732A5}" srcOrd="0" destOrd="0" presId="urn:microsoft.com/office/officeart/2018/2/layout/IconVerticalSolidList"/>
    <dgm:cxn modelId="{0604F29B-D38C-4FB5-9DDC-4536F924C7D9}" type="presParOf" srcId="{425ECC18-A40C-4500-A937-7A59F2A161CC}" destId="{E33C70A7-E5F3-46D0-B278-ECABBFABD1CE}" srcOrd="1" destOrd="0" presId="urn:microsoft.com/office/officeart/2018/2/layout/IconVerticalSolidList"/>
    <dgm:cxn modelId="{1EEB0B4B-303B-4CFF-AE34-D4AAA690DF0C}" type="presParOf" srcId="{425ECC18-A40C-4500-A937-7A59F2A161CC}" destId="{E7B769C1-9D7E-4581-90DC-2CA937A694FC}" srcOrd="2" destOrd="0" presId="urn:microsoft.com/office/officeart/2018/2/layout/IconVerticalSolidList"/>
    <dgm:cxn modelId="{47B6CA37-2294-456D-BA4B-07A129DC460A}" type="presParOf" srcId="{425ECC18-A40C-4500-A937-7A59F2A161CC}" destId="{0A4194E1-E24E-438E-8C09-269AA18E7E9F}" srcOrd="3" destOrd="0" presId="urn:microsoft.com/office/officeart/2018/2/layout/IconVerticalSolidList"/>
    <dgm:cxn modelId="{B9127B8A-778E-4AE8-A792-580546A63E62}" type="presOf" srcId="{A66A2127-503A-4F5B-9F19-AFB0997B02E9}" destId="{0A4194E1-E24E-438E-8C09-269AA18E7E9F}" srcOrd="0" destOrd="0" presId="urn:microsoft.com/office/officeart/2018/2/layout/IconVerticalSolidList"/>
    <dgm:cxn modelId="{0BA2D366-53EF-48D8-B8AF-E31AC8F54579}" type="presParOf" srcId="{57AD2BCD-02E6-40A8-9D06-2B88C3384707}" destId="{318A6248-0A55-49B2-94E4-5BFDC56F2554}" srcOrd="3" destOrd="0" presId="urn:microsoft.com/office/officeart/2018/2/layout/IconVerticalSolidList"/>
    <dgm:cxn modelId="{45702C49-106F-48BA-8645-D60759D8F9B8}" type="presParOf" srcId="{57AD2BCD-02E6-40A8-9D06-2B88C3384707}" destId="{560997A4-85D9-4EA3-AA9A-CEBF7ACC6DBD}" srcOrd="4" destOrd="0" presId="urn:microsoft.com/office/officeart/2018/2/layout/IconVerticalSolidList"/>
    <dgm:cxn modelId="{20F49180-C4CA-45B1-A1CD-B28D439FFB10}" type="presParOf" srcId="{560997A4-85D9-4EA3-AA9A-CEBF7ACC6DBD}" destId="{4BB54B63-B351-49CE-A44C-22A427D8CEF4}" srcOrd="0" destOrd="0" presId="urn:microsoft.com/office/officeart/2018/2/layout/IconVerticalSolidList"/>
    <dgm:cxn modelId="{DE97D9F6-BE36-4D9D-A4E0-0B9F680BBDF4}" type="presParOf" srcId="{560997A4-85D9-4EA3-AA9A-CEBF7ACC6DBD}" destId="{EC2EA97A-8A08-4A78-A86D-E5EFA5DC3E90}" srcOrd="1" destOrd="0" presId="urn:microsoft.com/office/officeart/2018/2/layout/IconVerticalSolidList"/>
    <dgm:cxn modelId="{CC7ACA0F-BC2C-46E9-BDEC-1ECB04E7E251}" type="presParOf" srcId="{560997A4-85D9-4EA3-AA9A-CEBF7ACC6DBD}" destId="{2D18E4FF-5366-436B-A309-4EE8A8AB8695}" srcOrd="2" destOrd="0" presId="urn:microsoft.com/office/officeart/2018/2/layout/IconVerticalSolidList"/>
    <dgm:cxn modelId="{015896C0-724D-4C72-AB42-D82FB19A920F}" type="presParOf" srcId="{560997A4-85D9-4EA3-AA9A-CEBF7ACC6DBD}" destId="{05A80738-64D9-49E4-BFA6-F1C9174726E5}" srcOrd="3" destOrd="0" presId="urn:microsoft.com/office/officeart/2018/2/layout/IconVerticalSolidList"/>
    <dgm:cxn modelId="{81B33DCE-59C1-4E65-A178-495477B115A7}" type="presOf" srcId="{921D80A6-FCDA-4265-BFA2-329684B14E02}" destId="{05A80738-64D9-49E4-BFA6-F1C9174726E5}" srcOrd="0" destOrd="0" presId="urn:microsoft.com/office/officeart/2018/2/layout/IconVerticalSolidList"/>
    <dgm:cxn modelId="{40E1047F-7337-4B8F-AD38-0D94A562B909}" type="presParOf" srcId="{57AD2BCD-02E6-40A8-9D06-2B88C3384707}" destId="{232F5568-EAF7-44CC-AB4E-467B6EC25AE6}" srcOrd="5" destOrd="0" presId="urn:microsoft.com/office/officeart/2018/2/layout/IconVerticalSolidList"/>
    <dgm:cxn modelId="{2C925623-1B43-4D97-A01F-9CDC6C22C031}" type="presParOf" srcId="{57AD2BCD-02E6-40A8-9D06-2B88C3384707}" destId="{7D769212-1E2B-4F7D-B1C9-F23985571618}" srcOrd="6" destOrd="0" presId="urn:microsoft.com/office/officeart/2018/2/layout/IconVerticalSolidList"/>
    <dgm:cxn modelId="{A6BFA8E2-C7AA-4262-BEB5-D477F298F06B}" type="presParOf" srcId="{7D769212-1E2B-4F7D-B1C9-F23985571618}" destId="{578E97E6-BDCC-43FE-A351-0989684F5858}" srcOrd="0" destOrd="0" presId="urn:microsoft.com/office/officeart/2018/2/layout/IconVerticalSolidList"/>
    <dgm:cxn modelId="{08D81D26-E5DF-47DD-B297-481BD325D90B}" type="presParOf" srcId="{7D769212-1E2B-4F7D-B1C9-F23985571618}" destId="{A42A9B8F-9A17-405D-9EA7-4E2EC63986CC}" srcOrd="1" destOrd="0" presId="urn:microsoft.com/office/officeart/2018/2/layout/IconVerticalSolidList"/>
    <dgm:cxn modelId="{53A5FE5B-DD7F-48D0-A12B-FE7D447F6AFC}" type="presParOf" srcId="{7D769212-1E2B-4F7D-B1C9-F23985571618}" destId="{E98EC9B3-88DE-401F-A53D-7AC901B9D864}" srcOrd="2" destOrd="0" presId="urn:microsoft.com/office/officeart/2018/2/layout/IconVerticalSolidList"/>
    <dgm:cxn modelId="{8EF623D6-8BFF-4ACD-960D-3CC28D4D5AF8}" type="presParOf" srcId="{7D769212-1E2B-4F7D-B1C9-F23985571618}" destId="{67C2EA64-31A6-40F4-BD3E-5CCAC0208B81}" srcOrd="3" destOrd="0" presId="urn:microsoft.com/office/officeart/2018/2/layout/IconVerticalSolidList"/>
    <dgm:cxn modelId="{37023F0E-E1CF-41A1-8DE8-C516553CE22A}" type="presOf" srcId="{4C35B7CE-7D93-4F29-9617-B3B38C7EE427}" destId="{67C2EA64-31A6-40F4-BD3E-5CCAC0208B81}" srcOrd="0" destOrd="0" presId="urn:microsoft.com/office/officeart/2018/2/layout/IconVerticalSolidList"/>
  </dgm:cxnLst>
  <dgm:bg/>
  <dgm:whole/>
  <dgm:extLst>
    <a:ext uri="http://schemas.microsoft.com/office/drawing/2008/diagram">
      <dsp:dataModelExt xmlns:dsp="http://schemas.microsoft.com/office/drawing/2008/diagram" relId="rId2" minVer="http://schemas.openxmlformats.org/drawingml/2006/main"/>
    </a:ext>
  </dgm:extLst>
</dgm:dataModel>
</file>

<file path=ppt/diagrams/data2.xml><?xml version="1.0" encoding="utf-8"?>
<dgm:dataModel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dgm="http://schemas.openxmlformats.org/drawingml/2006/diagram">
  <dgm:ptLst>
    <dgm:pt modelId="{A1FCD096-5953-4151-ADAC-4BFF1C9B9655}"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F0B349DE-2FBB-4EF2-B7EA-F7CD2B46D31B}" type="parTrans" cxnId="{2EF6234F-448C-4E7C-9121-4740A6479223}">
      <dgm:prSet/>
      <dgm:spPr/>
      <dgm:t>
        <a:bodyPr/>
        <a:lstStyle/>
        <a:p>
          <a:endParaRPr lang="en-US"/>
        </a:p>
      </dgm:t>
    </dgm:pt>
    <dgm:pt modelId="{9F40B8A6-8F95-4D0B-8091-2450092A1A44}">
      <dgm:prSet custT="1"/>
      <dgm:spPr>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dgm:spPr>
      <dgm:t>
        <a:bodyPr/>
        <a:lstStyle/>
        <a:p>
          <a:r>
            <a:rPr lang="vi" sz="2400" b="0" i="0" strike="noStrike" cap="none" spc="0" baseline="0">
              <a:solidFill>
                <a:srgbClr val="FFFFFF"/>
              </a:solidFill>
              <a:effectLst/>
              <a:latin typeface="Arial"/>
              <a:ea typeface="Arial"/>
              <a:cs typeface="Arial"/>
            </a:rPr>
            <a:t>Nhân viên phải chịu hành vi tình dục không mong muốn</a:t>
          </a:r>
          <a:endParaRPr lang="en-US" sz="2400"/>
        </a:p>
      </dgm:t>
    </dgm:pt>
    <dgm:pt modelId="{5FF6BA0F-0BAC-4AF0-B655-BE4B35F8DCDD}" type="sibTrans" cxnId="{2EF6234F-448C-4E7C-9121-4740A6479223}">
      <dgm:prSet/>
      <dgm:spPr/>
      <dgm:t>
        <a:bodyPr/>
        <a:lstStyle/>
        <a:p>
          <a:endParaRPr lang="en-US"/>
        </a:p>
      </dgm:t>
    </dgm:pt>
    <dgm:pt modelId="{DD9E7C0F-EB45-4CA6-ADCF-B65C23B9CF05}" type="parTrans" cxnId="{F3936706-B5F3-40E8-AE8D-92FCA8DEB5E2}">
      <dgm:prSet/>
      <dgm:spPr/>
      <dgm:t>
        <a:bodyPr/>
        <a:lstStyle/>
        <a:p>
          <a:endParaRPr lang="en-US"/>
        </a:p>
      </dgm:t>
    </dgm:pt>
    <dgm:pt modelId="{FE4AF3E3-8D72-4702-8FE4-9DB7C2BA1AB6}">
      <dgm:prSet custT="1"/>
      <dgm:spPr>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dgm:spPr>
      <dgm:t>
        <a:bodyPr/>
        <a:lstStyle/>
        <a:p>
          <a:r>
            <a:rPr lang="vi" sz="2400" b="0" i="0" strike="noStrike" cap="none" spc="0" baseline="0">
              <a:solidFill>
                <a:srgbClr val="FFFFFF"/>
              </a:solidFill>
              <a:effectLst/>
              <a:latin typeface="Arial"/>
              <a:ea typeface="Arial"/>
              <a:cs typeface="Arial"/>
            </a:rPr>
            <a:t>Tạo ra các điều khoản và điều kiện làm việc kém hơn</a:t>
          </a:r>
          <a:r>
            <a:rPr lang="vi" sz="2400" b="0" i="0" strike="noStrike" cap="none" spc="0" baseline="0">
              <a:solidFill>
                <a:srgbClr val="FFFFFF"/>
              </a:solidFill>
              <a:effectLst/>
              <a:latin typeface="Arial"/>
              <a:ea typeface="Arial"/>
              <a:cs typeface="Arial"/>
            </a:rPr>
            <a:t> </a:t>
          </a:r>
          <a:endParaRPr lang="en-US" sz="2400"/>
        </a:p>
      </dgm:t>
    </dgm:pt>
    <dgm:pt modelId="{7CB1592C-7A50-4F86-88EC-68F0A3DDD513}" type="sibTrans" cxnId="{F3936706-B5F3-40E8-AE8D-92FCA8DEB5E2}">
      <dgm:prSet/>
      <dgm:spPr/>
      <dgm:t>
        <a:bodyPr/>
        <a:lstStyle/>
        <a:p>
          <a:endParaRPr lang="en-US"/>
        </a:p>
      </dgm:t>
    </dgm:pt>
    <dgm:pt modelId="{62853B48-71AE-4EBA-8B11-EC5476133DFD}" type="parTrans" cxnId="{624F3E5D-9D70-4BCF-A287-4C21DB1849E0}">
      <dgm:prSet/>
      <dgm:spPr/>
      <dgm:t>
        <a:bodyPr/>
        <a:lstStyle/>
        <a:p>
          <a:endParaRPr lang="en-US"/>
        </a:p>
      </dgm:t>
    </dgm:pt>
    <dgm:pt modelId="{5C6DBE0E-1F4A-408B-86A4-66252421B7F0}">
      <dgm:prSet custT="1"/>
      <dgm:spPr>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dgm:spPr>
      <dgm:t>
        <a:bodyPr/>
        <a:lstStyle/>
        <a:p>
          <a:r>
            <a:rPr lang="vi" sz="2400" b="0" i="0" strike="noStrike" cap="none" spc="0" baseline="0">
              <a:solidFill>
                <a:srgbClr val="FFFFFF"/>
              </a:solidFill>
              <a:effectLst/>
              <a:latin typeface="Arial"/>
              <a:ea typeface="Arial"/>
              <a:cs typeface="Arial"/>
            </a:rPr>
            <a:t>Can thiệp một cách vô lý vào hiệu suất hoặc tạo ra một môi trường làm việc đáng sợ, thù địch hoặc xúc phạm</a:t>
          </a:r>
          <a:endParaRPr lang="en-US" sz="2400"/>
        </a:p>
      </dgm:t>
    </dgm:pt>
    <dgm:pt modelId="{814E6352-A652-4E6C-882F-D0FDA9127598}" type="sibTrans" cxnId="{624F3E5D-9D70-4BCF-A287-4C21DB1849E0}">
      <dgm:prSet/>
      <dgm:spPr/>
      <dgm:t>
        <a:bodyPr/>
        <a:lstStyle/>
        <a:p>
          <a:endParaRPr lang="en-US"/>
        </a:p>
      </dgm:t>
    </dgm:pt>
    <dgm:pt modelId="{C06D7F96-1EA3-43E8-93B3-52E43ACEC0DC}" type="pres">
      <dgm:prSet presAssocID="{A1FCD096-5953-4151-ADAC-4BFF1C9B9655}" presName="linear">
        <dgm:presLayoutVars>
          <dgm:animLvl val="lvl"/>
          <dgm:resizeHandles val="exact"/>
        </dgm:presLayoutVars>
      </dgm:prSet>
      <dgm:spPr/>
      <dgm:t>
        <a:bodyPr/>
        <a:lstStyle/>
        <a:p/>
      </dgm:t>
    </dgm:pt>
    <dgm:pt modelId="{5E0E77E2-A8FD-4202-9C0A-429CE6CF0B91}" type="pres">
      <dgm:prSet presAssocID="{9F40B8A6-8F95-4D0B-8091-2450092A1A44}" presName="parentText" presStyleLbl="node1" presStyleCnt="3">
        <dgm:presLayoutVars>
          <dgm:chMax val="0"/>
          <dgm:bulletEnabled val="1"/>
        </dgm:presLayoutVars>
      </dgm:prSet>
      <dgm:spPr/>
      <dgm:t>
        <a:bodyPr/>
        <a:lstStyle/>
        <a:p/>
      </dgm:t>
    </dgm:pt>
    <dgm:pt modelId="{E46106EE-9373-4BD1-B986-257AF0E6475B}" type="pres">
      <dgm:prSet presAssocID="{5FF6BA0F-0BAC-4AF0-B655-BE4B35F8DCDD}" presName="spacer"/>
      <dgm:spPr/>
      <dgm:t>
        <a:bodyPr/>
        <a:lstStyle/>
        <a:p/>
      </dgm:t>
    </dgm:pt>
    <dgm:pt modelId="{E5FD5710-6FEC-4EF3-8187-A662CFE549A7}" type="pres">
      <dgm:prSet presAssocID="{FE4AF3E3-8D72-4702-8FE4-9DB7C2BA1AB6}" presName="parentText" presStyleLbl="node1" presStyleIdx="1" presStyleCnt="3">
        <dgm:presLayoutVars>
          <dgm:chMax val="0"/>
          <dgm:bulletEnabled val="1"/>
        </dgm:presLayoutVars>
      </dgm:prSet>
      <dgm:spPr/>
      <dgm:t>
        <a:bodyPr/>
        <a:lstStyle/>
        <a:p/>
      </dgm:t>
    </dgm:pt>
    <dgm:pt modelId="{77A5EFB3-AEDA-4DD7-9CA1-5139AC5B12DB}" type="pres">
      <dgm:prSet presAssocID="{7CB1592C-7A50-4F86-88EC-68F0A3DDD513}" presName="spacer"/>
      <dgm:spPr/>
      <dgm:t>
        <a:bodyPr/>
        <a:lstStyle/>
        <a:p/>
      </dgm:t>
    </dgm:pt>
    <dgm:pt modelId="{42C5A571-605F-4B57-BC60-19BB11CDD168}" type="pres">
      <dgm:prSet presAssocID="{5C6DBE0E-1F4A-408B-86A4-66252421B7F0}" presName="parentText" presStyleLbl="node1" presStyleIdx="2" presStyleCnt="3">
        <dgm:presLayoutVars>
          <dgm:chMax val="0"/>
          <dgm:bulletEnabled val="1"/>
        </dgm:presLayoutVars>
      </dgm:prSet>
      <dgm:spPr/>
      <dgm:t>
        <a:bodyPr/>
        <a:lstStyle/>
        <a:p/>
      </dgm:t>
    </dgm:pt>
  </dgm:ptLst>
  <dgm:cxnLst>
    <dgm:cxn modelId="{2EF6234F-448C-4E7C-9121-4740A6479223}" srcId="{A1FCD096-5953-4151-ADAC-4BFF1C9B9655}" destId="{9F40B8A6-8F95-4D0B-8091-2450092A1A44}" srcOrd="0" destOrd="0" parTransId="{F0B349DE-2FBB-4EF2-B7EA-F7CD2B46D31B}" sibTransId="{5FF6BA0F-0BAC-4AF0-B655-BE4B35F8DCDD}"/>
    <dgm:cxn modelId="{F3936706-B5F3-40E8-AE8D-92FCA8DEB5E2}" srcId="{A1FCD096-5953-4151-ADAC-4BFF1C9B9655}" destId="{FE4AF3E3-8D72-4702-8FE4-9DB7C2BA1AB6}" srcOrd="1" destOrd="0" parTransId="{DD9E7C0F-EB45-4CA6-ADCF-B65C23B9CF05}" sibTransId="{7CB1592C-7A50-4F86-88EC-68F0A3DDD513}"/>
    <dgm:cxn modelId="{624F3E5D-9D70-4BCF-A287-4C21DB1849E0}" srcId="{A1FCD096-5953-4151-ADAC-4BFF1C9B9655}" destId="{5C6DBE0E-1F4A-408B-86A4-66252421B7F0}" srcOrd="2" destOrd="0" parTransId="{62853B48-71AE-4EBA-8B11-EC5476133DFD}" sibTransId="{814E6352-A652-4E6C-882F-D0FDA9127598}"/>
    <dgm:cxn modelId="{9FF80133-2603-4BD7-8D8F-AAD57DDB7438}" type="presOf" srcId="{A1FCD096-5953-4151-ADAC-4BFF1C9B9655}" destId="{C06D7F96-1EA3-43E8-93B3-52E43ACEC0DC}" srcOrd="0" destOrd="0" presId="urn:microsoft.com/office/officeart/2005/8/layout/vList2"/>
    <dgm:cxn modelId="{AD0CA0FF-F55C-4C6A-B9DC-B4F8935630C9}" type="presParOf" srcId="{C06D7F96-1EA3-43E8-93B3-52E43ACEC0DC}" destId="{5E0E77E2-A8FD-4202-9C0A-429CE6CF0B91}" srcOrd="0" destOrd="0" presId="urn:microsoft.com/office/officeart/2005/8/layout/vList2"/>
    <dgm:cxn modelId="{07F2839E-AE9B-4981-9668-D2F9400E16A3}" type="presOf" srcId="{9F40B8A6-8F95-4D0B-8091-2450092A1A44}" destId="{5E0E77E2-A8FD-4202-9C0A-429CE6CF0B91}" srcOrd="0" destOrd="0" presId="urn:microsoft.com/office/officeart/2005/8/layout/vList2"/>
    <dgm:cxn modelId="{DF8C62F8-C16C-4EAD-81E0-78603F698227}" type="presParOf" srcId="{C06D7F96-1EA3-43E8-93B3-52E43ACEC0DC}" destId="{E46106EE-9373-4BD1-B986-257AF0E6475B}" srcOrd="1" destOrd="0" presId="urn:microsoft.com/office/officeart/2005/8/layout/vList2"/>
    <dgm:cxn modelId="{25CEB175-B3E3-4091-85C2-3166B3E9FD16}" type="presParOf" srcId="{C06D7F96-1EA3-43E8-93B3-52E43ACEC0DC}" destId="{E5FD5710-6FEC-4EF3-8187-A662CFE549A7}" srcOrd="2" destOrd="0" presId="urn:microsoft.com/office/officeart/2005/8/layout/vList2"/>
    <dgm:cxn modelId="{C4902BA4-9322-4831-B6CE-117CF74CD896}" type="presOf" srcId="{FE4AF3E3-8D72-4702-8FE4-9DB7C2BA1AB6}" destId="{E5FD5710-6FEC-4EF3-8187-A662CFE549A7}" srcOrd="0" destOrd="0" presId="urn:microsoft.com/office/officeart/2005/8/layout/vList2"/>
    <dgm:cxn modelId="{A900296C-F8B2-4A07-ADF0-EAF268E3D2A1}" type="presParOf" srcId="{C06D7F96-1EA3-43E8-93B3-52E43ACEC0DC}" destId="{77A5EFB3-AEDA-4DD7-9CA1-5139AC5B12DB}" srcOrd="3" destOrd="0" presId="urn:microsoft.com/office/officeart/2005/8/layout/vList2"/>
    <dgm:cxn modelId="{E01FDBA6-F630-4817-8A1B-6EC2821A4016}" type="presParOf" srcId="{C06D7F96-1EA3-43E8-93B3-52E43ACEC0DC}" destId="{42C5A571-605F-4B57-BC60-19BB11CDD168}" srcOrd="4" destOrd="0" presId="urn:microsoft.com/office/officeart/2005/8/layout/vList2"/>
    <dgm:cxn modelId="{45463BFC-946F-4258-AF4F-18C4B90AFD2B}" type="presOf" srcId="{5C6DBE0E-1F4A-408B-86A4-66252421B7F0}" destId="{42C5A571-605F-4B57-BC60-19BB11CDD168}" srcOrd="0" destOrd="0" presId="urn:microsoft.com/office/officeart/2005/8/layout/vList2"/>
  </dgm:cxnLst>
  <dgm:bg/>
  <dgm:whole/>
  <dgm:extLst>
    <a:ext uri="http://schemas.microsoft.com/office/drawing/2008/diagram">
      <dsp:dataModelExt xmlns:dsp="http://schemas.microsoft.com/office/drawing/2008/diagram" relId="rId3" minVer="http://schemas.openxmlformats.org/drawingml/2006/main"/>
    </a:ext>
  </dgm:extLst>
</dgm:dataModel>
</file>

<file path=ppt/diagrams/data3.xml><?xml version="1.0" encoding="utf-8"?>
<dgm:dataModel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dgm="http://schemas.openxmlformats.org/drawingml/2006/diagram">
  <dgm:ptLst>
    <dgm:pt modelId="{EA1EEECA-A681-4794-8CC0-17444DFB33C4}" type="doc">
      <dgm:prSet loTypeId="urn:microsoft.com/office/officeart/2005/8/layout/matrix3" loCatId="matrix" qsTypeId="urn:microsoft.com/office/officeart/2005/8/quickstyle/simple1" qsCatId="simple" csTypeId="urn:microsoft.com/office/officeart/2005/8/colors/accent2_2" csCatId="accent2"/>
      <dgm:spPr/>
      <dgm:t>
        <a:bodyPr/>
        <a:lstStyle/>
        <a:p>
          <a:endParaRPr lang="en-US"/>
        </a:p>
      </dgm:t>
    </dgm:pt>
    <dgm:pt modelId="{C338C885-C00E-4A06-9E0F-4463CE9DC692}" type="parTrans" cxnId="{6C489989-DB15-41A6-BBB0-635C49478D40}">
      <dgm:prSet/>
      <dgm:spPr/>
      <dgm:t>
        <a:bodyPr/>
        <a:lstStyle/>
        <a:p>
          <a:endParaRPr lang="en-US"/>
        </a:p>
      </dgm:t>
    </dgm:pt>
    <dgm:pt modelId="{24BD3795-A877-412C-92F5-7A7E5B99A3CC}">
      <dgm:prSet custT="1"/>
      <dgm:spPr>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dgm:spPr>
      <dgm:t>
        <a:bodyPr/>
        <a:lstStyle/>
        <a:p>
          <a:r>
            <a:rPr lang="vi" sz="1800" b="0" i="0" strike="noStrike" cap="none" spc="0" baseline="0">
              <a:solidFill>
                <a:srgbClr val="FFFFFF"/>
              </a:solidFill>
              <a:effectLst/>
              <a:latin typeface="Arial"/>
              <a:ea typeface="Arial"/>
              <a:cs typeface="Arial"/>
            </a:rPr>
            <a:t>Không được hoan nghênh</a:t>
          </a:r>
          <a:r>
            <a:rPr lang="vi" sz="1800" b="0" i="0" strike="noStrike" cap="none" spc="0" baseline="0">
              <a:solidFill>
                <a:srgbClr val="FFFFFF"/>
              </a:solidFill>
              <a:effectLst/>
              <a:latin typeface="Arial"/>
              <a:ea typeface="Arial"/>
              <a:cs typeface="Arial"/>
            </a:rPr>
            <a:t> </a:t>
          </a:r>
          <a:endParaRPr lang="en-US"/>
        </a:p>
      </dgm:t>
    </dgm:pt>
    <dgm:pt modelId="{035100AB-05EA-4C36-A674-84459B5E013D}" type="sibTrans" cxnId="{6C489989-DB15-41A6-BBB0-635C49478D40}">
      <dgm:prSet/>
      <dgm:spPr/>
      <dgm:t>
        <a:bodyPr/>
        <a:lstStyle/>
        <a:p>
          <a:endParaRPr lang="en-US"/>
        </a:p>
      </dgm:t>
    </dgm:pt>
    <dgm:pt modelId="{8E49FF67-E00F-499F-87EA-E361D433799C}" type="parTrans" cxnId="{7D550FE2-0955-4868-9C52-53B3D1BEE1DC}">
      <dgm:prSet/>
      <dgm:spPr/>
      <dgm:t>
        <a:bodyPr/>
        <a:lstStyle/>
        <a:p>
          <a:endParaRPr lang="en-US"/>
        </a:p>
      </dgm:t>
    </dgm:pt>
    <dgm:pt modelId="{6F4696E5-16DA-48C8-85B7-D2E538EBF2BF}">
      <dgm:prSet custT="1"/>
      <dgm:spPr>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dgm:spPr>
      <dgm:t>
        <a:bodyPr/>
        <a:lstStyle/>
        <a:p>
          <a:r>
            <a:rPr lang="vi" sz="1800" b="0" i="0" strike="noStrike" cap="none" spc="0" baseline="0">
              <a:solidFill>
                <a:srgbClr val="FFFFFF"/>
              </a:solidFill>
              <a:effectLst/>
              <a:latin typeface="Arial"/>
              <a:ea typeface="Arial"/>
              <a:cs typeface="Arial"/>
            </a:rPr>
            <a:t>Dựa trên giới tính</a:t>
          </a:r>
          <a:endParaRPr lang="en-US"/>
        </a:p>
      </dgm:t>
    </dgm:pt>
    <dgm:pt modelId="{AB1EF098-DDCB-4B6A-905C-2A06465E8DF5}" type="sibTrans" cxnId="{7D550FE2-0955-4868-9C52-53B3D1BEE1DC}">
      <dgm:prSet/>
      <dgm:spPr/>
      <dgm:t>
        <a:bodyPr/>
        <a:lstStyle/>
        <a:p>
          <a:endParaRPr lang="en-US"/>
        </a:p>
      </dgm:t>
    </dgm:pt>
    <dgm:pt modelId="{985F3524-B6B4-4EC1-90AB-FA714EABC3E0}" type="parTrans" cxnId="{599BE9F7-A229-46A9-889A-B895EE7AF8F3}">
      <dgm:prSet/>
      <dgm:spPr/>
      <dgm:t>
        <a:bodyPr/>
        <a:lstStyle/>
        <a:p>
          <a:endParaRPr lang="en-US"/>
        </a:p>
      </dgm:t>
    </dgm:pt>
    <dgm:pt modelId="{EBAEEA92-0AAD-4D32-B84B-3805C1FE6B4C}">
      <dgm:prSet custT="1"/>
      <dgm:spPr>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dgm:spPr>
      <dgm:t>
        <a:bodyPr/>
        <a:lstStyle/>
        <a:p>
          <a:r>
            <a:rPr lang="vi" sz="1800" b="0" i="0" strike="noStrike" cap="none" spc="0" baseline="0">
              <a:solidFill>
                <a:srgbClr val="FFFFFF"/>
              </a:solidFill>
              <a:effectLst/>
              <a:latin typeface="Arial"/>
              <a:ea typeface="Arial"/>
              <a:cs typeface="Arial"/>
            </a:rPr>
            <a:t>Can thiệp vào hiệu suất làm việc, HOẶC tạo ra một môi trường làm việc đáng sợ, thù địch hoặc xúc phạm</a:t>
          </a:r>
          <a:endParaRPr lang="en-US"/>
        </a:p>
      </dgm:t>
    </dgm:pt>
    <dgm:pt modelId="{BB5BB20D-845C-476B-A072-376C058AFDF8}" type="sibTrans" cxnId="{599BE9F7-A229-46A9-889A-B895EE7AF8F3}">
      <dgm:prSet/>
      <dgm:spPr/>
      <dgm:t>
        <a:bodyPr/>
        <a:lstStyle/>
        <a:p>
          <a:endParaRPr lang="en-US"/>
        </a:p>
      </dgm:t>
    </dgm:pt>
    <dgm:pt modelId="{21F6F088-E9A7-40C0-9878-09E192BA0BEF}" type="parTrans" cxnId="{1F4DB3E8-6AC7-4F1F-B6E2-B734E12CE94C}">
      <dgm:prSet/>
      <dgm:spPr/>
      <dgm:t>
        <a:bodyPr/>
        <a:lstStyle/>
        <a:p>
          <a:endParaRPr lang="en-US"/>
        </a:p>
      </dgm:t>
    </dgm:pt>
    <dgm:pt modelId="{2BB527EF-9A99-4A34-BAF5-0052D99251FD}">
      <dgm:prSet custT="1"/>
      <dgm:spPr>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dgm:spPr>
      <dgm:t>
        <a:bodyPr/>
        <a:lstStyle/>
        <a:p>
          <a:r>
            <a:rPr lang="vi" sz="1800" b="0" i="0" strike="noStrike" cap="none" spc="0" baseline="0">
              <a:solidFill>
                <a:srgbClr val="FFFFFF"/>
              </a:solidFill>
              <a:effectLst/>
              <a:latin typeface="Arial"/>
              <a:ea typeface="Arial"/>
              <a:cs typeface="Arial"/>
            </a:rPr>
            <a:t>Cơ sở để ràng buộc người sử dụng lao động chịu trách nhiệm</a:t>
          </a:r>
          <a:endParaRPr lang="en-US"/>
        </a:p>
      </dgm:t>
    </dgm:pt>
    <dgm:pt modelId="{CDAE136F-EC18-497E-8A6C-873BEC374C82}" type="sibTrans" cxnId="{1F4DB3E8-6AC7-4F1F-B6E2-B734E12CE94C}">
      <dgm:prSet/>
      <dgm:spPr/>
      <dgm:t>
        <a:bodyPr/>
        <a:lstStyle/>
        <a:p>
          <a:endParaRPr lang="en-US"/>
        </a:p>
      </dgm:t>
    </dgm:pt>
    <dgm:pt modelId="{8C4EC287-7F6D-4A80-8C65-71B2A6951B9F}" type="pres">
      <dgm:prSet presAssocID="{EA1EEECA-A681-4794-8CC0-17444DFB33C4}" presName="matrix">
        <dgm:presLayoutVars>
          <dgm:chMax val="1"/>
          <dgm:dir/>
          <dgm:resizeHandles val="exact"/>
        </dgm:presLayoutVars>
      </dgm:prSet>
      <dgm:spPr/>
      <dgm:t>
        <a:bodyPr/>
        <a:lstStyle/>
        <a:p/>
      </dgm:t>
    </dgm:pt>
    <dgm:pt modelId="{779D09F1-13EA-4844-8F72-BE1E7299F9FA}" type="pres">
      <dgm:prSet presAssocID="{EA1EEECA-A681-4794-8CC0-17444DFB33C4}" presName="diamond" presStyleLbl="bgShp" presStyleCnt="1"/>
      <dgm:spPr/>
      <dgm:t>
        <a:bodyPr/>
        <a:lstStyle/>
        <a:p/>
      </dgm:t>
    </dgm:pt>
    <dgm:pt modelId="{1B6A5C2D-B33C-45BA-AF2B-B8ED9ACAA529}" type="pres">
      <dgm:prSet presAssocID="{EA1EEECA-A681-4794-8CC0-17444DFB33C4}" presName="quad1" presStyleLbl="node1" presStyleCnt="4">
        <dgm:presLayoutVars>
          <dgm:chMax val="0"/>
          <dgm:chPref val="0"/>
          <dgm:bulletEnabled val="1"/>
        </dgm:presLayoutVars>
      </dgm:prSet>
      <dgm:spPr/>
      <dgm:t>
        <a:bodyPr/>
        <a:lstStyle/>
        <a:p/>
      </dgm:t>
    </dgm:pt>
    <dgm:pt modelId="{22282617-0EBA-4104-9159-98764B60887A}" type="pres">
      <dgm:prSet presAssocID="{EA1EEECA-A681-4794-8CC0-17444DFB33C4}" presName="quad2" presStyleLbl="node1" presStyleIdx="1" presStyleCnt="4">
        <dgm:presLayoutVars>
          <dgm:chMax val="0"/>
          <dgm:chPref val="0"/>
          <dgm:bulletEnabled val="1"/>
        </dgm:presLayoutVars>
      </dgm:prSet>
      <dgm:spPr/>
      <dgm:t>
        <a:bodyPr/>
        <a:lstStyle/>
        <a:p/>
      </dgm:t>
    </dgm:pt>
    <dgm:pt modelId="{2464BA47-0FD6-4E8D-A85A-32A8593A119C}" type="pres">
      <dgm:prSet presAssocID="{EA1EEECA-A681-4794-8CC0-17444DFB33C4}" presName="quad3" presStyleLbl="node1" presStyleIdx="2" presStyleCnt="4">
        <dgm:presLayoutVars>
          <dgm:chMax val="0"/>
          <dgm:chPref val="0"/>
          <dgm:bulletEnabled val="1"/>
        </dgm:presLayoutVars>
      </dgm:prSet>
      <dgm:spPr/>
      <dgm:t>
        <a:bodyPr/>
        <a:lstStyle/>
        <a:p/>
      </dgm:t>
    </dgm:pt>
    <dgm:pt modelId="{C9F6DA6F-B5F0-4449-8600-005041FEDB00}" type="pres">
      <dgm:prSet presAssocID="{EA1EEECA-A681-4794-8CC0-17444DFB33C4}" presName="quad4" presStyleLbl="node1" presStyleIdx="3" presStyleCnt="4">
        <dgm:presLayoutVars>
          <dgm:chMax val="0"/>
          <dgm:chPref val="0"/>
          <dgm:bulletEnabled val="1"/>
        </dgm:presLayoutVars>
      </dgm:prSet>
      <dgm:spPr/>
      <dgm:t>
        <a:bodyPr/>
        <a:lstStyle/>
        <a:p/>
      </dgm:t>
    </dgm:pt>
  </dgm:ptLst>
  <dgm:cxnLst>
    <dgm:cxn modelId="{6C489989-DB15-41A6-BBB0-635C49478D40}" srcId="{EA1EEECA-A681-4794-8CC0-17444DFB33C4}" destId="{24BD3795-A877-412C-92F5-7A7E5B99A3CC}" srcOrd="0" destOrd="0" parTransId="{C338C885-C00E-4A06-9E0F-4463CE9DC692}" sibTransId="{035100AB-05EA-4C36-A674-84459B5E013D}"/>
    <dgm:cxn modelId="{7D550FE2-0955-4868-9C52-53B3D1BEE1DC}" srcId="{EA1EEECA-A681-4794-8CC0-17444DFB33C4}" destId="{6F4696E5-16DA-48C8-85B7-D2E538EBF2BF}" srcOrd="1" destOrd="0" parTransId="{8E49FF67-E00F-499F-87EA-E361D433799C}" sibTransId="{AB1EF098-DDCB-4B6A-905C-2A06465E8DF5}"/>
    <dgm:cxn modelId="{599BE9F7-A229-46A9-889A-B895EE7AF8F3}" srcId="{EA1EEECA-A681-4794-8CC0-17444DFB33C4}" destId="{EBAEEA92-0AAD-4D32-B84B-3805C1FE6B4C}" srcOrd="2" destOrd="0" parTransId="{985F3524-B6B4-4EC1-90AB-FA714EABC3E0}" sibTransId="{BB5BB20D-845C-476B-A072-376C058AFDF8}"/>
    <dgm:cxn modelId="{1F4DB3E8-6AC7-4F1F-B6E2-B734E12CE94C}" srcId="{EA1EEECA-A681-4794-8CC0-17444DFB33C4}" destId="{2BB527EF-9A99-4A34-BAF5-0052D99251FD}" srcOrd="3" destOrd="0" parTransId="{21F6F088-E9A7-40C0-9878-09E192BA0BEF}" sibTransId="{CDAE136F-EC18-497E-8A6C-873BEC374C82}"/>
    <dgm:cxn modelId="{26FBAD53-C46F-4586-83E9-5309C8AED6C1}" type="presOf" srcId="{EA1EEECA-A681-4794-8CC0-17444DFB33C4}" destId="{8C4EC287-7F6D-4A80-8C65-71B2A6951B9F}" srcOrd="0" destOrd="0" presId="urn:microsoft.com/office/officeart/2005/8/layout/matrix3"/>
    <dgm:cxn modelId="{BABCC881-A884-4F31-BF30-9085C298966C}" type="presParOf" srcId="{8C4EC287-7F6D-4A80-8C65-71B2A6951B9F}" destId="{779D09F1-13EA-4844-8F72-BE1E7299F9FA}" srcOrd="0" destOrd="0" presId="urn:microsoft.com/office/officeart/2005/8/layout/matrix3"/>
    <dgm:cxn modelId="{EF7DADED-D219-4718-B079-CB666A4249AD}" type="presParOf" srcId="{8C4EC287-7F6D-4A80-8C65-71B2A6951B9F}" destId="{1B6A5C2D-B33C-45BA-AF2B-B8ED9ACAA529}" srcOrd="1" destOrd="0" presId="urn:microsoft.com/office/officeart/2005/8/layout/matrix3"/>
    <dgm:cxn modelId="{5F94AB34-934B-4195-B583-F51560A26A71}" type="presOf" srcId="{24BD3795-A877-412C-92F5-7A7E5B99A3CC}" destId="{1B6A5C2D-B33C-45BA-AF2B-B8ED9ACAA529}" srcOrd="0" destOrd="0" presId="urn:microsoft.com/office/officeart/2005/8/layout/matrix3"/>
    <dgm:cxn modelId="{D25F8848-E4DE-47EA-B992-45CE52ADE5B3}" type="presParOf" srcId="{8C4EC287-7F6D-4A80-8C65-71B2A6951B9F}" destId="{22282617-0EBA-4104-9159-98764B60887A}" srcOrd="2" destOrd="0" presId="urn:microsoft.com/office/officeart/2005/8/layout/matrix3"/>
    <dgm:cxn modelId="{C32705A6-2728-43A9-AA90-947BA6CF691D}" type="presOf" srcId="{6F4696E5-16DA-48C8-85B7-D2E538EBF2BF}" destId="{22282617-0EBA-4104-9159-98764B60887A}" srcOrd="0" destOrd="0" presId="urn:microsoft.com/office/officeart/2005/8/layout/matrix3"/>
    <dgm:cxn modelId="{37C7EE79-92E0-4BCC-BB0B-D71620A37B04}" type="presParOf" srcId="{8C4EC287-7F6D-4A80-8C65-71B2A6951B9F}" destId="{2464BA47-0FD6-4E8D-A85A-32A8593A119C}" srcOrd="3" destOrd="0" presId="urn:microsoft.com/office/officeart/2005/8/layout/matrix3"/>
    <dgm:cxn modelId="{F56A9EA0-932E-4E45-8A98-5FF60F5F1E13}" type="presOf" srcId="{EBAEEA92-0AAD-4D32-B84B-3805C1FE6B4C}" destId="{2464BA47-0FD6-4E8D-A85A-32A8593A119C}" srcOrd="0" destOrd="0" presId="urn:microsoft.com/office/officeart/2005/8/layout/matrix3"/>
    <dgm:cxn modelId="{00D11DDF-B72E-40D3-AA1A-5154A0FF4DAB}" type="presParOf" srcId="{8C4EC287-7F6D-4A80-8C65-71B2A6951B9F}" destId="{C9F6DA6F-B5F0-4449-8600-005041FEDB00}" srcOrd="4" destOrd="0" presId="urn:microsoft.com/office/officeart/2005/8/layout/matrix3"/>
    <dgm:cxn modelId="{187A9936-3501-4F0A-B5B4-F141E230CD47}" type="presOf" srcId="{2BB527EF-9A99-4A34-BAF5-0052D99251FD}" destId="{C9F6DA6F-B5F0-4449-8600-005041FEDB00}" srcOrd="0" destOrd="0" presId="urn:microsoft.com/office/officeart/2005/8/layout/matrix3"/>
  </dgm:cxnLst>
  <dgm:bg/>
  <dgm:whole/>
  <dgm:extLst>
    <a:ext uri="http://schemas.microsoft.com/office/drawing/2008/diagram">
      <dsp:dataModelExt xmlns:dsp="http://schemas.microsoft.com/office/drawing/2008/diagram" relId="rId2" minVer="http://schemas.openxmlformats.org/drawingml/2006/main"/>
    </a:ext>
  </dgm:extLst>
</dgm:dataModel>
</file>

<file path=ppt/diagrams/data4.xml><?xml version="1.0" encoding="utf-8"?>
<dgm:dataModel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dgm="http://schemas.openxmlformats.org/drawingml/2006/diagram">
  <dgm:ptLst>
    <dgm:pt modelId="{EAC629AC-7C5A-4921-91BE-9E6A49FA2F32}" type="doc">
      <dgm:prSet loTypeId="urn:microsoft.com/office/officeart/2005/8/layout/process4" loCatId="process" qsTypeId="urn:microsoft.com/office/officeart/2005/8/quickstyle/simple1" qsCatId="simple" csTypeId="urn:microsoft.com/office/officeart/2005/8/colors/accent1_2" csCatId="accent1" phldr="1"/>
      <dgm:spPr/>
      <dgm:t>
        <a:bodyPr/>
        <a:lstStyle/>
        <a:p>
          <a:endParaRPr lang="en-US"/>
        </a:p>
      </dgm:t>
    </dgm:pt>
    <dgm:pt modelId="{7B793398-E760-4900-B5D6-77239984E9E0}" type="parTrans" cxnId="{F3C099A8-9141-45D3-B858-32A697DDF6D5}">
      <dgm:prSet/>
      <dgm:spPr/>
      <dgm:t>
        <a:bodyPr/>
        <a:lstStyle/>
        <a:p>
          <a:endParaRPr lang="en-US"/>
        </a:p>
      </dgm:t>
    </dgm:pt>
    <dgm:pt modelId="{81F8F375-3F0B-4836-8752-AD61D2DDC3A1}">
      <dgm:prSet custT="1"/>
      <dgm:spPr>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dgm:spPr>
      <dgm:t>
        <a:bodyPr/>
        <a:lstStyle/>
        <a:p>
          <a:r>
            <a:rPr lang="vi" sz="2400" b="0" i="0" strike="noStrike" cap="none" spc="0" baseline="0">
              <a:solidFill>
                <a:srgbClr val="FFFFFF"/>
              </a:solidFill>
              <a:effectLst/>
              <a:latin typeface="Arial"/>
              <a:ea typeface="Arial"/>
              <a:cs typeface="Arial"/>
            </a:rPr>
            <a:t>Khi giám </a:t>
          </a:r>
          <a:r>
            <a:rPr lang="vi" sz="2400" b="0" i="0" u="sng" strike="noStrike" cap="none" spc="0" baseline="0">
              <a:solidFill>
                <a:srgbClr val="FFFFFF"/>
              </a:solidFill>
              <a:effectLst/>
              <a:uFill>
                <a:solidFill>
                  <a:srgbClr val="FFFFFF"/>
                </a:solidFill>
              </a:uFill>
              <a:latin typeface="Arial"/>
              <a:ea typeface="Arial"/>
              <a:cs typeface="Arial"/>
            </a:rPr>
            <a:t>sát</a:t>
          </a:r>
          <a:r>
            <a:rPr lang="vi" sz="2400" b="0" i="0" strike="noStrike" cap="none" spc="0" baseline="0">
              <a:solidFill>
                <a:srgbClr val="FFFFFF"/>
              </a:solidFill>
              <a:effectLst/>
              <a:latin typeface="Arial"/>
              <a:ea typeface="Arial"/>
              <a:cs typeface="Arial"/>
            </a:rPr>
            <a:t> viên điều kiện cho việc làm hoặc các cơ hội liên quan đến việc làm về sự sẵn sàng phục tùng hoặc dung thứ cho những lời tán tỉnh tình dục của nhân viên</a:t>
          </a:r>
          <a:r>
            <a:rPr lang="vi" sz="2700" b="0" i="0" strike="noStrike" cap="none" spc="0" baseline="0">
              <a:solidFill>
                <a:srgbClr val="FFFFFF"/>
              </a:solidFill>
              <a:effectLst/>
              <a:latin typeface="Arial"/>
              <a:ea typeface="Arial"/>
              <a:cs typeface="Arial"/>
            </a:rPr>
            <a:t>. </a:t>
          </a:r>
          <a:endParaRPr lang="en-US" sz="6500"/>
        </a:p>
      </dgm:t>
    </dgm:pt>
    <dgm:pt modelId="{1C5B31C8-9508-4F57-AFA7-75BFA4218384}" type="sibTrans" cxnId="{F3C099A8-9141-45D3-B858-32A697DDF6D5}">
      <dgm:prSet/>
      <dgm:spPr/>
      <dgm:t>
        <a:bodyPr/>
        <a:lstStyle/>
        <a:p>
          <a:endParaRPr lang="en-US"/>
        </a:p>
      </dgm:t>
    </dgm:pt>
    <dgm:pt modelId="{23103C14-B4EB-45BF-B82A-5E3D32C47DB9}" type="parTrans" cxnId="{D1128021-0061-4A10-824E-2632866DE623}">
      <dgm:prSet/>
      <dgm:spPr/>
      <dgm:t>
        <a:bodyPr/>
        <a:lstStyle/>
        <a:p>
          <a:endParaRPr lang="en-US"/>
        </a:p>
      </dgm:t>
    </dgm:pt>
    <dgm:pt modelId="{C16D4838-59D6-45D2-BB19-4B8E3409D598}">
      <dgm:prSet custT="1"/>
      <dgm:spPr>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dgm:spPr>
      <dgm:t>
        <a:bodyPr/>
        <a:lstStyle/>
        <a:p>
          <a:r>
            <a:rPr lang="vi" sz="3400" b="0" i="0" strike="noStrike" cap="none" spc="0" baseline="0">
              <a:solidFill>
                <a:srgbClr val="FFFFFF"/>
              </a:solidFill>
              <a:effectLst/>
              <a:latin typeface="Arial"/>
              <a:ea typeface="Arial"/>
              <a:cs typeface="Arial"/>
            </a:rPr>
            <a:t>Ba yếu tố:</a:t>
          </a:r>
          <a:endParaRPr lang="en-US" sz="6500"/>
        </a:p>
      </dgm:t>
    </dgm:pt>
    <dgm:pt modelId="{3FA7A72A-F782-445C-84B2-159EE2B43B5D}" type="parTrans" cxnId="{BD60FCA6-BEEF-409F-8798-80487F1FCC6E}">
      <dgm:prSet/>
      <dgm:spPr/>
      <dgm:t>
        <a:bodyPr/>
        <a:lstStyle/>
        <a:p>
          <a:endParaRPr lang="en-US"/>
        </a:p>
      </dgm:t>
    </dgm:pt>
    <dgm:pt modelId="{0F996F28-B33B-4893-8148-62E4F56977F7}">
      <dgm:prSet custT="1"/>
      <dgm:spPr>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dgm:spPr>
      <dgm:t>
        <a:bodyPr/>
        <a:lstStyle/>
        <a:p>
          <a:r>
            <a:rPr lang="vi" sz="1800" b="0" i="0" strike="noStrike" cap="none" spc="0" baseline="0">
              <a:solidFill>
                <a:srgbClr val="000000"/>
              </a:solidFill>
              <a:effectLst/>
              <a:latin typeface="Arial"/>
              <a:ea typeface="Arial"/>
              <a:cs typeface="Arial"/>
            </a:rPr>
            <a:t>Hành vi gạ gẫm tình dục không được hoan nghênh hoặc yêu cầu quan hệ tình dục</a:t>
          </a:r>
          <a:endParaRPr lang="en-US" sz="6500"/>
        </a:p>
      </dgm:t>
    </dgm:pt>
    <dgm:pt modelId="{E37EF3BB-EF66-4EF6-83C1-7E9D16F0086E}" type="sibTrans" cxnId="{BD60FCA6-BEEF-409F-8798-80487F1FCC6E}">
      <dgm:prSet/>
      <dgm:spPr/>
      <dgm:t>
        <a:bodyPr/>
        <a:lstStyle/>
        <a:p>
          <a:endParaRPr lang="en-US"/>
        </a:p>
      </dgm:t>
    </dgm:pt>
    <dgm:pt modelId="{109B04BA-8102-4A41-80B7-1614A4D3B16F}" type="parTrans" cxnId="{5FDAFBE3-741F-47E4-B352-0778E9C0496A}">
      <dgm:prSet/>
      <dgm:spPr/>
      <dgm:t>
        <a:bodyPr/>
        <a:lstStyle/>
        <a:p>
          <a:endParaRPr lang="en-US"/>
        </a:p>
      </dgm:t>
    </dgm:pt>
    <dgm:pt modelId="{0843CBDD-B3CF-4F37-978E-3738E703D55A}">
      <dgm:prSet custT="1"/>
      <dgm:spPr>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dgm:spPr>
      <dgm:t>
        <a:bodyPr/>
        <a:lstStyle/>
        <a:p>
          <a:r>
            <a:rPr lang="vi" sz="1800" b="0" i="0" strike="noStrike" cap="none" spc="0" baseline="0">
              <a:solidFill>
                <a:srgbClr val="000000"/>
              </a:solidFill>
              <a:effectLst/>
              <a:latin typeface="Arial"/>
              <a:ea typeface="Arial"/>
              <a:cs typeface="Arial"/>
            </a:rPr>
            <a:t>Tiến bộ dựa trên giới tính của nhân viên</a:t>
          </a:r>
          <a:endParaRPr lang="en-US" sz="6500"/>
        </a:p>
      </dgm:t>
    </dgm:pt>
    <dgm:pt modelId="{4E769A32-5BE1-4190-B4C0-DF3323FEDF24}" type="sibTrans" cxnId="{5FDAFBE3-741F-47E4-B352-0778E9C0496A}">
      <dgm:prSet/>
      <dgm:spPr/>
      <dgm:t>
        <a:bodyPr/>
        <a:lstStyle/>
        <a:p>
          <a:endParaRPr lang="en-US"/>
        </a:p>
      </dgm:t>
    </dgm:pt>
    <dgm:pt modelId="{81BD2D3C-09D2-4A74-A25C-FF797527B4AD}" type="parTrans" cxnId="{B3EC2A05-28F2-4922-A66A-009A0730CC6D}">
      <dgm:prSet/>
      <dgm:spPr/>
      <dgm:t>
        <a:bodyPr/>
        <a:lstStyle/>
        <a:p>
          <a:endParaRPr lang="en-US"/>
        </a:p>
      </dgm:t>
    </dgm:pt>
    <dgm:pt modelId="{C0B4B24D-CA11-4532-958D-B55D91F98309}">
      <dgm:prSet custT="1"/>
      <dgm:spPr>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dgm:spPr>
      <dgm:t>
        <a:bodyPr/>
        <a:lstStyle/>
        <a:p>
          <a:r>
            <a:rPr lang="vi" sz="1800" b="0" i="0" strike="noStrike" cap="none" spc="0" baseline="0">
              <a:solidFill>
                <a:srgbClr val="000000"/>
              </a:solidFill>
              <a:effectLst/>
              <a:latin typeface="Arial"/>
              <a:ea typeface="Arial"/>
              <a:cs typeface="Arial"/>
            </a:rPr>
            <a:t>Đệ trình là một điều kiện rõ ràng hoặc ngụ ý để nhận được phúc lợi công việc, hoặc việc nhân viên từ chối dẫn đến thiệt hại công việc hữu hình</a:t>
          </a:r>
          <a:endParaRPr lang="en-US" sz="6500"/>
        </a:p>
      </dgm:t>
    </dgm:pt>
    <dgm:pt modelId="{E2859FCB-2BB4-439C-9C22-3B7E5C322C30}" type="sibTrans" cxnId="{B3EC2A05-28F2-4922-A66A-009A0730CC6D}">
      <dgm:prSet/>
      <dgm:spPr/>
      <dgm:t>
        <a:bodyPr/>
        <a:lstStyle/>
        <a:p>
          <a:endParaRPr lang="en-US"/>
        </a:p>
      </dgm:t>
    </dgm:pt>
    <dgm:pt modelId="{E9E24C87-2872-4526-9406-84C488052B41}" type="sibTrans" cxnId="{D1128021-0061-4A10-824E-2632866DE623}">
      <dgm:prSet/>
      <dgm:spPr/>
      <dgm:t>
        <a:bodyPr/>
        <a:lstStyle/>
        <a:p>
          <a:endParaRPr lang="en-US"/>
        </a:p>
      </dgm:t>
    </dgm:pt>
    <dgm:pt modelId="{BBBA90E6-F4A4-478C-8C1E-5980D4B85AB9}" type="pres">
      <dgm:prSet presAssocID="{EAC629AC-7C5A-4921-91BE-9E6A49FA2F32}" presName="Name0">
        <dgm:presLayoutVars>
          <dgm:dir/>
          <dgm:animLvl val="lvl"/>
          <dgm:resizeHandles val="exact"/>
        </dgm:presLayoutVars>
      </dgm:prSet>
      <dgm:spPr/>
      <dgm:t>
        <a:bodyPr/>
        <a:lstStyle/>
        <a:p/>
      </dgm:t>
    </dgm:pt>
    <dgm:pt modelId="{95CD4D6B-168A-48FA-ACD1-4E609365270D}" type="pres">
      <dgm:prSet presAssocID="{C16D4838-59D6-45D2-BB19-4B8E3409D598}" presName="boxAndChildren"/>
      <dgm:spPr/>
      <dgm:t>
        <a:bodyPr/>
        <a:lstStyle/>
        <a:p/>
      </dgm:t>
    </dgm:pt>
    <dgm:pt modelId="{6C0D06C6-E321-4F26-AD90-7CF7BCAB5DF9}" type="pres">
      <dgm:prSet presAssocID="{C16D4838-59D6-45D2-BB19-4B8E3409D598}" presName="parentTextBox" presStyleLbl="node1" presStyleCnt="2"/>
      <dgm:spPr/>
      <dgm:t>
        <a:bodyPr/>
        <a:lstStyle/>
        <a:p/>
      </dgm:t>
    </dgm:pt>
    <dgm:pt modelId="{5D27C3F3-26A1-4338-BA4E-AC458D3F0C7E}" type="pres">
      <dgm:prSet presAssocID="{C16D4838-59D6-45D2-BB19-4B8E3409D598}" presName="entireBox" presStyleLbl="node1" presStyleCnt="2" custScaleY="137220"/>
      <dgm:spPr/>
      <dgm:t>
        <a:bodyPr/>
        <a:lstStyle/>
        <a:p/>
      </dgm:t>
    </dgm:pt>
    <dgm:pt modelId="{FC2B8396-3A35-4324-BA3F-35D25E75174E}" type="pres">
      <dgm:prSet presAssocID="{C16D4838-59D6-45D2-BB19-4B8E3409D598}" presName="descendantBox"/>
      <dgm:spPr/>
      <dgm:t>
        <a:bodyPr/>
        <a:lstStyle/>
        <a:p/>
      </dgm:t>
    </dgm:pt>
    <dgm:pt modelId="{9E4086AF-9D58-4365-963F-30F553248CCE}" type="pres">
      <dgm:prSet presAssocID="{0F996F28-B33B-4893-8148-62E4F56977F7}" presName="childTextBox" presStyleLbl="fgAccFollowNode1" presStyleCnt="3" custScaleY="154167">
        <dgm:presLayoutVars>
          <dgm:bulletEnabled val="1"/>
        </dgm:presLayoutVars>
      </dgm:prSet>
      <dgm:spPr/>
      <dgm:t>
        <a:bodyPr/>
        <a:lstStyle/>
        <a:p/>
      </dgm:t>
    </dgm:pt>
    <dgm:pt modelId="{41D72080-718B-4254-9236-23170E8071F6}" type="pres">
      <dgm:prSet presAssocID="{0843CBDD-B3CF-4F37-978E-3738E703D55A}" presName="childTextBox" presStyleLbl="fgAccFollowNode1" presStyleIdx="1" presStyleCnt="3" custScaleY="153254" custLinFactNeighborY="-797">
        <dgm:presLayoutVars>
          <dgm:bulletEnabled val="1"/>
        </dgm:presLayoutVars>
      </dgm:prSet>
      <dgm:spPr/>
      <dgm:t>
        <a:bodyPr/>
        <a:lstStyle/>
        <a:p/>
      </dgm:t>
    </dgm:pt>
    <dgm:pt modelId="{D41B4C0A-4B19-4F56-A34D-3407735F104A}" type="pres">
      <dgm:prSet presAssocID="{C0B4B24D-CA11-4532-958D-B55D91F98309}" presName="childTextBox" presStyleLbl="fgAccFollowNode1" presStyleIdx="2" presStyleCnt="3" custScaleY="152899" custLinFactNeighborY="-797">
        <dgm:presLayoutVars>
          <dgm:bulletEnabled val="1"/>
        </dgm:presLayoutVars>
      </dgm:prSet>
      <dgm:spPr/>
      <dgm:t>
        <a:bodyPr/>
        <a:lstStyle/>
        <a:p/>
      </dgm:t>
    </dgm:pt>
    <dgm:pt modelId="{7520A457-7A6C-4F45-86B9-F9A05413D642}" type="pres">
      <dgm:prSet presAssocID="{1C5B31C8-9508-4F57-AFA7-75BFA4218384}" presName="sp"/>
      <dgm:spPr/>
      <dgm:t>
        <a:bodyPr/>
        <a:lstStyle/>
        <a:p/>
      </dgm:t>
    </dgm:pt>
    <dgm:pt modelId="{10833CBF-DED9-4EC4-9496-D693FD6FA58F}" type="pres">
      <dgm:prSet presAssocID="{81F8F375-3F0B-4836-8752-AD61D2DDC3A1}" presName="arrowAndChildren"/>
      <dgm:spPr/>
      <dgm:t>
        <a:bodyPr/>
        <a:lstStyle/>
        <a:p/>
      </dgm:t>
    </dgm:pt>
    <dgm:pt modelId="{7B1E7B04-BF39-4E56-A306-FF5059BEFD74}" type="pres">
      <dgm:prSet presAssocID="{81F8F375-3F0B-4836-8752-AD61D2DDC3A1}" presName="parentTextArrow" presStyleLbl="node1" presStyleIdx="1" presStyleCnt="2" custScaleY="55189"/>
      <dgm:spPr/>
      <dgm:t>
        <a:bodyPr/>
        <a:lstStyle/>
        <a:p/>
      </dgm:t>
    </dgm:pt>
  </dgm:ptLst>
  <dgm:cxnLst>
    <dgm:cxn modelId="{F3C099A8-9141-45D3-B858-32A697DDF6D5}" srcId="{EAC629AC-7C5A-4921-91BE-9E6A49FA2F32}" destId="{81F8F375-3F0B-4836-8752-AD61D2DDC3A1}" srcOrd="0" destOrd="0" parTransId="{7B793398-E760-4900-B5D6-77239984E9E0}" sibTransId="{1C5B31C8-9508-4F57-AFA7-75BFA4218384}"/>
    <dgm:cxn modelId="{D1128021-0061-4A10-824E-2632866DE623}" srcId="{EAC629AC-7C5A-4921-91BE-9E6A49FA2F32}" destId="{C16D4838-59D6-45D2-BB19-4B8E3409D598}" srcOrd="1" destOrd="0" parTransId="{23103C14-B4EB-45BF-B82A-5E3D32C47DB9}" sibTransId="{E9E24C87-2872-4526-9406-84C488052B41}"/>
    <dgm:cxn modelId="{BD60FCA6-BEEF-409F-8798-80487F1FCC6E}" srcId="{C16D4838-59D6-45D2-BB19-4B8E3409D598}" destId="{0F996F28-B33B-4893-8148-62E4F56977F7}" srcOrd="0" destOrd="0" parTransId="{3FA7A72A-F782-445C-84B2-159EE2B43B5D}" sibTransId="{E37EF3BB-EF66-4EF6-83C1-7E9D16F0086E}"/>
    <dgm:cxn modelId="{5FDAFBE3-741F-47E4-B352-0778E9C0496A}" srcId="{C16D4838-59D6-45D2-BB19-4B8E3409D598}" destId="{0843CBDD-B3CF-4F37-978E-3738E703D55A}" srcOrd="1" destOrd="0" parTransId="{109B04BA-8102-4A41-80B7-1614A4D3B16F}" sibTransId="{4E769A32-5BE1-4190-B4C0-DF3323FEDF24}"/>
    <dgm:cxn modelId="{B3EC2A05-28F2-4922-A66A-009A0730CC6D}" srcId="{C16D4838-59D6-45D2-BB19-4B8E3409D598}" destId="{C0B4B24D-CA11-4532-958D-B55D91F98309}" srcOrd="2" destOrd="0" parTransId="{81BD2D3C-09D2-4A74-A25C-FF797527B4AD}" sibTransId="{E2859FCB-2BB4-439C-9C22-3B7E5C322C30}"/>
    <dgm:cxn modelId="{5F099FB6-16A8-4EBF-AC69-B4D0895A59C7}" type="presOf" srcId="{EAC629AC-7C5A-4921-91BE-9E6A49FA2F32}" destId="{BBBA90E6-F4A4-478C-8C1E-5980D4B85AB9}" srcOrd="0" destOrd="0" presId="urn:microsoft.com/office/officeart/2005/8/layout/process4"/>
    <dgm:cxn modelId="{A199ADA1-B00D-48A6-8F76-C78039DFEBE2}" type="presParOf" srcId="{BBBA90E6-F4A4-478C-8C1E-5980D4B85AB9}" destId="{95CD4D6B-168A-48FA-ACD1-4E609365270D}" srcOrd="0" destOrd="0" presId="urn:microsoft.com/office/officeart/2005/8/layout/process4"/>
    <dgm:cxn modelId="{373D30A2-F6D1-4503-BDB2-57F2D6803A5B}" type="presParOf" srcId="{95CD4D6B-168A-48FA-ACD1-4E609365270D}" destId="{6C0D06C6-E321-4F26-AD90-7CF7BCAB5DF9}" srcOrd="0" destOrd="0" presId="urn:microsoft.com/office/officeart/2005/8/layout/process4"/>
    <dgm:cxn modelId="{C1A546C8-7793-4861-935E-9ED126D51C1F}" type="presOf" srcId="{C16D4838-59D6-45D2-BB19-4B8E3409D598}" destId="{6C0D06C6-E321-4F26-AD90-7CF7BCAB5DF9}" srcOrd="0" destOrd="0" presId="urn:microsoft.com/office/officeart/2005/8/layout/process4"/>
    <dgm:cxn modelId="{E53D63E4-7E18-4B25-93C6-BCC89BFBF45E}" type="presParOf" srcId="{95CD4D6B-168A-48FA-ACD1-4E609365270D}" destId="{5D27C3F3-26A1-4338-BA4E-AC458D3F0C7E}" srcOrd="1" destOrd="0" presId="urn:microsoft.com/office/officeart/2005/8/layout/process4"/>
    <dgm:cxn modelId="{B3186DC1-F74D-4F68-8367-DC20DAA4F2D0}" type="presOf" srcId="{C16D4838-59D6-45D2-BB19-4B8E3409D598}" destId="{5D27C3F3-26A1-4338-BA4E-AC458D3F0C7E}" srcOrd="1" destOrd="0" presId="urn:microsoft.com/office/officeart/2005/8/layout/process4"/>
    <dgm:cxn modelId="{1DC9545F-D88D-4909-9BFC-FF4A5F416C40}" type="presParOf" srcId="{95CD4D6B-168A-48FA-ACD1-4E609365270D}" destId="{FC2B8396-3A35-4324-BA3F-35D25E75174E}" srcOrd="2" destOrd="0" presId="urn:microsoft.com/office/officeart/2005/8/layout/process4"/>
    <dgm:cxn modelId="{65F1E6D9-D23A-488F-B9BF-4C8CE0CCB47E}" type="presParOf" srcId="{FC2B8396-3A35-4324-BA3F-35D25E75174E}" destId="{9E4086AF-9D58-4365-963F-30F553248CCE}" srcOrd="0" destOrd="0" presId="urn:microsoft.com/office/officeart/2005/8/layout/process4"/>
    <dgm:cxn modelId="{8AB48C0B-5F76-479E-A031-144246D9AE2C}" type="presOf" srcId="{0F996F28-B33B-4893-8148-62E4F56977F7}" destId="{9E4086AF-9D58-4365-963F-30F553248CCE}" srcOrd="0" destOrd="0" presId="urn:microsoft.com/office/officeart/2005/8/layout/process4"/>
    <dgm:cxn modelId="{CBD8EF65-4E0D-42CC-B4F0-4E2E098C9EE1}" type="presParOf" srcId="{FC2B8396-3A35-4324-BA3F-35D25E75174E}" destId="{41D72080-718B-4254-9236-23170E8071F6}" srcOrd="1" destOrd="0" presId="urn:microsoft.com/office/officeart/2005/8/layout/process4"/>
    <dgm:cxn modelId="{7F8B0528-E9EA-46DE-9278-8C1003E74E25}" type="presOf" srcId="{0843CBDD-B3CF-4F37-978E-3738E703D55A}" destId="{41D72080-718B-4254-9236-23170E8071F6}" srcOrd="0" destOrd="0" presId="urn:microsoft.com/office/officeart/2005/8/layout/process4"/>
    <dgm:cxn modelId="{9086F3C1-12FA-415F-B76B-01ED31E3B288}" type="presParOf" srcId="{FC2B8396-3A35-4324-BA3F-35D25E75174E}" destId="{D41B4C0A-4B19-4F56-A34D-3407735F104A}" srcOrd="2" destOrd="0" presId="urn:microsoft.com/office/officeart/2005/8/layout/process4"/>
    <dgm:cxn modelId="{8C235C00-7F89-40D0-8300-71182B59FB64}" type="presOf" srcId="{C0B4B24D-CA11-4532-958D-B55D91F98309}" destId="{D41B4C0A-4B19-4F56-A34D-3407735F104A}" srcOrd="0" destOrd="0" presId="urn:microsoft.com/office/officeart/2005/8/layout/process4"/>
    <dgm:cxn modelId="{574044C6-3CED-497C-B5B5-1FE3E44325E4}" type="presParOf" srcId="{BBBA90E6-F4A4-478C-8C1E-5980D4B85AB9}" destId="{7520A457-7A6C-4F45-86B9-F9A05413D642}" srcOrd="1" destOrd="0" presId="urn:microsoft.com/office/officeart/2005/8/layout/process4"/>
    <dgm:cxn modelId="{84DBBE93-F92A-4689-96BD-115E58BEF948}" type="presParOf" srcId="{BBBA90E6-F4A4-478C-8C1E-5980D4B85AB9}" destId="{10833CBF-DED9-4EC4-9496-D693FD6FA58F}" srcOrd="2" destOrd="0" presId="urn:microsoft.com/office/officeart/2005/8/layout/process4"/>
    <dgm:cxn modelId="{ABFC6BEA-E9D2-429D-9052-0A630AAC729A}" type="presParOf" srcId="{10833CBF-DED9-4EC4-9496-D693FD6FA58F}" destId="{7B1E7B04-BF39-4E56-A306-FF5059BEFD74}" srcOrd="0" destOrd="0" presId="urn:microsoft.com/office/officeart/2005/8/layout/process4"/>
    <dgm:cxn modelId="{6F0F34B1-32CD-4629-A9F8-D8ACB4B9CE60}" type="presOf" srcId="{81F8F375-3F0B-4836-8752-AD61D2DDC3A1}" destId="{7B1E7B04-BF39-4E56-A306-FF5059BEFD74}" srcOrd="0" destOrd="0" presId="urn:microsoft.com/office/officeart/2005/8/layout/process4"/>
  </dgm:cxnLst>
  <dgm:bg/>
  <dgm:whole/>
  <dgm:extLst>
    <a:ext uri="http://schemas.microsoft.com/office/drawing/2008/diagram">
      <dsp:dataModelExt xmlns:dsp="http://schemas.microsoft.com/office/drawing/2008/diagram" relId="rId2" minVer="http://schemas.openxmlformats.org/drawingml/2006/main"/>
    </a:ext>
  </dgm:extLst>
</dgm:dataModel>
</file>

<file path=ppt/diagrams/data5.xml><?xml version="1.0" encoding="utf-8"?>
<dgm:dataModel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dgm="http://schemas.openxmlformats.org/drawingml/2006/diagram">
  <dgm:ptLst>
    <dgm:pt modelId="{10092A13-6C1B-469F-8EFF-A07210FDBD41}" type="doc">
      <dgm:prSet loTypeId="urn:microsoft.com/office/officeart/2005/8/layout/vList2" loCatId="list" qsTypeId="urn:microsoft.com/office/officeart/2005/8/quickstyle/simple4" qsCatId="simple" csTypeId="urn:microsoft.com/office/officeart/2005/8/colors/accent3_2" csCatId="accent3" phldr="1"/>
      <dgm:spPr/>
      <dgm:t>
        <a:bodyPr/>
        <a:lstStyle/>
        <a:p>
          <a:endParaRPr lang="en-US"/>
        </a:p>
      </dgm:t>
    </dgm:pt>
    <dgm:pt modelId="{27B1F6FE-2392-4AC1-8F3B-F2EB785CEA05}" type="parTrans" cxnId="{58534C55-327C-4648-8D1A-F163585231F1}">
      <dgm:prSet/>
      <dgm:spPr/>
      <dgm:t>
        <a:bodyPr/>
        <a:lstStyle/>
        <a:p>
          <a:endParaRPr lang="en-US"/>
        </a:p>
      </dgm:t>
    </dgm:pt>
    <dgm:pt modelId="{E5953367-9623-4228-8509-766D1C6282C0}">
      <dgm:prSet custT="1"/>
      <dgm:spPr>
        <a:solidFill>
          <a:schemeClr val="accent2"/>
        </a:solidFill>
        <a:ln>
          <a:noFill/>
        </a:ln>
      </dgm:spPr>
      <dgm:t>
        <a:bodyPr/>
        <a:lstStyle/>
        <a:p>
          <a:r>
            <a:rPr lang="vi" sz="2700" b="0" i="0" strike="noStrike" cap="none" spc="0" baseline="0">
              <a:solidFill>
                <a:srgbClr val="FFFFFF"/>
              </a:solidFill>
              <a:effectLst/>
              <a:latin typeface="Arial"/>
              <a:ea typeface="Arial"/>
              <a:cs typeface="Arial"/>
            </a:rPr>
            <a:t>Môi trường làm việc thù địch - "tiêu chuẩn người hợp lý"</a:t>
          </a:r>
        </a:p>
      </dgm:t>
    </dgm:pt>
    <dgm:pt modelId="{16DBB748-5EB8-4C01-A706-B7783F4E97E2}" type="sibTrans" cxnId="{58534C55-327C-4648-8D1A-F163585231F1}">
      <dgm:prSet/>
      <dgm:spPr/>
      <dgm:t>
        <a:bodyPr/>
        <a:lstStyle/>
        <a:p>
          <a:endParaRPr lang="en-US"/>
        </a:p>
      </dgm:t>
    </dgm:pt>
    <dgm:pt modelId="{7B86E4D2-8E2C-45CC-938D-B480F50F3A51}" type="parTrans" cxnId="{55DC23F4-42BA-49D5-BCF3-7ABB74252A96}">
      <dgm:prSet/>
      <dgm:spPr/>
      <dgm:t>
        <a:bodyPr/>
        <a:lstStyle/>
        <a:p>
          <a:endParaRPr lang="en-US"/>
        </a:p>
      </dgm:t>
    </dgm:pt>
    <dgm:pt modelId="{9AEC407E-5DF5-4916-A0A7-26847FCEFB0A}">
      <dgm:prSet custT="1"/>
      <dgm:spPr>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dgm:spPr>
      <dgm:t>
        <a:bodyPr/>
        <a:lstStyle/>
        <a:p>
          <a:r>
            <a:rPr lang="vi" sz="2700" b="0" i="0" strike="noStrike" cap="none" spc="0" baseline="0">
              <a:solidFill>
                <a:srgbClr val="FFFFFF"/>
              </a:solidFill>
              <a:effectLst/>
              <a:latin typeface="Arial"/>
              <a:ea typeface="Arial"/>
              <a:cs typeface="Arial"/>
            </a:rPr>
            <a:t>Một người bình thường trong cùng hoàn cảnh sẽ nhận thức được môi trường do hành vi tạo ra là đáng sợ, thù địch, lạm dụng hoặc xúc phạm</a:t>
          </a:r>
        </a:p>
      </dgm:t>
    </dgm:pt>
    <dgm:pt modelId="{2D6A8B3C-4BB0-400A-A30B-16CD5CFBA42C}" type="sibTrans" cxnId="{55DC23F4-42BA-49D5-BCF3-7ABB74252A96}">
      <dgm:prSet/>
      <dgm:spPr/>
      <dgm:t>
        <a:bodyPr/>
        <a:lstStyle/>
        <a:p>
          <a:endParaRPr lang="en-US"/>
        </a:p>
      </dgm:t>
    </dgm:pt>
    <dgm:pt modelId="{6F5E9E15-1A5C-4224-BB39-D40705E80C56}" type="parTrans" cxnId="{6824440C-E512-411A-9011-D39FEBE6A2E0}">
      <dgm:prSet/>
      <dgm:spPr/>
      <dgm:t>
        <a:bodyPr/>
        <a:lstStyle/>
        <a:p>
          <a:endParaRPr lang="en-US"/>
        </a:p>
      </dgm:t>
    </dgm:pt>
    <dgm:pt modelId="{C1BB4727-A156-4F6A-9191-5136FEA09129}">
      <dgm:prSet custT="1"/>
      <dgm:spPr>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dgm:spPr>
      <dgm:t>
        <a:bodyPr/>
        <a:lstStyle/>
        <a:p>
          <a:r>
            <a:rPr lang="vi" sz="2700" b="0" i="0" strike="noStrike" cap="none" spc="0" baseline="0">
              <a:solidFill>
                <a:srgbClr val="FFFFFF"/>
              </a:solidFill>
              <a:effectLst/>
              <a:latin typeface="Arial"/>
              <a:ea typeface="Arial"/>
              <a:cs typeface="Arial"/>
            </a:rPr>
            <a:t>Tiêu chuẩn người hợp lý xem xét quan điểm của nạn nhân</a:t>
          </a:r>
        </a:p>
      </dgm:t>
    </dgm:pt>
    <dgm:pt modelId="{13BBBA8D-DD3B-47EA-B8A1-0B0F58E07DAA}" type="sibTrans" cxnId="{6824440C-E512-411A-9011-D39FEBE6A2E0}">
      <dgm:prSet/>
      <dgm:spPr/>
      <dgm:t>
        <a:bodyPr/>
        <a:lstStyle/>
        <a:p>
          <a:endParaRPr lang="en-US"/>
        </a:p>
      </dgm:t>
    </dgm:pt>
    <dgm:pt modelId="{91472E12-BDBD-4C09-9ACE-7840C1B0045F}" type="pres">
      <dgm:prSet presAssocID="{10092A13-6C1B-469F-8EFF-A07210FDBD41}" presName="linear">
        <dgm:presLayoutVars>
          <dgm:animLvl val="lvl"/>
          <dgm:resizeHandles val="exact"/>
        </dgm:presLayoutVars>
      </dgm:prSet>
      <dgm:spPr/>
      <dgm:t>
        <a:bodyPr/>
        <a:lstStyle/>
        <a:p/>
      </dgm:t>
    </dgm:pt>
    <dgm:pt modelId="{E29978D6-BBCF-4771-813E-7B90DC6B39EA}" type="pres">
      <dgm:prSet presAssocID="{E5953367-9623-4228-8509-766D1C6282C0}" presName="parentText" presStyleLbl="node1" presStyleCnt="3">
        <dgm:presLayoutVars>
          <dgm:chMax val="0"/>
          <dgm:bulletEnabled val="1"/>
        </dgm:presLayoutVars>
      </dgm:prSet>
      <dgm:spPr/>
      <dgm:t>
        <a:bodyPr/>
        <a:lstStyle/>
        <a:p/>
      </dgm:t>
    </dgm:pt>
    <dgm:pt modelId="{69E136D9-F573-43F4-A71F-456467510C64}" type="pres">
      <dgm:prSet presAssocID="{16DBB748-5EB8-4C01-A706-B7783F4E97E2}" presName="spacer"/>
      <dgm:spPr/>
      <dgm:t>
        <a:bodyPr/>
        <a:lstStyle/>
        <a:p/>
      </dgm:t>
    </dgm:pt>
    <dgm:pt modelId="{C729C296-2A09-462F-8452-CE3C9FAC439E}" type="pres">
      <dgm:prSet presAssocID="{9AEC407E-5DF5-4916-A0A7-26847FCEFB0A}" presName="parentText" presStyleLbl="node1" presStyleIdx="1" presStyleCnt="3">
        <dgm:presLayoutVars>
          <dgm:chMax val="0"/>
          <dgm:bulletEnabled val="1"/>
        </dgm:presLayoutVars>
      </dgm:prSet>
      <dgm:spPr/>
      <dgm:t>
        <a:bodyPr/>
        <a:lstStyle/>
        <a:p/>
      </dgm:t>
    </dgm:pt>
    <dgm:pt modelId="{509F8AB4-3764-40D2-88B1-6245E8FD2E03}" type="pres">
      <dgm:prSet presAssocID="{2D6A8B3C-4BB0-400A-A30B-16CD5CFBA42C}" presName="spacer"/>
      <dgm:spPr/>
      <dgm:t>
        <a:bodyPr/>
        <a:lstStyle/>
        <a:p/>
      </dgm:t>
    </dgm:pt>
    <dgm:pt modelId="{C361C70B-CF1D-4895-B56B-5DE6C6AE1E39}" type="pres">
      <dgm:prSet presAssocID="{C1BB4727-A156-4F6A-9191-5136FEA09129}" presName="parentText" presStyleLbl="node1" presStyleIdx="2" presStyleCnt="3">
        <dgm:presLayoutVars>
          <dgm:chMax val="0"/>
          <dgm:bulletEnabled val="1"/>
        </dgm:presLayoutVars>
      </dgm:prSet>
      <dgm:spPr/>
      <dgm:t>
        <a:bodyPr/>
        <a:lstStyle/>
        <a:p/>
      </dgm:t>
    </dgm:pt>
  </dgm:ptLst>
  <dgm:cxnLst>
    <dgm:cxn modelId="{58534C55-327C-4648-8D1A-F163585231F1}" srcId="{10092A13-6C1B-469F-8EFF-A07210FDBD41}" destId="{E5953367-9623-4228-8509-766D1C6282C0}" srcOrd="0" destOrd="0" parTransId="{27B1F6FE-2392-4AC1-8F3B-F2EB785CEA05}" sibTransId="{16DBB748-5EB8-4C01-A706-B7783F4E97E2}"/>
    <dgm:cxn modelId="{55DC23F4-42BA-49D5-BCF3-7ABB74252A96}" srcId="{10092A13-6C1B-469F-8EFF-A07210FDBD41}" destId="{9AEC407E-5DF5-4916-A0A7-26847FCEFB0A}" srcOrd="1" destOrd="0" parTransId="{7B86E4D2-8E2C-45CC-938D-B480F50F3A51}" sibTransId="{2D6A8B3C-4BB0-400A-A30B-16CD5CFBA42C}"/>
    <dgm:cxn modelId="{6824440C-E512-411A-9011-D39FEBE6A2E0}" srcId="{10092A13-6C1B-469F-8EFF-A07210FDBD41}" destId="{C1BB4727-A156-4F6A-9191-5136FEA09129}" srcOrd="2" destOrd="0" parTransId="{6F5E9E15-1A5C-4224-BB39-D40705E80C56}" sibTransId="{13BBBA8D-DD3B-47EA-B8A1-0B0F58E07DAA}"/>
    <dgm:cxn modelId="{4E7E093F-30B8-4171-983C-A5679EB709A6}" type="presOf" srcId="{10092A13-6C1B-469F-8EFF-A07210FDBD41}" destId="{91472E12-BDBD-4C09-9ACE-7840C1B0045F}" srcOrd="0" destOrd="0" presId="urn:microsoft.com/office/officeart/2005/8/layout/vList2"/>
    <dgm:cxn modelId="{1058C92C-837C-4388-B007-BE2362EC9352}" type="presParOf" srcId="{91472E12-BDBD-4C09-9ACE-7840C1B0045F}" destId="{E29978D6-BBCF-4771-813E-7B90DC6B39EA}" srcOrd="0" destOrd="0" presId="urn:microsoft.com/office/officeart/2005/8/layout/vList2"/>
    <dgm:cxn modelId="{34F5F9B9-E85E-4F30-B78E-9D44AD7A8ED9}" type="presOf" srcId="{E5953367-9623-4228-8509-766D1C6282C0}" destId="{E29978D6-BBCF-4771-813E-7B90DC6B39EA}" srcOrd="0" destOrd="0" presId="urn:microsoft.com/office/officeart/2005/8/layout/vList2"/>
    <dgm:cxn modelId="{E47F3E4D-904F-4684-AC8C-0A1B75A7D4FF}" type="presParOf" srcId="{91472E12-BDBD-4C09-9ACE-7840C1B0045F}" destId="{69E136D9-F573-43F4-A71F-456467510C64}" srcOrd="1" destOrd="0" presId="urn:microsoft.com/office/officeart/2005/8/layout/vList2"/>
    <dgm:cxn modelId="{5EF8DA5E-7E67-4AAD-915D-19611C8EB99A}" type="presParOf" srcId="{91472E12-BDBD-4C09-9ACE-7840C1B0045F}" destId="{C729C296-2A09-462F-8452-CE3C9FAC439E}" srcOrd="2" destOrd="0" presId="urn:microsoft.com/office/officeart/2005/8/layout/vList2"/>
    <dgm:cxn modelId="{CD161DE8-3144-41E9-82D4-1CA19FE8ED3A}" type="presOf" srcId="{9AEC407E-5DF5-4916-A0A7-26847FCEFB0A}" destId="{C729C296-2A09-462F-8452-CE3C9FAC439E}" srcOrd="0" destOrd="0" presId="urn:microsoft.com/office/officeart/2005/8/layout/vList2"/>
    <dgm:cxn modelId="{8494C263-AD31-4A7F-8B6E-8C82C1D1406C}" type="presParOf" srcId="{91472E12-BDBD-4C09-9ACE-7840C1B0045F}" destId="{509F8AB4-3764-40D2-88B1-6245E8FD2E03}" srcOrd="3" destOrd="0" presId="urn:microsoft.com/office/officeart/2005/8/layout/vList2"/>
    <dgm:cxn modelId="{3F494A52-65C9-4BB6-B652-6F34D08BD936}" type="presParOf" srcId="{91472E12-BDBD-4C09-9ACE-7840C1B0045F}" destId="{C361C70B-CF1D-4895-B56B-5DE6C6AE1E39}" srcOrd="4" destOrd="0" presId="urn:microsoft.com/office/officeart/2005/8/layout/vList2"/>
    <dgm:cxn modelId="{C4BE4AB4-17F6-42D4-BA93-BE51A5616450}" type="presOf" srcId="{C1BB4727-A156-4F6A-9191-5136FEA09129}" destId="{C361C70B-CF1D-4895-B56B-5DE6C6AE1E39}" srcOrd="0" destOrd="0" presId="urn:microsoft.com/office/officeart/2005/8/layout/vList2"/>
  </dgm:cxnLst>
  <dgm:bg/>
  <dgm:whole/>
  <dgm:extLst>
    <a:ext uri="http://schemas.microsoft.com/office/drawing/2008/diagram">
      <dsp:dataModelExt xmlns:dsp="http://schemas.microsoft.com/office/drawing/2008/diagram" relId="rId2" minVer="http://schemas.openxmlformats.org/drawingml/2006/main"/>
    </a:ext>
  </dgm:extLst>
</dgm:dataModel>
</file>

<file path=ppt/diagrams/data6.xml><?xml version="1.0" encoding="utf-8"?>
<dgm:dataModel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dgm="http://schemas.openxmlformats.org/drawingml/2006/diagram">
  <dgm:ptLst>
    <dgm:pt modelId="{F6417AF7-5F5B-425F-A8A9-4D67EE15C4E5}"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3035A305-B2DC-44AC-8AAD-F1486DD02C44}" type="parTrans" cxnId="{2C6F11FB-C88A-4CD8-8F77-B6857EAC6623}">
      <dgm:prSet custT="1"/>
      <dgm:spPr/>
      <dgm:t>
        <a:bodyPr/>
        <a:lstStyle/>
        <a:p>
          <a:endParaRPr lang="en-US" sz="1600"/>
        </a:p>
      </dgm:t>
    </dgm:pt>
    <dgm:pt modelId="{4CF4CA50-EC29-4496-8193-D5A4785A1D94}">
      <dgm:prSet custT="1"/>
      <dgm:spPr/>
      <dgm:t>
        <a:bodyPr/>
        <a:lstStyle/>
        <a:p>
          <a:r>
            <a:rPr lang="vi" sz="1600" b="0" i="0" strike="noStrike" cap="none" spc="0" baseline="0">
              <a:solidFill>
                <a:srgbClr val="000000"/>
              </a:solidFill>
              <a:effectLst/>
              <a:latin typeface="Arial"/>
              <a:ea typeface="Arial"/>
              <a:cs typeface="Arial"/>
            </a:rPr>
            <a:t>Không ai phải chịu đựng một môi trường làm việc thù địch, ngay cả khi hành vi đó không xúc phạm người khác.</a:t>
          </a:r>
          <a:r>
            <a:rPr lang="vi" sz="1600" b="0" i="0" strike="noStrike" cap="none" spc="0" baseline="0">
              <a:solidFill>
                <a:srgbClr val="000000"/>
              </a:solidFill>
              <a:effectLst/>
              <a:latin typeface="Arial"/>
              <a:ea typeface="Arial"/>
              <a:cs typeface="Arial"/>
            </a:rPr>
            <a:t> </a:t>
          </a:r>
        </a:p>
      </dgm:t>
    </dgm:pt>
    <dgm:pt modelId="{6E9300F2-C7C9-4003-A993-E58DF210FCEB}" type="sibTrans" cxnId="{2C6F11FB-C88A-4CD8-8F77-B6857EAC6623}">
      <dgm:prSet custT="1"/>
      <dgm:spPr>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dgm:spPr>
      <dgm:t>
        <a:bodyPr/>
        <a:lstStyle/>
        <a:p>
          <a:endParaRPr lang="en-US" sz="3800"/>
        </a:p>
      </dgm:t>
    </dgm:pt>
    <dgm:pt modelId="{E6D70BD8-8773-4FDF-932E-4D72E06CE418}" type="parTrans" cxnId="{30676F92-B2E7-40C4-9984-32CD5C4523E4}">
      <dgm:prSet custT="1"/>
      <dgm:spPr/>
      <dgm:t>
        <a:bodyPr/>
        <a:lstStyle/>
        <a:p>
          <a:endParaRPr lang="en-US" sz="1600"/>
        </a:p>
      </dgm:t>
    </dgm:pt>
    <dgm:pt modelId="{923A907B-C065-4AFC-9645-8AD7DE255604}">
      <dgm:prSet custT="1"/>
      <dgm:spPr/>
      <dgm:t>
        <a:bodyPr/>
        <a:lstStyle/>
        <a:p>
          <a:r>
            <a:rPr lang="vi" sz="1600" b="0" i="0" strike="noStrike" cap="none" spc="0" baseline="0">
              <a:solidFill>
                <a:srgbClr val="FFFFFF"/>
              </a:solidFill>
              <a:effectLst/>
              <a:latin typeface="Arial"/>
              <a:ea typeface="Arial"/>
              <a:cs typeface="Arial"/>
            </a:rPr>
            <a:t>Cách tốt nhất để xử lý các tình huống không thoải mái có thể là ở mức thấp nhất – giao tiếp ngang hàng có thể giúp giải quyết bất kỳ xung đột nào trước khi nó vượt ra khỏi tầm kiểm soát.</a:t>
          </a:r>
        </a:p>
      </dgm:t>
    </dgm:pt>
    <dgm:pt modelId="{07EF95D9-02FC-4022-92FF-3EFE6BCDD46E}" type="sibTrans" cxnId="{30676F92-B2E7-40C4-9984-32CD5C4523E4}">
      <dgm:prSet custT="1"/>
      <dgm:spPr>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dgm:spPr>
      <dgm:t>
        <a:bodyPr/>
        <a:lstStyle/>
        <a:p>
          <a:endParaRPr lang="en-US" sz="3800"/>
        </a:p>
      </dgm:t>
    </dgm:pt>
    <dgm:pt modelId="{CB16BCBC-5370-4DDE-8883-8A7836D5F624}" type="parTrans" cxnId="{C15ACDE7-573E-4197-9F8B-03C05F5676A6}">
      <dgm:prSet custT="1"/>
      <dgm:spPr/>
      <dgm:t>
        <a:bodyPr/>
        <a:lstStyle/>
        <a:p>
          <a:endParaRPr lang="en-US" sz="1600"/>
        </a:p>
      </dgm:t>
    </dgm:pt>
    <dgm:pt modelId="{64C62F37-24C4-4EE3-95CA-3C30AA6DC5A1}">
      <dgm:prSet custT="1"/>
      <dgm:spPr/>
      <dgm:t>
        <a:bodyPr/>
        <a:lstStyle/>
        <a:p>
          <a:r>
            <a:rPr lang="vi" sz="1600" b="0" i="0" strike="noStrike" cap="none" spc="0" baseline="0">
              <a:solidFill>
                <a:srgbClr val="FFFFFF"/>
              </a:solidFill>
              <a:effectLst/>
              <a:latin typeface="Arial"/>
              <a:ea typeface="Arial"/>
              <a:cs typeface="Arial"/>
            </a:rPr>
            <a:t>Tuy nhiên, nói chuyện với giám sát viên hoặc chuyên gia nhân sự luôn là một lựa chọn an toàn để lựa chọn.</a:t>
          </a:r>
          <a:r>
            <a:rPr lang="vi" sz="1600" b="0" i="0" strike="noStrike" cap="none" spc="0" baseline="0">
              <a:solidFill>
                <a:srgbClr val="FFFFFF"/>
              </a:solidFill>
              <a:effectLst/>
              <a:latin typeface="Arial"/>
              <a:ea typeface="Arial"/>
              <a:cs typeface="Arial"/>
            </a:rPr>
            <a:t> </a:t>
          </a:r>
        </a:p>
      </dgm:t>
    </dgm:pt>
    <dgm:pt modelId="{B68EA99A-F9B5-40B0-A2AA-DA533D686A54}" type="sibTrans" cxnId="{C15ACDE7-573E-4197-9F8B-03C05F5676A6}">
      <dgm:prSet custT="1"/>
      <dgm:spPr>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dgm:spPr>
      <dgm:t>
        <a:bodyPr/>
        <a:lstStyle/>
        <a:p>
          <a:endParaRPr lang="en-US" sz="3800"/>
        </a:p>
      </dgm:t>
    </dgm:pt>
    <dgm:pt modelId="{1A88520B-6001-4187-94FA-15740AA581FC}" type="parTrans" cxnId="{ED554D9E-86AB-4B82-B1DF-FCA1E13FF042}">
      <dgm:prSet custT="1"/>
      <dgm:spPr/>
      <dgm:t>
        <a:bodyPr/>
        <a:lstStyle/>
        <a:p>
          <a:endParaRPr lang="en-US" sz="1600"/>
        </a:p>
      </dgm:t>
    </dgm:pt>
    <dgm:pt modelId="{79CD2D1B-456C-4BD7-9A68-30D5B0689992}">
      <dgm:prSet custT="1"/>
      <dgm:spPr/>
      <dgm:t>
        <a:bodyPr/>
        <a:lstStyle/>
        <a:p>
          <a:r>
            <a:rPr lang="vi" sz="1600" b="0" i="0" strike="noStrike" cap="none" spc="0" baseline="0">
              <a:solidFill>
                <a:srgbClr val="FFFFFF"/>
              </a:solidFill>
              <a:effectLst/>
              <a:latin typeface="Arial"/>
              <a:ea typeface="Arial"/>
              <a:cs typeface="Arial"/>
            </a:rPr>
            <a:t>Giao tiếp toàn diện là chìa khóa cho một trải nghiệm làm việc lành mạnh và hạnh phúc.</a:t>
          </a:r>
        </a:p>
      </dgm:t>
    </dgm:pt>
    <dgm:pt modelId="{84A4E042-4105-47EB-8247-6A1A886E7C69}" type="sibTrans" cxnId="{ED554D9E-86AB-4B82-B1DF-FCA1E13FF042}">
      <dgm:prSet custT="1"/>
      <dgm:spPr>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dgm:spPr>
      <dgm:t>
        <a:bodyPr/>
        <a:lstStyle/>
        <a:p>
          <a:endParaRPr lang="en-US" sz="3800"/>
        </a:p>
      </dgm:t>
    </dgm:pt>
    <dgm:pt modelId="{50B34476-A86C-4E2A-9208-E0CFF4CC6524}" type="parTrans" cxnId="{D62A12DD-F18F-4B0C-AAAC-1F0392CA6BB2}">
      <dgm:prSet custT="1"/>
      <dgm:spPr/>
      <dgm:t>
        <a:bodyPr/>
        <a:lstStyle/>
        <a:p>
          <a:endParaRPr lang="en-US" sz="1600"/>
        </a:p>
      </dgm:t>
    </dgm:pt>
    <dgm:pt modelId="{BD195E80-7236-4F4D-AAC6-0AB4A51301EB}">
      <dgm:prSet custT="1"/>
      <dgm:spPr/>
      <dgm:t>
        <a:bodyPr/>
        <a:lstStyle/>
        <a:p>
          <a:r>
            <a:rPr lang="vi" sz="1600" b="0" i="0" strike="noStrike" cap="none" spc="0" baseline="0">
              <a:solidFill>
                <a:srgbClr val="FFFFFF"/>
              </a:solidFill>
              <a:effectLst/>
              <a:latin typeface="Arial"/>
              <a:ea typeface="Arial"/>
              <a:cs typeface="Arial"/>
            </a:rPr>
            <a:t>Vai trò của bạn với tư cách là người ngoài cuộc có thể ảnh hưởng lớn đến việc ai đó có được sự hỗ trợ mà họ cần hay không.</a:t>
          </a:r>
        </a:p>
      </dgm:t>
    </dgm:pt>
    <dgm:pt modelId="{32FF7017-217C-4B50-B7D4-769A4FAF75D7}" type="sibTrans" cxnId="{D62A12DD-F18F-4B0C-AAAC-1F0392CA6BB2}">
      <dgm:prSet custT="1"/>
      <dgm:spPr/>
      <dgm:t>
        <a:bodyPr/>
        <a:lstStyle/>
        <a:p>
          <a:endParaRPr lang="en-US" sz="1600"/>
        </a:p>
      </dgm:t>
    </dgm:pt>
    <dgm:pt modelId="{22F83D53-D41F-4F61-979D-6C94630DB630}" type="pres">
      <dgm:prSet presAssocID="{F6417AF7-5F5B-425F-A8A9-4D67EE15C4E5}" presName="outerComposite">
        <dgm:presLayoutVars>
          <dgm:chMax val="5"/>
          <dgm:dir/>
          <dgm:resizeHandles val="exact"/>
        </dgm:presLayoutVars>
      </dgm:prSet>
      <dgm:spPr/>
      <dgm:t>
        <a:bodyPr/>
        <a:lstStyle/>
        <a:p/>
      </dgm:t>
    </dgm:pt>
    <dgm:pt modelId="{10E15E9A-1A0B-466A-B29C-A0907FEEA3A7}" type="pres">
      <dgm:prSet presAssocID="{F6417AF7-5F5B-425F-A8A9-4D67EE15C4E5}" presName="dummyMaxCanvas">
        <dgm:presLayoutVars/>
      </dgm:prSet>
      <dgm:spPr/>
      <dgm:t>
        <a:bodyPr/>
        <a:lstStyle/>
        <a:p/>
      </dgm:t>
    </dgm:pt>
    <dgm:pt modelId="{0CC713B6-2E9F-43FC-A9BE-1911A476F802}" type="pres">
      <dgm:prSet presAssocID="{F6417AF7-5F5B-425F-A8A9-4D67EE15C4E5}" presName="FiveNodes_1" presStyleLbl="node1" presStyleCnt="5">
        <dgm:presLayoutVars>
          <dgm:bulletEnabled val="1"/>
        </dgm:presLayoutVars>
      </dgm:prSet>
      <dgm:spPr/>
      <dgm:t>
        <a:bodyPr/>
        <a:lstStyle/>
        <a:p/>
      </dgm:t>
    </dgm:pt>
    <dgm:pt modelId="{2C8E23F3-4AB0-4E3C-9CA6-272917C3E929}" type="pres">
      <dgm:prSet presAssocID="{F6417AF7-5F5B-425F-A8A9-4D67EE15C4E5}" presName="FiveNodes_2" presStyleLbl="node1" presStyleIdx="1" presStyleCnt="5">
        <dgm:presLayoutVars>
          <dgm:bulletEnabled val="1"/>
        </dgm:presLayoutVars>
      </dgm:prSet>
      <dgm:spPr/>
      <dgm:t>
        <a:bodyPr/>
        <a:lstStyle/>
        <a:p/>
      </dgm:t>
    </dgm:pt>
    <dgm:pt modelId="{7E89BA45-0F56-42D7-BEEC-7A3E6984DE83}" type="pres">
      <dgm:prSet presAssocID="{F6417AF7-5F5B-425F-A8A9-4D67EE15C4E5}" presName="FiveNodes_3" presStyleLbl="node1" presStyleIdx="2" presStyleCnt="5">
        <dgm:presLayoutVars>
          <dgm:bulletEnabled val="1"/>
        </dgm:presLayoutVars>
      </dgm:prSet>
      <dgm:spPr/>
      <dgm:t>
        <a:bodyPr/>
        <a:lstStyle/>
        <a:p/>
      </dgm:t>
    </dgm:pt>
    <dgm:pt modelId="{F46E53A9-4BAC-4B99-9BC4-C9D2782803C9}" type="pres">
      <dgm:prSet presAssocID="{F6417AF7-5F5B-425F-A8A9-4D67EE15C4E5}" presName="FiveNodes_4" presStyleLbl="node1" presStyleIdx="3" presStyleCnt="5">
        <dgm:presLayoutVars>
          <dgm:bulletEnabled val="1"/>
        </dgm:presLayoutVars>
      </dgm:prSet>
      <dgm:spPr/>
      <dgm:t>
        <a:bodyPr/>
        <a:lstStyle/>
        <a:p/>
      </dgm:t>
    </dgm:pt>
    <dgm:pt modelId="{83687864-BB53-4260-A148-F3EE58D6F6A7}" type="pres">
      <dgm:prSet presAssocID="{F6417AF7-5F5B-425F-A8A9-4D67EE15C4E5}" presName="FiveNodes_5" presStyleLbl="node1" presStyleIdx="4" presStyleCnt="5">
        <dgm:presLayoutVars>
          <dgm:bulletEnabled val="1"/>
        </dgm:presLayoutVars>
      </dgm:prSet>
      <dgm:spPr/>
      <dgm:t>
        <a:bodyPr/>
        <a:lstStyle/>
        <a:p/>
      </dgm:t>
    </dgm:pt>
    <dgm:pt modelId="{76D979DE-AEE7-4499-808D-00D1128B95C5}" type="pres">
      <dgm:prSet presAssocID="{F6417AF7-5F5B-425F-A8A9-4D67EE15C4E5}" presName="FiveConn_1-2" presStyleLbl="fgAccFollowNode1" presStyleCnt="4">
        <dgm:presLayoutVars>
          <dgm:bulletEnabled val="1"/>
        </dgm:presLayoutVars>
      </dgm:prSet>
      <dgm:spPr/>
      <dgm:t>
        <a:bodyPr/>
        <a:lstStyle/>
        <a:p/>
      </dgm:t>
    </dgm:pt>
    <dgm:pt modelId="{3E46C7AF-ED81-48A9-9A38-4E1984AD89F4}" type="pres">
      <dgm:prSet presAssocID="{F6417AF7-5F5B-425F-A8A9-4D67EE15C4E5}" presName="FiveConn_2-3" presStyleLbl="fgAccFollowNode1" presStyleIdx="1" presStyleCnt="4">
        <dgm:presLayoutVars>
          <dgm:bulletEnabled val="1"/>
        </dgm:presLayoutVars>
      </dgm:prSet>
      <dgm:spPr/>
      <dgm:t>
        <a:bodyPr/>
        <a:lstStyle/>
        <a:p/>
      </dgm:t>
    </dgm:pt>
    <dgm:pt modelId="{82FC2158-81F2-4ADD-8452-B99FAE4DC0F1}" type="pres">
      <dgm:prSet presAssocID="{F6417AF7-5F5B-425F-A8A9-4D67EE15C4E5}" presName="FiveConn_3-4" presStyleLbl="fgAccFollowNode1" presStyleIdx="2" presStyleCnt="4">
        <dgm:presLayoutVars>
          <dgm:bulletEnabled val="1"/>
        </dgm:presLayoutVars>
      </dgm:prSet>
      <dgm:spPr/>
      <dgm:t>
        <a:bodyPr/>
        <a:lstStyle/>
        <a:p/>
      </dgm:t>
    </dgm:pt>
    <dgm:pt modelId="{47BFA448-023E-4279-B97B-10D974338027}" type="pres">
      <dgm:prSet presAssocID="{F6417AF7-5F5B-425F-A8A9-4D67EE15C4E5}" presName="FiveConn_4-5" presStyleLbl="fgAccFollowNode1" presStyleIdx="3" presStyleCnt="4">
        <dgm:presLayoutVars>
          <dgm:bulletEnabled val="1"/>
        </dgm:presLayoutVars>
      </dgm:prSet>
      <dgm:spPr/>
      <dgm:t>
        <a:bodyPr/>
        <a:lstStyle/>
        <a:p/>
      </dgm:t>
    </dgm:pt>
    <dgm:pt modelId="{B92AA0C1-D86C-4C78-91FB-BD1ED8B13348}" type="pres">
      <dgm:prSet presAssocID="{F6417AF7-5F5B-425F-A8A9-4D67EE15C4E5}" presName="FiveNodes_1_text" presStyleLbl="node1" presStyleCnt="5">
        <dgm:presLayoutVars>
          <dgm:bulletEnabled val="1"/>
        </dgm:presLayoutVars>
      </dgm:prSet>
      <dgm:spPr/>
      <dgm:t>
        <a:bodyPr/>
        <a:lstStyle/>
        <a:p/>
      </dgm:t>
    </dgm:pt>
    <dgm:pt modelId="{E6C808D1-20E8-4CAF-ACA6-051954C5C713}" type="pres">
      <dgm:prSet presAssocID="{F6417AF7-5F5B-425F-A8A9-4D67EE15C4E5}" presName="FiveNodes_2_text" presStyleLbl="node1" presStyleIdx="1" presStyleCnt="5">
        <dgm:presLayoutVars>
          <dgm:bulletEnabled val="1"/>
        </dgm:presLayoutVars>
      </dgm:prSet>
      <dgm:spPr/>
      <dgm:t>
        <a:bodyPr/>
        <a:lstStyle/>
        <a:p/>
      </dgm:t>
    </dgm:pt>
    <dgm:pt modelId="{A6943457-0A67-44EE-ADAD-4EAD844C334C}" type="pres">
      <dgm:prSet presAssocID="{F6417AF7-5F5B-425F-A8A9-4D67EE15C4E5}" presName="FiveNodes_3_text" presStyleLbl="node1" presStyleIdx="2" presStyleCnt="5">
        <dgm:presLayoutVars>
          <dgm:bulletEnabled val="1"/>
        </dgm:presLayoutVars>
      </dgm:prSet>
      <dgm:spPr/>
      <dgm:t>
        <a:bodyPr/>
        <a:lstStyle/>
        <a:p/>
      </dgm:t>
    </dgm:pt>
    <dgm:pt modelId="{360958A6-5624-49BC-8DED-B6880FB7E341}" type="pres">
      <dgm:prSet presAssocID="{F6417AF7-5F5B-425F-A8A9-4D67EE15C4E5}" presName="FiveNodes_4_text" presStyleLbl="node1" presStyleIdx="3" presStyleCnt="5">
        <dgm:presLayoutVars>
          <dgm:bulletEnabled val="1"/>
        </dgm:presLayoutVars>
      </dgm:prSet>
      <dgm:spPr/>
      <dgm:t>
        <a:bodyPr/>
        <a:lstStyle/>
        <a:p/>
      </dgm:t>
    </dgm:pt>
    <dgm:pt modelId="{1723BD29-BA24-4E95-ACD0-BDF6D76FFDB6}" type="pres">
      <dgm:prSet presAssocID="{F6417AF7-5F5B-425F-A8A9-4D67EE15C4E5}" presName="FiveNodes_5_text" presStyleLbl="node1" presStyleIdx="4" presStyleCnt="5">
        <dgm:presLayoutVars>
          <dgm:bulletEnabled val="1"/>
        </dgm:presLayoutVars>
      </dgm:prSet>
      <dgm:spPr/>
      <dgm:t>
        <a:bodyPr/>
        <a:lstStyle/>
        <a:p/>
      </dgm:t>
    </dgm:pt>
  </dgm:ptLst>
  <dgm:cxnLst>
    <dgm:cxn modelId="{2C6F11FB-C88A-4CD8-8F77-B6857EAC6623}" srcId="{F6417AF7-5F5B-425F-A8A9-4D67EE15C4E5}" destId="{4CF4CA50-EC29-4496-8193-D5A4785A1D94}" srcOrd="0" destOrd="0" parTransId="{3035A305-B2DC-44AC-8AAD-F1486DD02C44}" sibTransId="{6E9300F2-C7C9-4003-A993-E58DF210FCEB}"/>
    <dgm:cxn modelId="{30676F92-B2E7-40C4-9984-32CD5C4523E4}" srcId="{F6417AF7-5F5B-425F-A8A9-4D67EE15C4E5}" destId="{923A907B-C065-4AFC-9645-8AD7DE255604}" srcOrd="1" destOrd="0" parTransId="{E6D70BD8-8773-4FDF-932E-4D72E06CE418}" sibTransId="{07EF95D9-02FC-4022-92FF-3EFE6BCDD46E}"/>
    <dgm:cxn modelId="{C15ACDE7-573E-4197-9F8B-03C05F5676A6}" srcId="{F6417AF7-5F5B-425F-A8A9-4D67EE15C4E5}" destId="{64C62F37-24C4-4EE3-95CA-3C30AA6DC5A1}" srcOrd="2" destOrd="0" parTransId="{CB16BCBC-5370-4DDE-8883-8A7836D5F624}" sibTransId="{B68EA99A-F9B5-40B0-A2AA-DA533D686A54}"/>
    <dgm:cxn modelId="{ED554D9E-86AB-4B82-B1DF-FCA1E13FF042}" srcId="{F6417AF7-5F5B-425F-A8A9-4D67EE15C4E5}" destId="{79CD2D1B-456C-4BD7-9A68-30D5B0689992}" srcOrd="3" destOrd="0" parTransId="{1A88520B-6001-4187-94FA-15740AA581FC}" sibTransId="{84A4E042-4105-47EB-8247-6A1A886E7C69}"/>
    <dgm:cxn modelId="{D62A12DD-F18F-4B0C-AAAC-1F0392CA6BB2}" srcId="{F6417AF7-5F5B-425F-A8A9-4D67EE15C4E5}" destId="{BD195E80-7236-4F4D-AAC6-0AB4A51301EB}" srcOrd="4" destOrd="0" parTransId="{50B34476-A86C-4E2A-9208-E0CFF4CC6524}" sibTransId="{32FF7017-217C-4B50-B7D4-769A4FAF75D7}"/>
    <dgm:cxn modelId="{CFD7CBC5-1BF6-4F29-B462-6B7C526B1E5E}" type="presOf" srcId="{F6417AF7-5F5B-425F-A8A9-4D67EE15C4E5}" destId="{22F83D53-D41F-4F61-979D-6C94630DB630}" srcOrd="0" destOrd="0" presId="urn:microsoft.com/office/officeart/2005/8/layout/vProcess5"/>
    <dgm:cxn modelId="{E8551BD0-4054-4E1C-BDC6-0AA898DF02FB}" type="presParOf" srcId="{22F83D53-D41F-4F61-979D-6C94630DB630}" destId="{10E15E9A-1A0B-466A-B29C-A0907FEEA3A7}" srcOrd="0" destOrd="0" presId="urn:microsoft.com/office/officeart/2005/8/layout/vProcess5"/>
    <dgm:cxn modelId="{F7FC239A-6552-4C8F-9327-F27338804F6E}" type="presParOf" srcId="{22F83D53-D41F-4F61-979D-6C94630DB630}" destId="{0CC713B6-2E9F-43FC-A9BE-1911A476F802}" srcOrd="1" destOrd="0" presId="urn:microsoft.com/office/officeart/2005/8/layout/vProcess5"/>
    <dgm:cxn modelId="{0ED1EF4A-AF84-4B94-B4BB-DA0BFB1A873E}" type="presOf" srcId="{4CF4CA50-EC29-4496-8193-D5A4785A1D94}" destId="{0CC713B6-2E9F-43FC-A9BE-1911A476F802}" srcOrd="0" destOrd="0" presId="urn:microsoft.com/office/officeart/2005/8/layout/vProcess5"/>
    <dgm:cxn modelId="{5CED6B76-7B2E-40E2-9C9D-3EFC1C7431D8}" type="presParOf" srcId="{22F83D53-D41F-4F61-979D-6C94630DB630}" destId="{2C8E23F3-4AB0-4E3C-9CA6-272917C3E929}" srcOrd="2" destOrd="0" presId="urn:microsoft.com/office/officeart/2005/8/layout/vProcess5"/>
    <dgm:cxn modelId="{483EDCF1-F354-473B-8DC0-2FF8F0BAA885}" type="presOf" srcId="{923A907B-C065-4AFC-9645-8AD7DE255604}" destId="{2C8E23F3-4AB0-4E3C-9CA6-272917C3E929}" srcOrd="0" destOrd="0" presId="urn:microsoft.com/office/officeart/2005/8/layout/vProcess5"/>
    <dgm:cxn modelId="{21E6E752-3B72-4E88-AEA8-A67C88115871}" type="presParOf" srcId="{22F83D53-D41F-4F61-979D-6C94630DB630}" destId="{7E89BA45-0F56-42D7-BEEC-7A3E6984DE83}" srcOrd="3" destOrd="0" presId="urn:microsoft.com/office/officeart/2005/8/layout/vProcess5"/>
    <dgm:cxn modelId="{A63CE37D-8F59-488D-82AA-FEBBAA809419}" type="presOf" srcId="{64C62F37-24C4-4EE3-95CA-3C30AA6DC5A1}" destId="{7E89BA45-0F56-42D7-BEEC-7A3E6984DE83}" srcOrd="0" destOrd="0" presId="urn:microsoft.com/office/officeart/2005/8/layout/vProcess5"/>
    <dgm:cxn modelId="{99D41126-52E9-476B-B30A-DF384F60383B}" type="presParOf" srcId="{22F83D53-D41F-4F61-979D-6C94630DB630}" destId="{F46E53A9-4BAC-4B99-9BC4-C9D2782803C9}" srcOrd="4" destOrd="0" presId="urn:microsoft.com/office/officeart/2005/8/layout/vProcess5"/>
    <dgm:cxn modelId="{F0812AAE-D53F-432B-9014-3F587BE74539}" type="presOf" srcId="{79CD2D1B-456C-4BD7-9A68-30D5B0689992}" destId="{F46E53A9-4BAC-4B99-9BC4-C9D2782803C9}" srcOrd="0" destOrd="0" presId="urn:microsoft.com/office/officeart/2005/8/layout/vProcess5"/>
    <dgm:cxn modelId="{A6000F21-1472-469D-A340-67EEFC877805}" type="presParOf" srcId="{22F83D53-D41F-4F61-979D-6C94630DB630}" destId="{83687864-BB53-4260-A148-F3EE58D6F6A7}" srcOrd="5" destOrd="0" presId="urn:microsoft.com/office/officeart/2005/8/layout/vProcess5"/>
    <dgm:cxn modelId="{A54AE77D-F41F-472C-A267-3ECFFB7F12E9}" type="presOf" srcId="{BD195E80-7236-4F4D-AAC6-0AB4A51301EB}" destId="{83687864-BB53-4260-A148-F3EE58D6F6A7}" srcOrd="0" destOrd="0" presId="urn:microsoft.com/office/officeart/2005/8/layout/vProcess5"/>
    <dgm:cxn modelId="{9E81D7AE-72CA-465B-B676-783D1968B499}" type="presParOf" srcId="{22F83D53-D41F-4F61-979D-6C94630DB630}" destId="{76D979DE-AEE7-4499-808D-00D1128B95C5}" srcOrd="6" destOrd="0" presId="urn:microsoft.com/office/officeart/2005/8/layout/vProcess5"/>
    <dgm:cxn modelId="{7F0B9E98-0AB4-4477-8111-6421C0716A17}" type="presOf" srcId="{6E9300F2-C7C9-4003-A993-E58DF210FCEB}" destId="{76D979DE-AEE7-4499-808D-00D1128B95C5}" srcOrd="0" destOrd="0" presId="urn:microsoft.com/office/officeart/2005/8/layout/vProcess5"/>
    <dgm:cxn modelId="{D8DB70B7-2E26-4413-B7DF-AEF33CB29086}" type="presParOf" srcId="{22F83D53-D41F-4F61-979D-6C94630DB630}" destId="{3E46C7AF-ED81-48A9-9A38-4E1984AD89F4}" srcOrd="7" destOrd="0" presId="urn:microsoft.com/office/officeart/2005/8/layout/vProcess5"/>
    <dgm:cxn modelId="{DA988E48-CFE9-4B3A-BAB1-77344E0AAFC2}" type="presOf" srcId="{07EF95D9-02FC-4022-92FF-3EFE6BCDD46E}" destId="{3E46C7AF-ED81-48A9-9A38-4E1984AD89F4}" srcOrd="0" destOrd="0" presId="urn:microsoft.com/office/officeart/2005/8/layout/vProcess5"/>
    <dgm:cxn modelId="{EA5E0DEE-0C67-4497-8E79-B265B93D6F61}" type="presParOf" srcId="{22F83D53-D41F-4F61-979D-6C94630DB630}" destId="{82FC2158-81F2-4ADD-8452-B99FAE4DC0F1}" srcOrd="8" destOrd="0" presId="urn:microsoft.com/office/officeart/2005/8/layout/vProcess5"/>
    <dgm:cxn modelId="{684F23F0-F1B0-47F7-8FE7-A56796BF77B9}" type="presOf" srcId="{B68EA99A-F9B5-40B0-A2AA-DA533D686A54}" destId="{82FC2158-81F2-4ADD-8452-B99FAE4DC0F1}" srcOrd="0" destOrd="0" presId="urn:microsoft.com/office/officeart/2005/8/layout/vProcess5"/>
    <dgm:cxn modelId="{B0889321-4B03-44FA-9B48-4F348307D8B7}" type="presParOf" srcId="{22F83D53-D41F-4F61-979D-6C94630DB630}" destId="{47BFA448-023E-4279-B97B-10D974338027}" srcOrd="9" destOrd="0" presId="urn:microsoft.com/office/officeart/2005/8/layout/vProcess5"/>
    <dgm:cxn modelId="{266F2E23-6FA1-43F3-81F6-FDB938BDC280}" type="presOf" srcId="{84A4E042-4105-47EB-8247-6A1A886E7C69}" destId="{47BFA448-023E-4279-B97B-10D974338027}" srcOrd="0" destOrd="0" presId="urn:microsoft.com/office/officeart/2005/8/layout/vProcess5"/>
    <dgm:cxn modelId="{75EF6EA9-0B6F-429F-8764-542DA3773E41}" type="presParOf" srcId="{22F83D53-D41F-4F61-979D-6C94630DB630}" destId="{B92AA0C1-D86C-4C78-91FB-BD1ED8B13348}" srcOrd="10" destOrd="0" presId="urn:microsoft.com/office/officeart/2005/8/layout/vProcess5"/>
    <dgm:cxn modelId="{33794E6A-CDFB-44CD-8E45-6E178618B2A5}" type="presOf" srcId="{4CF4CA50-EC29-4496-8193-D5A4785A1D94}" destId="{B92AA0C1-D86C-4C78-91FB-BD1ED8B13348}" srcOrd="1" destOrd="0" presId="urn:microsoft.com/office/officeart/2005/8/layout/vProcess5"/>
    <dgm:cxn modelId="{328F5F1D-197D-4910-ADC7-66508D6E6B3C}" type="presParOf" srcId="{22F83D53-D41F-4F61-979D-6C94630DB630}" destId="{E6C808D1-20E8-4CAF-ACA6-051954C5C713}" srcOrd="11" destOrd="0" presId="urn:microsoft.com/office/officeart/2005/8/layout/vProcess5"/>
    <dgm:cxn modelId="{E5B8E591-0CCB-4814-BCCB-34345F09DBF2}" type="presOf" srcId="{923A907B-C065-4AFC-9645-8AD7DE255604}" destId="{E6C808D1-20E8-4CAF-ACA6-051954C5C713}" srcOrd="1" destOrd="0" presId="urn:microsoft.com/office/officeart/2005/8/layout/vProcess5"/>
    <dgm:cxn modelId="{F760A951-FFE8-4A72-8EAC-2030C7707D47}" type="presParOf" srcId="{22F83D53-D41F-4F61-979D-6C94630DB630}" destId="{A6943457-0A67-44EE-ADAD-4EAD844C334C}" srcOrd="12" destOrd="0" presId="urn:microsoft.com/office/officeart/2005/8/layout/vProcess5"/>
    <dgm:cxn modelId="{4BF54230-EAD2-425F-B81E-35A7BF2671DC}" type="presOf" srcId="{64C62F37-24C4-4EE3-95CA-3C30AA6DC5A1}" destId="{A6943457-0A67-44EE-ADAD-4EAD844C334C}" srcOrd="1" destOrd="0" presId="urn:microsoft.com/office/officeart/2005/8/layout/vProcess5"/>
    <dgm:cxn modelId="{163FC889-0D3D-4E8C-9BB0-BFEDE343A600}" type="presParOf" srcId="{22F83D53-D41F-4F61-979D-6C94630DB630}" destId="{360958A6-5624-49BC-8DED-B6880FB7E341}" srcOrd="13" destOrd="0" presId="urn:microsoft.com/office/officeart/2005/8/layout/vProcess5"/>
    <dgm:cxn modelId="{F89177DC-DB62-4A56-BF93-3376C45F6CB8}" type="presOf" srcId="{79CD2D1B-456C-4BD7-9A68-30D5B0689992}" destId="{360958A6-5624-49BC-8DED-B6880FB7E341}" srcOrd="1" destOrd="0" presId="urn:microsoft.com/office/officeart/2005/8/layout/vProcess5"/>
    <dgm:cxn modelId="{1EBBEAB7-E439-4537-B702-82DB352087E2}" type="presParOf" srcId="{22F83D53-D41F-4F61-979D-6C94630DB630}" destId="{1723BD29-BA24-4E95-ACD0-BDF6D76FFDB6}" srcOrd="14" destOrd="0" presId="urn:microsoft.com/office/officeart/2005/8/layout/vProcess5"/>
    <dgm:cxn modelId="{EAE23B5F-170B-456C-AF9C-A94B9E7B7FF9}" type="presOf" srcId="{BD195E80-7236-4F4D-AAC6-0AB4A51301EB}" destId="{1723BD29-BA24-4E95-ACD0-BDF6D76FFDB6}" srcOrd="1" destOrd="0" presId="urn:microsoft.com/office/officeart/2005/8/layout/vProcess5"/>
  </dgm:cxnLst>
  <dgm:bg/>
  <dgm:whole/>
  <dgm:extLst>
    <a:ext uri="http://schemas.microsoft.com/office/drawing/2008/diagram">
      <dsp:dataModelExt xmlns:dsp="http://schemas.microsoft.com/office/drawing/2008/diagram" relId="rId2" minVer="http://schemas.openxmlformats.org/drawingml/2006/main"/>
    </a:ext>
  </dgm:extLst>
</dgm:dataModel>
</file>

<file path=ppt/diagrams/data7.xml><?xml version="1.0" encoding="utf-8"?>
<dgm:dataModel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dgm="http://schemas.openxmlformats.org/drawingml/2006/diagram">
  <dgm:ptLst>
    <dgm:pt modelId="{DFFE9291-41DA-481A-A814-57CBF3B8233C}" type="doc">
      <dgm:prSet loTypeId="urn:microsoft.com/office/officeart/2008/layout/LinedList" loCatId="list" qsTypeId="urn:microsoft.com/office/officeart/2005/8/quickstyle/simple1" qsCatId="simple" csTypeId="urn:microsoft.com/office/officeart/2005/8/colors/accent2_2" csCatId="accent2" phldr="1"/>
      <dgm:spPr/>
      <dgm:t>
        <a:bodyPr/>
        <a:lstStyle/>
        <a:p>
          <a:endParaRPr lang="en-US"/>
        </a:p>
      </dgm:t>
    </dgm:pt>
    <dgm:pt modelId="{EAD39A5E-D727-40DA-B238-8D4D66D20B8C}" type="parTrans" cxnId="{E9807900-64C1-40DC-B1F2-6CD7BC79D9ED}">
      <dgm:prSet/>
      <dgm:spPr/>
      <dgm:t>
        <a:bodyPr/>
        <a:lstStyle/>
        <a:p>
          <a:endParaRPr lang="en-US"/>
        </a:p>
      </dgm:t>
    </dgm:pt>
    <dgm:pt modelId="{3A900EE5-6ABC-473D-89DD-61495AA4E2CB}">
      <dgm:prSet custT="1"/>
      <dgm:spPr>
        <a:noFill/>
        <a:ln>
          <a:noFill/>
        </a:ln>
      </dgm:spPr>
      <dgm:t>
        <a:bodyPr/>
        <a:lstStyle/>
        <a:p>
          <a:pPr algn="l"/>
          <a:r>
            <a:rPr lang="vi" sz="2600" b="1" i="0" strike="noStrike" cap="none" spc="0" baseline="0">
              <a:solidFill>
                <a:srgbClr val="000000"/>
              </a:solidFill>
              <a:effectLst/>
              <a:latin typeface="Arial"/>
              <a:ea typeface="Arial"/>
              <a:cs typeface="Arial"/>
            </a:rPr>
            <a:t>Hành vi thân thể có thể là quấy rối tình dục, chẳng hạn như không mong muốn:</a:t>
          </a:r>
        </a:p>
      </dgm:t>
    </dgm:pt>
    <dgm:pt modelId="{0C150446-767F-4711-8E2B-F9FF68286286}" type="parTrans" cxnId="{536F8874-6A1F-4C5F-A3F8-FD7832BC5FAB}">
      <dgm:prSet/>
      <dgm:spPr/>
      <dgm:t>
        <a:bodyPr/>
        <a:lstStyle/>
        <a:p>
          <a:endParaRPr lang="en-US"/>
        </a:p>
      </dgm:t>
    </dgm:pt>
    <dgm:pt modelId="{A3B94DB8-DFD7-4C95-9F93-09A46156B87B}">
      <dgm:prSet custT="1"/>
      <dgm:spPr>
        <a:noFill/>
        <a:ln>
          <a:noFill/>
        </a:ln>
      </dgm:spPr>
      <dgm:t>
        <a:bodyPr/>
        <a:lstStyle/>
        <a:p>
          <a:r>
            <a:rPr lang="vi" sz="1800" b="0" i="0" strike="noStrike" cap="none" spc="0" baseline="0">
              <a:solidFill>
                <a:srgbClr val="000000"/>
              </a:solidFill>
              <a:effectLst/>
              <a:latin typeface="Arial"/>
              <a:ea typeface="Arial"/>
              <a:cs typeface="Arial"/>
            </a:rPr>
            <a:t>Hôn</a:t>
          </a:r>
        </a:p>
      </dgm:t>
    </dgm:pt>
    <dgm:pt modelId="{BAEE7C04-A2E3-4F0C-A415-B340994CAFF0}" type="sibTrans" cxnId="{536F8874-6A1F-4C5F-A3F8-FD7832BC5FAB}">
      <dgm:prSet/>
      <dgm:spPr/>
      <dgm:t>
        <a:bodyPr/>
        <a:lstStyle/>
        <a:p>
          <a:endParaRPr lang="en-US"/>
        </a:p>
      </dgm:t>
    </dgm:pt>
    <dgm:pt modelId="{972A7DB9-0270-46DB-8D26-D6BA76ADDB63}" type="parTrans" cxnId="{7D3E84EE-4606-457E-8E09-B65046ED408F}">
      <dgm:prSet/>
      <dgm:spPr/>
      <dgm:t>
        <a:bodyPr/>
        <a:lstStyle/>
        <a:p>
          <a:endParaRPr lang="en-US"/>
        </a:p>
      </dgm:t>
    </dgm:pt>
    <dgm:pt modelId="{7BCE9F3C-A2F9-4F04-8925-6FD93FB2CB4B}">
      <dgm:prSet custT="1"/>
      <dgm:spPr>
        <a:noFill/>
        <a:ln>
          <a:noFill/>
        </a:ln>
      </dgm:spPr>
      <dgm:t>
        <a:bodyPr/>
        <a:lstStyle/>
        <a:p>
          <a:r>
            <a:rPr lang="vi" sz="1800" b="0" i="0" strike="noStrike" cap="none" spc="0" baseline="0">
              <a:solidFill>
                <a:srgbClr val="000000"/>
              </a:solidFill>
              <a:effectLst/>
              <a:latin typeface="Arial"/>
              <a:ea typeface="Arial"/>
              <a:cs typeface="Arial"/>
            </a:rPr>
            <a:t>Ôm</a:t>
          </a:r>
          <a:endParaRPr lang="en-US" b="1"/>
        </a:p>
      </dgm:t>
    </dgm:pt>
    <dgm:pt modelId="{16D6DEFC-E829-4E57-B8F4-DB131843CD2F}" type="sibTrans" cxnId="{7D3E84EE-4606-457E-8E09-B65046ED408F}">
      <dgm:prSet/>
      <dgm:spPr/>
      <dgm:t>
        <a:bodyPr/>
        <a:lstStyle/>
        <a:p>
          <a:endParaRPr lang="en-US"/>
        </a:p>
      </dgm:t>
    </dgm:pt>
    <dgm:pt modelId="{73E61E56-6ED4-4BD3-BD42-E76B51FF3093}" type="parTrans" cxnId="{BAA30D4C-C6AC-4A0E-8AEE-3E8D2C533FFF}">
      <dgm:prSet/>
      <dgm:spPr/>
      <dgm:t>
        <a:bodyPr/>
        <a:lstStyle/>
        <a:p>
          <a:endParaRPr lang="en-US"/>
        </a:p>
      </dgm:t>
    </dgm:pt>
    <dgm:pt modelId="{667DA366-BF4C-4CD2-9312-53D6283AD757}">
      <dgm:prSet custT="1"/>
      <dgm:spPr>
        <a:noFill/>
        <a:ln>
          <a:noFill/>
        </a:ln>
      </dgm:spPr>
      <dgm:t>
        <a:bodyPr/>
        <a:lstStyle/>
        <a:p>
          <a:r>
            <a:rPr lang="vi" sz="1800" b="0" i="0" strike="noStrike" cap="none" spc="0" baseline="0">
              <a:solidFill>
                <a:srgbClr val="000000"/>
              </a:solidFill>
              <a:effectLst/>
              <a:latin typeface="Arial"/>
              <a:ea typeface="Arial"/>
              <a:cs typeface="Arial"/>
            </a:rPr>
            <a:t>Nắm bắt</a:t>
          </a:r>
        </a:p>
      </dgm:t>
    </dgm:pt>
    <dgm:pt modelId="{E0547A27-3677-4E23-9845-C26225222A56}" type="sibTrans" cxnId="{BAA30D4C-C6AC-4A0E-8AEE-3E8D2C533FFF}">
      <dgm:prSet/>
      <dgm:spPr/>
      <dgm:t>
        <a:bodyPr/>
        <a:lstStyle/>
        <a:p>
          <a:endParaRPr lang="en-US"/>
        </a:p>
      </dgm:t>
    </dgm:pt>
    <dgm:pt modelId="{96693932-0163-4CC6-B6CC-14725E621F29}" type="parTrans" cxnId="{818620B9-095B-4508-834D-EAA76EA836AE}">
      <dgm:prSet/>
      <dgm:spPr/>
      <dgm:t>
        <a:bodyPr/>
        <a:lstStyle/>
        <a:p>
          <a:endParaRPr lang="en-US"/>
        </a:p>
      </dgm:t>
    </dgm:pt>
    <dgm:pt modelId="{5E182131-1D6B-443F-B7C1-7545257894B2}">
      <dgm:prSet custT="1"/>
      <dgm:spPr>
        <a:noFill/>
        <a:ln>
          <a:noFill/>
        </a:ln>
      </dgm:spPr>
      <dgm:t>
        <a:bodyPr/>
        <a:lstStyle/>
        <a:p>
          <a:r>
            <a:rPr lang="vi" sz="1800" b="0" i="0" strike="noStrike" cap="none" spc="0" baseline="0">
              <a:solidFill>
                <a:srgbClr val="000000"/>
              </a:solidFill>
              <a:effectLst/>
              <a:latin typeface="Arial"/>
              <a:ea typeface="Arial"/>
              <a:cs typeface="Arial"/>
            </a:rPr>
            <a:t>Chạm vào</a:t>
          </a:r>
        </a:p>
      </dgm:t>
    </dgm:pt>
    <dgm:pt modelId="{BED78FAD-9B28-411F-A517-56D512BB709A}" type="sibTrans" cxnId="{818620B9-095B-4508-834D-EAA76EA836AE}">
      <dgm:prSet/>
      <dgm:spPr/>
      <dgm:t>
        <a:bodyPr/>
        <a:lstStyle/>
        <a:p>
          <a:endParaRPr lang="en-US"/>
        </a:p>
      </dgm:t>
    </dgm:pt>
    <dgm:pt modelId="{8DBEF695-F055-4225-A744-A0680DA46314}" type="parTrans" cxnId="{1F409D31-ED24-42A6-B076-74411F8C3246}">
      <dgm:prSet/>
      <dgm:spPr/>
      <dgm:t>
        <a:bodyPr/>
        <a:lstStyle/>
        <a:p>
          <a:endParaRPr lang="en-US"/>
        </a:p>
      </dgm:t>
    </dgm:pt>
    <dgm:pt modelId="{9548D4EB-E13A-4C16-A48F-CECC74A62EBA}">
      <dgm:prSet custT="1"/>
      <dgm:spPr>
        <a:noFill/>
        <a:ln>
          <a:noFill/>
        </a:ln>
      </dgm:spPr>
      <dgm:t>
        <a:bodyPr/>
        <a:lstStyle/>
        <a:p>
          <a:r>
            <a:rPr lang="vi" sz="1800" b="0" i="0" strike="noStrike" cap="none" spc="0" baseline="0">
              <a:solidFill>
                <a:srgbClr val="000000"/>
              </a:solidFill>
              <a:effectLst/>
              <a:latin typeface="Arial"/>
              <a:ea typeface="Arial"/>
              <a:cs typeface="Arial"/>
            </a:rPr>
            <a:t>Cản trở hoặc chặn các cử động</a:t>
          </a:r>
        </a:p>
      </dgm:t>
    </dgm:pt>
    <dgm:pt modelId="{563C7E53-1A3C-4151-B431-F28DD7A19CDF}" type="sibTrans" cxnId="{1F409D31-ED24-42A6-B076-74411F8C3246}">
      <dgm:prSet/>
      <dgm:spPr/>
      <dgm:t>
        <a:bodyPr/>
        <a:lstStyle/>
        <a:p>
          <a:endParaRPr lang="en-US"/>
        </a:p>
      </dgm:t>
    </dgm:pt>
    <dgm:pt modelId="{00CAC3E0-6B9B-42F5-97B1-113A51555DCA}" type="parTrans" cxnId="{9A1B5B41-EBF6-48A8-B54A-07EFBE1B9FE0}">
      <dgm:prSet/>
      <dgm:spPr/>
      <dgm:t>
        <a:bodyPr/>
        <a:lstStyle/>
        <a:p>
          <a:endParaRPr lang="en-US"/>
        </a:p>
      </dgm:t>
    </dgm:pt>
    <dgm:pt modelId="{F0DDEA2A-521A-4B14-A5D9-EB601CC25FE8}">
      <dgm:prSet custT="1"/>
      <dgm:spPr>
        <a:noFill/>
        <a:ln>
          <a:noFill/>
        </a:ln>
      </dgm:spPr>
      <dgm:t>
        <a:bodyPr/>
        <a:lstStyle/>
        <a:p>
          <a:r>
            <a:rPr lang="vi" sz="1800" b="0" i="0" strike="noStrike" cap="none" spc="0" baseline="0">
              <a:solidFill>
                <a:srgbClr val="000000"/>
              </a:solidFill>
              <a:effectLst/>
              <a:latin typeface="Arial"/>
              <a:ea typeface="Arial"/>
              <a:cs typeface="Arial"/>
            </a:rPr>
            <a:t>Tấn công</a:t>
          </a:r>
        </a:p>
      </dgm:t>
    </dgm:pt>
    <dgm:pt modelId="{784179CB-7827-41C6-AB77-48B31E6FFBB1}" type="sibTrans" cxnId="{9A1B5B41-EBF6-48A8-B54A-07EFBE1B9FE0}">
      <dgm:prSet/>
      <dgm:spPr/>
      <dgm:t>
        <a:bodyPr/>
        <a:lstStyle/>
        <a:p>
          <a:endParaRPr lang="en-US"/>
        </a:p>
      </dgm:t>
    </dgm:pt>
    <dgm:pt modelId="{CED31F82-5B0D-4FB8-BFAE-BE47BC01B5D2}" type="sibTrans" cxnId="{E9807900-64C1-40DC-B1F2-6CD7BC79D9ED}">
      <dgm:prSet/>
      <dgm:spPr/>
      <dgm:t>
        <a:bodyPr/>
        <a:lstStyle/>
        <a:p>
          <a:endParaRPr lang="en-US"/>
        </a:p>
      </dgm:t>
    </dgm:pt>
    <dgm:pt modelId="{4FC5EEE9-01BC-4272-873A-C94183CA92C1}" type="pres">
      <dgm:prSet presAssocID="{DFFE9291-41DA-481A-A814-57CBF3B8233C}" presName="vert0">
        <dgm:presLayoutVars>
          <dgm:dir/>
          <dgm:animOne val="branch"/>
          <dgm:animLvl val="lvl"/>
        </dgm:presLayoutVars>
      </dgm:prSet>
      <dgm:spPr/>
      <dgm:t>
        <a:bodyPr/>
        <a:lstStyle/>
        <a:p/>
      </dgm:t>
    </dgm:pt>
    <dgm:pt modelId="{9DD2F767-96F1-47F0-9B98-21D237EA4B9E}" type="pres">
      <dgm:prSet presAssocID="{3A900EE5-6ABC-473D-89DD-61495AA4E2CB}" presName="thickLine" presStyleLbl="alignNode1" presStyleCnt="1"/>
      <dgm:spPr>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dgm:spPr>
      <dgm:t>
        <a:bodyPr/>
        <a:lstStyle/>
        <a:p/>
      </dgm:t>
    </dgm:pt>
    <dgm:pt modelId="{76C57D79-4DAF-45EF-910F-44B46EEB1FEA}" type="pres">
      <dgm:prSet presAssocID="{3A900EE5-6ABC-473D-89DD-61495AA4E2CB}" presName="horz1"/>
      <dgm:spPr/>
      <dgm:t>
        <a:bodyPr/>
        <a:lstStyle/>
        <a:p/>
      </dgm:t>
    </dgm:pt>
    <dgm:pt modelId="{04001C80-5663-468B-80EC-4159CF79AA16}" type="pres">
      <dgm:prSet presAssocID="{3A900EE5-6ABC-473D-89DD-61495AA4E2CB}" presName="tx1" presStyleLbl="revTx" presStyleCnt="7" custScaleX="163744" custLinFactNeighborX="442"/>
      <dgm:spPr/>
      <dgm:t>
        <a:bodyPr/>
        <a:lstStyle/>
        <a:p/>
      </dgm:t>
    </dgm:pt>
    <dgm:pt modelId="{469DF00B-F79B-42D0-AC2A-FA42C1A9507C}" type="pres">
      <dgm:prSet presAssocID="{3A900EE5-6ABC-473D-89DD-61495AA4E2CB}" presName="vert1"/>
      <dgm:spPr/>
      <dgm:t>
        <a:bodyPr/>
        <a:lstStyle/>
        <a:p/>
      </dgm:t>
    </dgm:pt>
    <dgm:pt modelId="{0C40BA08-A138-4BB6-BFF2-0D494DA37761}" type="pres">
      <dgm:prSet presAssocID="{A3B94DB8-DFD7-4C95-9F93-09A46156B87B}" presName="vertSpace2a"/>
      <dgm:spPr/>
      <dgm:t>
        <a:bodyPr/>
        <a:lstStyle/>
        <a:p/>
      </dgm:t>
    </dgm:pt>
    <dgm:pt modelId="{974F8961-E9CE-4BA0-8869-F0E19D408685}" type="pres">
      <dgm:prSet presAssocID="{A3B94DB8-DFD7-4C95-9F93-09A46156B87B}" presName="horz2"/>
      <dgm:spPr/>
      <dgm:t>
        <a:bodyPr/>
        <a:lstStyle/>
        <a:p/>
      </dgm:t>
    </dgm:pt>
    <dgm:pt modelId="{67613C53-6B4A-4285-B7DA-DC38E46BD909}" type="pres">
      <dgm:prSet presAssocID="{A3B94DB8-DFD7-4C95-9F93-09A46156B87B}" presName="horzSpace2"/>
      <dgm:spPr/>
      <dgm:t>
        <a:bodyPr/>
        <a:lstStyle/>
        <a:p/>
      </dgm:t>
    </dgm:pt>
    <dgm:pt modelId="{FA7B188E-0470-494B-A0AA-76CA1D7FB0CC}" type="pres">
      <dgm:prSet presAssocID="{A3B94DB8-DFD7-4C95-9F93-09A46156B87B}" presName="tx2" presStyleLbl="revTx" presStyleIdx="1" presStyleCnt="7"/>
      <dgm:spPr/>
      <dgm:t>
        <a:bodyPr/>
        <a:lstStyle/>
        <a:p/>
      </dgm:t>
    </dgm:pt>
    <dgm:pt modelId="{40377AE3-74FF-404D-B2DA-75B54F944AF0}" type="pres">
      <dgm:prSet presAssocID="{A3B94DB8-DFD7-4C95-9F93-09A46156B87B}" presName="vert2"/>
      <dgm:spPr/>
      <dgm:t>
        <a:bodyPr/>
        <a:lstStyle/>
        <a:p/>
      </dgm:t>
    </dgm:pt>
    <dgm:pt modelId="{E5774954-DE3E-4364-9724-9A5D74BA6EC6}" type="pres">
      <dgm:prSet presAssocID="{A3B94DB8-DFD7-4C95-9F93-09A46156B87B}" presName="thinLine2b" presStyleLbl="callout" presStyleCnt="6"/>
      <dgm:spPr>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dgm:spPr>
      <dgm:t>
        <a:bodyPr/>
        <a:lstStyle/>
        <a:p/>
      </dgm:t>
    </dgm:pt>
    <dgm:pt modelId="{55E7BB1E-200D-464D-AF5A-962F7BFE765C}" type="pres">
      <dgm:prSet presAssocID="{A3B94DB8-DFD7-4C95-9F93-09A46156B87B}" presName="vertSpace2b"/>
      <dgm:spPr/>
      <dgm:t>
        <a:bodyPr/>
        <a:lstStyle/>
        <a:p/>
      </dgm:t>
    </dgm:pt>
    <dgm:pt modelId="{5471BB02-9868-4E3F-A3BA-4A4DEF42F779}" type="pres">
      <dgm:prSet presAssocID="{7BCE9F3C-A2F9-4F04-8925-6FD93FB2CB4B}" presName="horz2"/>
      <dgm:spPr/>
      <dgm:t>
        <a:bodyPr/>
        <a:lstStyle/>
        <a:p/>
      </dgm:t>
    </dgm:pt>
    <dgm:pt modelId="{AE6F658C-75CC-469B-B540-C5FF24E9ACC5}" type="pres">
      <dgm:prSet presAssocID="{7BCE9F3C-A2F9-4F04-8925-6FD93FB2CB4B}" presName="horzSpace2"/>
      <dgm:spPr/>
      <dgm:t>
        <a:bodyPr/>
        <a:lstStyle/>
        <a:p/>
      </dgm:t>
    </dgm:pt>
    <dgm:pt modelId="{3036DDB2-AE06-468F-96F2-D888D3CAE9AC}" type="pres">
      <dgm:prSet presAssocID="{7BCE9F3C-A2F9-4F04-8925-6FD93FB2CB4B}" presName="tx2" presStyleLbl="revTx" presStyleIdx="2" presStyleCnt="7"/>
      <dgm:spPr/>
      <dgm:t>
        <a:bodyPr/>
        <a:lstStyle/>
        <a:p/>
      </dgm:t>
    </dgm:pt>
    <dgm:pt modelId="{3456A619-80C7-4A79-8BE9-A952FC2C3BE4}" type="pres">
      <dgm:prSet presAssocID="{7BCE9F3C-A2F9-4F04-8925-6FD93FB2CB4B}" presName="vert2"/>
      <dgm:spPr/>
      <dgm:t>
        <a:bodyPr/>
        <a:lstStyle/>
        <a:p/>
      </dgm:t>
    </dgm:pt>
    <dgm:pt modelId="{25CA783D-804A-4718-A65F-D633E2551F2E}" type="pres">
      <dgm:prSet presAssocID="{7BCE9F3C-A2F9-4F04-8925-6FD93FB2CB4B}" presName="thinLine2b" presStyleLbl="callout" presStyleIdx="1" presStyleCnt="6"/>
      <dgm:spPr>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dgm:spPr>
      <dgm:t>
        <a:bodyPr/>
        <a:lstStyle/>
        <a:p/>
      </dgm:t>
    </dgm:pt>
    <dgm:pt modelId="{53F8AB8F-85C7-440B-BAB2-81577EF98E58}" type="pres">
      <dgm:prSet presAssocID="{7BCE9F3C-A2F9-4F04-8925-6FD93FB2CB4B}" presName="vertSpace2b"/>
      <dgm:spPr/>
      <dgm:t>
        <a:bodyPr/>
        <a:lstStyle/>
        <a:p/>
      </dgm:t>
    </dgm:pt>
    <dgm:pt modelId="{3DCA3E6C-D650-410B-97B5-1A1EE7FDB7A7}" type="pres">
      <dgm:prSet presAssocID="{667DA366-BF4C-4CD2-9312-53D6283AD757}" presName="horz2"/>
      <dgm:spPr/>
      <dgm:t>
        <a:bodyPr/>
        <a:lstStyle/>
        <a:p/>
      </dgm:t>
    </dgm:pt>
    <dgm:pt modelId="{1FE980AA-8F8A-4536-8842-4B10250463BB}" type="pres">
      <dgm:prSet presAssocID="{667DA366-BF4C-4CD2-9312-53D6283AD757}" presName="horzSpace2"/>
      <dgm:spPr/>
      <dgm:t>
        <a:bodyPr/>
        <a:lstStyle/>
        <a:p/>
      </dgm:t>
    </dgm:pt>
    <dgm:pt modelId="{8E20EA2B-965A-4571-89D8-0F22CC839CD2}" type="pres">
      <dgm:prSet presAssocID="{667DA366-BF4C-4CD2-9312-53D6283AD757}" presName="tx2" presStyleLbl="revTx" presStyleIdx="3" presStyleCnt="7"/>
      <dgm:spPr/>
      <dgm:t>
        <a:bodyPr/>
        <a:lstStyle/>
        <a:p/>
      </dgm:t>
    </dgm:pt>
    <dgm:pt modelId="{3F41E68B-FF00-4797-8C81-2FC470DDEEAB}" type="pres">
      <dgm:prSet presAssocID="{667DA366-BF4C-4CD2-9312-53D6283AD757}" presName="vert2"/>
      <dgm:spPr/>
      <dgm:t>
        <a:bodyPr/>
        <a:lstStyle/>
        <a:p/>
      </dgm:t>
    </dgm:pt>
    <dgm:pt modelId="{AABD15F3-D132-4FB4-AFDE-99D83C156B52}" type="pres">
      <dgm:prSet presAssocID="{667DA366-BF4C-4CD2-9312-53D6283AD757}" presName="thinLine2b" presStyleLbl="callout" presStyleIdx="2" presStyleCnt="6"/>
      <dgm:spPr>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dgm:spPr>
      <dgm:t>
        <a:bodyPr/>
        <a:lstStyle/>
        <a:p/>
      </dgm:t>
    </dgm:pt>
    <dgm:pt modelId="{4A757614-5267-402D-95E6-69DC8A52FA4F}" type="pres">
      <dgm:prSet presAssocID="{667DA366-BF4C-4CD2-9312-53D6283AD757}" presName="vertSpace2b"/>
      <dgm:spPr/>
      <dgm:t>
        <a:bodyPr/>
        <a:lstStyle/>
        <a:p/>
      </dgm:t>
    </dgm:pt>
    <dgm:pt modelId="{7B0B556D-B27D-4886-A5B9-9D07DEBFA3A1}" type="pres">
      <dgm:prSet presAssocID="{5E182131-1D6B-443F-B7C1-7545257894B2}" presName="horz2"/>
      <dgm:spPr/>
      <dgm:t>
        <a:bodyPr/>
        <a:lstStyle/>
        <a:p/>
      </dgm:t>
    </dgm:pt>
    <dgm:pt modelId="{C22C9F62-F677-4737-804C-4F5A3A0528D9}" type="pres">
      <dgm:prSet presAssocID="{5E182131-1D6B-443F-B7C1-7545257894B2}" presName="horzSpace2"/>
      <dgm:spPr/>
      <dgm:t>
        <a:bodyPr/>
        <a:lstStyle/>
        <a:p/>
      </dgm:t>
    </dgm:pt>
    <dgm:pt modelId="{CEFC418A-23D7-4D55-A0FE-F1A0703D62CF}" type="pres">
      <dgm:prSet presAssocID="{5E182131-1D6B-443F-B7C1-7545257894B2}" presName="tx2" presStyleLbl="revTx" presStyleIdx="4" presStyleCnt="7"/>
      <dgm:spPr/>
      <dgm:t>
        <a:bodyPr/>
        <a:lstStyle/>
        <a:p/>
      </dgm:t>
    </dgm:pt>
    <dgm:pt modelId="{A6767CC8-6F14-4033-A74F-71C566DF377D}" type="pres">
      <dgm:prSet presAssocID="{5E182131-1D6B-443F-B7C1-7545257894B2}" presName="vert2"/>
      <dgm:spPr/>
      <dgm:t>
        <a:bodyPr/>
        <a:lstStyle/>
        <a:p/>
      </dgm:t>
    </dgm:pt>
    <dgm:pt modelId="{92CE6935-93BE-4AE4-A6FA-BCF135B33571}" type="pres">
      <dgm:prSet presAssocID="{5E182131-1D6B-443F-B7C1-7545257894B2}" presName="thinLine2b" presStyleLbl="callout" presStyleIdx="3" presStyleCnt="6"/>
      <dgm:spPr>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dgm:spPr>
      <dgm:t>
        <a:bodyPr/>
        <a:lstStyle/>
        <a:p/>
      </dgm:t>
    </dgm:pt>
    <dgm:pt modelId="{5F312D2E-5BE7-4AA1-B64D-0FEC4A9F7A9A}" type="pres">
      <dgm:prSet presAssocID="{5E182131-1D6B-443F-B7C1-7545257894B2}" presName="vertSpace2b"/>
      <dgm:spPr/>
      <dgm:t>
        <a:bodyPr/>
        <a:lstStyle/>
        <a:p/>
      </dgm:t>
    </dgm:pt>
    <dgm:pt modelId="{6D57A972-0113-4B42-BD28-8FF1D684970C}" type="pres">
      <dgm:prSet presAssocID="{9548D4EB-E13A-4C16-A48F-CECC74A62EBA}" presName="horz2"/>
      <dgm:spPr/>
      <dgm:t>
        <a:bodyPr/>
        <a:lstStyle/>
        <a:p/>
      </dgm:t>
    </dgm:pt>
    <dgm:pt modelId="{B66468C1-22F8-41A2-9E40-3129BF72DABB}" type="pres">
      <dgm:prSet presAssocID="{9548D4EB-E13A-4C16-A48F-CECC74A62EBA}" presName="horzSpace2"/>
      <dgm:spPr/>
      <dgm:t>
        <a:bodyPr/>
        <a:lstStyle/>
        <a:p/>
      </dgm:t>
    </dgm:pt>
    <dgm:pt modelId="{44D419E0-7A45-4EDE-9CAF-33192D17489F}" type="pres">
      <dgm:prSet presAssocID="{9548D4EB-E13A-4C16-A48F-CECC74A62EBA}" presName="tx2" presStyleLbl="revTx" presStyleIdx="5" presStyleCnt="7"/>
      <dgm:spPr/>
      <dgm:t>
        <a:bodyPr/>
        <a:lstStyle/>
        <a:p/>
      </dgm:t>
    </dgm:pt>
    <dgm:pt modelId="{5FFAC50E-74EA-4787-9D7B-98BA8F906B61}" type="pres">
      <dgm:prSet presAssocID="{9548D4EB-E13A-4C16-A48F-CECC74A62EBA}" presName="vert2"/>
      <dgm:spPr/>
      <dgm:t>
        <a:bodyPr/>
        <a:lstStyle/>
        <a:p/>
      </dgm:t>
    </dgm:pt>
    <dgm:pt modelId="{B37EE827-1F0A-4D90-AC5C-14715A36C966}" type="pres">
      <dgm:prSet presAssocID="{9548D4EB-E13A-4C16-A48F-CECC74A62EBA}" presName="thinLine2b" presStyleLbl="callout" presStyleIdx="4" presStyleCnt="6"/>
      <dgm:spPr>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dgm:spPr>
      <dgm:t>
        <a:bodyPr/>
        <a:lstStyle/>
        <a:p/>
      </dgm:t>
    </dgm:pt>
    <dgm:pt modelId="{47AEE65D-E2A8-4AD8-B5CD-BBDC4833A950}" type="pres">
      <dgm:prSet presAssocID="{9548D4EB-E13A-4C16-A48F-CECC74A62EBA}" presName="vertSpace2b"/>
      <dgm:spPr/>
      <dgm:t>
        <a:bodyPr/>
        <a:lstStyle/>
        <a:p/>
      </dgm:t>
    </dgm:pt>
    <dgm:pt modelId="{7EC6FF1C-25A4-4DB7-AF3D-096CBEC8AE20}" type="pres">
      <dgm:prSet presAssocID="{F0DDEA2A-521A-4B14-A5D9-EB601CC25FE8}" presName="horz2"/>
      <dgm:spPr/>
      <dgm:t>
        <a:bodyPr/>
        <a:lstStyle/>
        <a:p/>
      </dgm:t>
    </dgm:pt>
    <dgm:pt modelId="{C3AB76ED-C19B-415B-905F-A87D1F8870ED}" type="pres">
      <dgm:prSet presAssocID="{F0DDEA2A-521A-4B14-A5D9-EB601CC25FE8}" presName="horzSpace2"/>
      <dgm:spPr/>
      <dgm:t>
        <a:bodyPr/>
        <a:lstStyle/>
        <a:p/>
      </dgm:t>
    </dgm:pt>
    <dgm:pt modelId="{6BBB7369-F88E-416A-8EE4-F27EE06C5620}" type="pres">
      <dgm:prSet presAssocID="{F0DDEA2A-521A-4B14-A5D9-EB601CC25FE8}" presName="tx2" presStyleLbl="revTx" presStyleIdx="6" presStyleCnt="7"/>
      <dgm:spPr/>
      <dgm:t>
        <a:bodyPr/>
        <a:lstStyle/>
        <a:p/>
      </dgm:t>
    </dgm:pt>
    <dgm:pt modelId="{85C9F046-04A3-49B9-9EDA-2BB8706F9E92}" type="pres">
      <dgm:prSet presAssocID="{F0DDEA2A-521A-4B14-A5D9-EB601CC25FE8}" presName="vert2"/>
      <dgm:spPr/>
      <dgm:t>
        <a:bodyPr/>
        <a:lstStyle/>
        <a:p/>
      </dgm:t>
    </dgm:pt>
    <dgm:pt modelId="{BE967B57-0147-4930-8A8F-88958A2ECA63}" type="pres">
      <dgm:prSet presAssocID="{F0DDEA2A-521A-4B14-A5D9-EB601CC25FE8}" presName="thinLine2b" presStyleLbl="callout" presStyleIdx="5" presStyleCnt="6"/>
      <dgm:spPr>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dgm:spPr>
      <dgm:t>
        <a:bodyPr/>
        <a:lstStyle/>
        <a:p/>
      </dgm:t>
    </dgm:pt>
    <dgm:pt modelId="{E11881C5-B4B7-442D-85B8-C156A94E0595}" type="pres">
      <dgm:prSet presAssocID="{F0DDEA2A-521A-4B14-A5D9-EB601CC25FE8}" presName="vertSpace2b"/>
      <dgm:spPr/>
      <dgm:t>
        <a:bodyPr/>
        <a:lstStyle/>
        <a:p/>
      </dgm:t>
    </dgm:pt>
  </dgm:ptLst>
  <dgm:cxnLst>
    <dgm:cxn modelId="{E9807900-64C1-40DC-B1F2-6CD7BC79D9ED}" srcId="{DFFE9291-41DA-481A-A814-57CBF3B8233C}" destId="{3A900EE5-6ABC-473D-89DD-61495AA4E2CB}" srcOrd="0" destOrd="0" parTransId="{EAD39A5E-D727-40DA-B238-8D4D66D20B8C}" sibTransId="{CED31F82-5B0D-4FB8-BFAE-BE47BC01B5D2}"/>
    <dgm:cxn modelId="{536F8874-6A1F-4C5F-A3F8-FD7832BC5FAB}" srcId="{3A900EE5-6ABC-473D-89DD-61495AA4E2CB}" destId="{A3B94DB8-DFD7-4C95-9F93-09A46156B87B}" srcOrd="0" destOrd="0" parTransId="{0C150446-767F-4711-8E2B-F9FF68286286}" sibTransId="{BAEE7C04-A2E3-4F0C-A415-B340994CAFF0}"/>
    <dgm:cxn modelId="{7D3E84EE-4606-457E-8E09-B65046ED408F}" srcId="{3A900EE5-6ABC-473D-89DD-61495AA4E2CB}" destId="{7BCE9F3C-A2F9-4F04-8925-6FD93FB2CB4B}" srcOrd="1" destOrd="0" parTransId="{972A7DB9-0270-46DB-8D26-D6BA76ADDB63}" sibTransId="{16D6DEFC-E829-4E57-B8F4-DB131843CD2F}"/>
    <dgm:cxn modelId="{BAA30D4C-C6AC-4A0E-8AEE-3E8D2C533FFF}" srcId="{3A900EE5-6ABC-473D-89DD-61495AA4E2CB}" destId="{667DA366-BF4C-4CD2-9312-53D6283AD757}" srcOrd="2" destOrd="0" parTransId="{73E61E56-6ED4-4BD3-BD42-E76B51FF3093}" sibTransId="{E0547A27-3677-4E23-9845-C26225222A56}"/>
    <dgm:cxn modelId="{818620B9-095B-4508-834D-EAA76EA836AE}" srcId="{3A900EE5-6ABC-473D-89DD-61495AA4E2CB}" destId="{5E182131-1D6B-443F-B7C1-7545257894B2}" srcOrd="3" destOrd="0" parTransId="{96693932-0163-4CC6-B6CC-14725E621F29}" sibTransId="{BED78FAD-9B28-411F-A517-56D512BB709A}"/>
    <dgm:cxn modelId="{1F409D31-ED24-42A6-B076-74411F8C3246}" srcId="{3A900EE5-6ABC-473D-89DD-61495AA4E2CB}" destId="{9548D4EB-E13A-4C16-A48F-CECC74A62EBA}" srcOrd="4" destOrd="0" parTransId="{8DBEF695-F055-4225-A744-A0680DA46314}" sibTransId="{563C7E53-1A3C-4151-B431-F28DD7A19CDF}"/>
    <dgm:cxn modelId="{9A1B5B41-EBF6-48A8-B54A-07EFBE1B9FE0}" srcId="{3A900EE5-6ABC-473D-89DD-61495AA4E2CB}" destId="{F0DDEA2A-521A-4B14-A5D9-EB601CC25FE8}" srcOrd="5" destOrd="0" parTransId="{00CAC3E0-6B9B-42F5-97B1-113A51555DCA}" sibTransId="{784179CB-7827-41C6-AB77-48B31E6FFBB1}"/>
    <dgm:cxn modelId="{5384815B-35EA-4DBC-96BA-638BBC32F36A}" type="presOf" srcId="{DFFE9291-41DA-481A-A814-57CBF3B8233C}" destId="{4FC5EEE9-01BC-4272-873A-C94183CA92C1}" srcOrd="0" destOrd="0" presId="urn:microsoft.com/office/officeart/2008/layout/LinedList"/>
    <dgm:cxn modelId="{1EC14E77-0076-4D83-A5A9-91BA2D0301AE}" type="presParOf" srcId="{4FC5EEE9-01BC-4272-873A-C94183CA92C1}" destId="{9DD2F767-96F1-47F0-9B98-21D237EA4B9E}" srcOrd="0" destOrd="0" presId="urn:microsoft.com/office/officeart/2008/layout/LinedList"/>
    <dgm:cxn modelId="{5D8F384F-3265-4E7D-B65A-BEA32879438F}" type="presParOf" srcId="{4FC5EEE9-01BC-4272-873A-C94183CA92C1}" destId="{76C57D79-4DAF-45EF-910F-44B46EEB1FEA}" srcOrd="1" destOrd="0" presId="urn:microsoft.com/office/officeart/2008/layout/LinedList"/>
    <dgm:cxn modelId="{EFCFFFE1-DDCD-44E6-8639-06B331E6D8DF}" type="presParOf" srcId="{76C57D79-4DAF-45EF-910F-44B46EEB1FEA}" destId="{04001C80-5663-468B-80EC-4159CF79AA16}" srcOrd="0" destOrd="0" presId="urn:microsoft.com/office/officeart/2008/layout/LinedList"/>
    <dgm:cxn modelId="{967403AB-6863-4884-B7E3-BE7226156998}" type="presOf" srcId="{3A900EE5-6ABC-473D-89DD-61495AA4E2CB}" destId="{04001C80-5663-468B-80EC-4159CF79AA16}" srcOrd="0" destOrd="0" presId="urn:microsoft.com/office/officeart/2008/layout/LinedList"/>
    <dgm:cxn modelId="{BC77C0A3-3041-4A47-81A7-40410CD036A4}" type="presParOf" srcId="{76C57D79-4DAF-45EF-910F-44B46EEB1FEA}" destId="{469DF00B-F79B-42D0-AC2A-FA42C1A9507C}" srcOrd="1" destOrd="0" presId="urn:microsoft.com/office/officeart/2008/layout/LinedList"/>
    <dgm:cxn modelId="{6848EDBF-B2B4-4146-A045-ECFB78103E8E}" type="presParOf" srcId="{469DF00B-F79B-42D0-AC2A-FA42C1A9507C}" destId="{0C40BA08-A138-4BB6-BFF2-0D494DA37761}" srcOrd="0" destOrd="0" presId="urn:microsoft.com/office/officeart/2008/layout/LinedList"/>
    <dgm:cxn modelId="{B765A250-D471-42E1-943E-080715227B97}" type="presParOf" srcId="{469DF00B-F79B-42D0-AC2A-FA42C1A9507C}" destId="{974F8961-E9CE-4BA0-8869-F0E19D408685}" srcOrd="1" destOrd="0" presId="urn:microsoft.com/office/officeart/2008/layout/LinedList"/>
    <dgm:cxn modelId="{907D9A13-A59B-4435-AFB6-F01DCCAB24A7}" type="presParOf" srcId="{974F8961-E9CE-4BA0-8869-F0E19D408685}" destId="{67613C53-6B4A-4285-B7DA-DC38E46BD909}" srcOrd="0" destOrd="0" presId="urn:microsoft.com/office/officeart/2008/layout/LinedList"/>
    <dgm:cxn modelId="{51FA9C21-3A67-497B-A0E6-FB54F73750D3}" type="presParOf" srcId="{974F8961-E9CE-4BA0-8869-F0E19D408685}" destId="{FA7B188E-0470-494B-A0AA-76CA1D7FB0CC}" srcOrd="1" destOrd="0" presId="urn:microsoft.com/office/officeart/2008/layout/LinedList"/>
    <dgm:cxn modelId="{3CB9A6D4-BA4D-402F-812A-F7EDFD2512DE}" type="presOf" srcId="{A3B94DB8-DFD7-4C95-9F93-09A46156B87B}" destId="{FA7B188E-0470-494B-A0AA-76CA1D7FB0CC}" srcOrd="0" destOrd="0" presId="urn:microsoft.com/office/officeart/2008/layout/LinedList"/>
    <dgm:cxn modelId="{5CB93F60-1F6B-47E6-B092-7F67487E0A36}" type="presParOf" srcId="{974F8961-E9CE-4BA0-8869-F0E19D408685}" destId="{40377AE3-74FF-404D-B2DA-75B54F944AF0}" srcOrd="2" destOrd="0" presId="urn:microsoft.com/office/officeart/2008/layout/LinedList"/>
    <dgm:cxn modelId="{22BA5569-CA6A-4355-93E1-4E1A6BACF8F5}" type="presParOf" srcId="{469DF00B-F79B-42D0-AC2A-FA42C1A9507C}" destId="{E5774954-DE3E-4364-9724-9A5D74BA6EC6}" srcOrd="2" destOrd="0" presId="urn:microsoft.com/office/officeart/2008/layout/LinedList"/>
    <dgm:cxn modelId="{6DC06E47-6804-4D0E-AFCF-97EAE0E3449E}" type="presParOf" srcId="{469DF00B-F79B-42D0-AC2A-FA42C1A9507C}" destId="{55E7BB1E-200D-464D-AF5A-962F7BFE765C}" srcOrd="3" destOrd="0" presId="urn:microsoft.com/office/officeart/2008/layout/LinedList"/>
    <dgm:cxn modelId="{A82B1D14-63FC-49D6-A954-76BA0B335EE5}" type="presParOf" srcId="{469DF00B-F79B-42D0-AC2A-FA42C1A9507C}" destId="{5471BB02-9868-4E3F-A3BA-4A4DEF42F779}" srcOrd="4" destOrd="0" presId="urn:microsoft.com/office/officeart/2008/layout/LinedList"/>
    <dgm:cxn modelId="{376551CC-29C7-44CF-A6FD-95EEF7E0A89B}" type="presParOf" srcId="{5471BB02-9868-4E3F-A3BA-4A4DEF42F779}" destId="{AE6F658C-75CC-469B-B540-C5FF24E9ACC5}" srcOrd="0" destOrd="0" presId="urn:microsoft.com/office/officeart/2008/layout/LinedList"/>
    <dgm:cxn modelId="{8E83C485-B7BD-49B2-AE8C-457BC821491E}" type="presParOf" srcId="{5471BB02-9868-4E3F-A3BA-4A4DEF42F779}" destId="{3036DDB2-AE06-468F-96F2-D888D3CAE9AC}" srcOrd="1" destOrd="0" presId="urn:microsoft.com/office/officeart/2008/layout/LinedList"/>
    <dgm:cxn modelId="{A95A8532-676E-4B78-BBC5-6F94AB7756A4}" type="presOf" srcId="{7BCE9F3C-A2F9-4F04-8925-6FD93FB2CB4B}" destId="{3036DDB2-AE06-468F-96F2-D888D3CAE9AC}" srcOrd="0" destOrd="0" presId="urn:microsoft.com/office/officeart/2008/layout/LinedList"/>
    <dgm:cxn modelId="{8EC0E51C-7B1C-4314-8ABA-2DDC0831BC98}" type="presParOf" srcId="{5471BB02-9868-4E3F-A3BA-4A4DEF42F779}" destId="{3456A619-80C7-4A79-8BE9-A952FC2C3BE4}" srcOrd="2" destOrd="0" presId="urn:microsoft.com/office/officeart/2008/layout/LinedList"/>
    <dgm:cxn modelId="{0382D647-B0FA-4EF4-B3FD-E16367BE9942}" type="presParOf" srcId="{469DF00B-F79B-42D0-AC2A-FA42C1A9507C}" destId="{25CA783D-804A-4718-A65F-D633E2551F2E}" srcOrd="5" destOrd="0" presId="urn:microsoft.com/office/officeart/2008/layout/LinedList"/>
    <dgm:cxn modelId="{53545106-D1D7-4DBA-993A-84E8E35A6A69}" type="presParOf" srcId="{469DF00B-F79B-42D0-AC2A-FA42C1A9507C}" destId="{53F8AB8F-85C7-440B-BAB2-81577EF98E58}" srcOrd="6" destOrd="0" presId="urn:microsoft.com/office/officeart/2008/layout/LinedList"/>
    <dgm:cxn modelId="{77841CE4-6842-4ABA-8D3D-5A8ECBEEDA41}" type="presParOf" srcId="{469DF00B-F79B-42D0-AC2A-FA42C1A9507C}" destId="{3DCA3E6C-D650-410B-97B5-1A1EE7FDB7A7}" srcOrd="7" destOrd="0" presId="urn:microsoft.com/office/officeart/2008/layout/LinedList"/>
    <dgm:cxn modelId="{ECE0EAAE-033C-47C0-A0B3-671734F02ED6}" type="presParOf" srcId="{3DCA3E6C-D650-410B-97B5-1A1EE7FDB7A7}" destId="{1FE980AA-8F8A-4536-8842-4B10250463BB}" srcOrd="0" destOrd="0" presId="urn:microsoft.com/office/officeart/2008/layout/LinedList"/>
    <dgm:cxn modelId="{B3F513CF-EA0C-4D3D-AEE7-641DF3860835}" type="presParOf" srcId="{3DCA3E6C-D650-410B-97B5-1A1EE7FDB7A7}" destId="{8E20EA2B-965A-4571-89D8-0F22CC839CD2}" srcOrd="1" destOrd="0" presId="urn:microsoft.com/office/officeart/2008/layout/LinedList"/>
    <dgm:cxn modelId="{DC9F4C73-0C6E-47D8-B2C5-8CE40A8380C4}" type="presOf" srcId="{667DA366-BF4C-4CD2-9312-53D6283AD757}" destId="{8E20EA2B-965A-4571-89D8-0F22CC839CD2}" srcOrd="0" destOrd="0" presId="urn:microsoft.com/office/officeart/2008/layout/LinedList"/>
    <dgm:cxn modelId="{D48CC948-FB88-472E-9E20-9F735C4FE23F}" type="presParOf" srcId="{3DCA3E6C-D650-410B-97B5-1A1EE7FDB7A7}" destId="{3F41E68B-FF00-4797-8C81-2FC470DDEEAB}" srcOrd="2" destOrd="0" presId="urn:microsoft.com/office/officeart/2008/layout/LinedList"/>
    <dgm:cxn modelId="{4DCCC247-E541-46B6-8D4B-197363645764}" type="presParOf" srcId="{469DF00B-F79B-42D0-AC2A-FA42C1A9507C}" destId="{AABD15F3-D132-4FB4-AFDE-99D83C156B52}" srcOrd="8" destOrd="0" presId="urn:microsoft.com/office/officeart/2008/layout/LinedList"/>
    <dgm:cxn modelId="{D65E1A16-C3F4-4F67-9EA7-81984421C505}" type="presParOf" srcId="{469DF00B-F79B-42D0-AC2A-FA42C1A9507C}" destId="{4A757614-5267-402D-95E6-69DC8A52FA4F}" srcOrd="9" destOrd="0" presId="urn:microsoft.com/office/officeart/2008/layout/LinedList"/>
    <dgm:cxn modelId="{3FE58E09-E816-427A-9986-69F36EC6DB61}" type="presParOf" srcId="{469DF00B-F79B-42D0-AC2A-FA42C1A9507C}" destId="{7B0B556D-B27D-4886-A5B9-9D07DEBFA3A1}" srcOrd="10" destOrd="0" presId="urn:microsoft.com/office/officeart/2008/layout/LinedList"/>
    <dgm:cxn modelId="{C7751401-C549-4693-B3A4-4B6309BBD793}" type="presParOf" srcId="{7B0B556D-B27D-4886-A5B9-9D07DEBFA3A1}" destId="{C22C9F62-F677-4737-804C-4F5A3A0528D9}" srcOrd="0" destOrd="0" presId="urn:microsoft.com/office/officeart/2008/layout/LinedList"/>
    <dgm:cxn modelId="{4E202110-0642-4C1C-AF65-ED02A0936709}" type="presParOf" srcId="{7B0B556D-B27D-4886-A5B9-9D07DEBFA3A1}" destId="{CEFC418A-23D7-4D55-A0FE-F1A0703D62CF}" srcOrd="1" destOrd="0" presId="urn:microsoft.com/office/officeart/2008/layout/LinedList"/>
    <dgm:cxn modelId="{7AC4F388-16B0-4C54-B66E-337F138A28C4}" type="presOf" srcId="{5E182131-1D6B-443F-B7C1-7545257894B2}" destId="{CEFC418A-23D7-4D55-A0FE-F1A0703D62CF}" srcOrd="0" destOrd="0" presId="urn:microsoft.com/office/officeart/2008/layout/LinedList"/>
    <dgm:cxn modelId="{CE9ACB16-6618-4D05-8F0C-C0BF74ACBCFC}" type="presParOf" srcId="{7B0B556D-B27D-4886-A5B9-9D07DEBFA3A1}" destId="{A6767CC8-6F14-4033-A74F-71C566DF377D}" srcOrd="2" destOrd="0" presId="urn:microsoft.com/office/officeart/2008/layout/LinedList"/>
    <dgm:cxn modelId="{C79D3E80-888C-42A3-90BE-92F40ACFED9A}" type="presParOf" srcId="{469DF00B-F79B-42D0-AC2A-FA42C1A9507C}" destId="{92CE6935-93BE-4AE4-A6FA-BCF135B33571}" srcOrd="11" destOrd="0" presId="urn:microsoft.com/office/officeart/2008/layout/LinedList"/>
    <dgm:cxn modelId="{DA88A765-BEDF-4A16-807B-6DCF68A4002A}" type="presParOf" srcId="{469DF00B-F79B-42D0-AC2A-FA42C1A9507C}" destId="{5F312D2E-5BE7-4AA1-B64D-0FEC4A9F7A9A}" srcOrd="12" destOrd="0" presId="urn:microsoft.com/office/officeart/2008/layout/LinedList"/>
    <dgm:cxn modelId="{0587A589-0EB5-4F5B-9AD6-8C813D6F4844}" type="presParOf" srcId="{469DF00B-F79B-42D0-AC2A-FA42C1A9507C}" destId="{6D57A972-0113-4B42-BD28-8FF1D684970C}" srcOrd="13" destOrd="0" presId="urn:microsoft.com/office/officeart/2008/layout/LinedList"/>
    <dgm:cxn modelId="{44144832-50E6-4444-B066-24D7BC7A3916}" type="presParOf" srcId="{6D57A972-0113-4B42-BD28-8FF1D684970C}" destId="{B66468C1-22F8-41A2-9E40-3129BF72DABB}" srcOrd="0" destOrd="0" presId="urn:microsoft.com/office/officeart/2008/layout/LinedList"/>
    <dgm:cxn modelId="{8FBDEF49-440F-4F8E-925E-BE2D0FDC1DDF}" type="presParOf" srcId="{6D57A972-0113-4B42-BD28-8FF1D684970C}" destId="{44D419E0-7A45-4EDE-9CAF-33192D17489F}" srcOrd="1" destOrd="0" presId="urn:microsoft.com/office/officeart/2008/layout/LinedList"/>
    <dgm:cxn modelId="{F73200FF-B806-4028-93DE-0F7DCBB8FF2E}" type="presOf" srcId="{9548D4EB-E13A-4C16-A48F-CECC74A62EBA}" destId="{44D419E0-7A45-4EDE-9CAF-33192D17489F}" srcOrd="0" destOrd="0" presId="urn:microsoft.com/office/officeart/2008/layout/LinedList"/>
    <dgm:cxn modelId="{9939FA97-3860-4ECB-A6AA-A146FF8912C9}" type="presParOf" srcId="{6D57A972-0113-4B42-BD28-8FF1D684970C}" destId="{5FFAC50E-74EA-4787-9D7B-98BA8F906B61}" srcOrd="2" destOrd="0" presId="urn:microsoft.com/office/officeart/2008/layout/LinedList"/>
    <dgm:cxn modelId="{B6A18F37-D583-4E57-9B07-1008ECF2BF96}" type="presParOf" srcId="{469DF00B-F79B-42D0-AC2A-FA42C1A9507C}" destId="{B37EE827-1F0A-4D90-AC5C-14715A36C966}" srcOrd="14" destOrd="0" presId="urn:microsoft.com/office/officeart/2008/layout/LinedList"/>
    <dgm:cxn modelId="{0DD4EC49-72EC-42CF-83E7-1CCA5E91D2FA}" type="presParOf" srcId="{469DF00B-F79B-42D0-AC2A-FA42C1A9507C}" destId="{47AEE65D-E2A8-4AD8-B5CD-BBDC4833A950}" srcOrd="15" destOrd="0" presId="urn:microsoft.com/office/officeart/2008/layout/LinedList"/>
    <dgm:cxn modelId="{ACD5CCE8-F598-4EF2-A67C-BC0DD76E2F59}" type="presParOf" srcId="{469DF00B-F79B-42D0-AC2A-FA42C1A9507C}" destId="{7EC6FF1C-25A4-4DB7-AF3D-096CBEC8AE20}" srcOrd="16" destOrd="0" presId="urn:microsoft.com/office/officeart/2008/layout/LinedList"/>
    <dgm:cxn modelId="{B9E3A0DB-B446-4266-8476-3BD826E8CA85}" type="presParOf" srcId="{7EC6FF1C-25A4-4DB7-AF3D-096CBEC8AE20}" destId="{C3AB76ED-C19B-415B-905F-A87D1F8870ED}" srcOrd="0" destOrd="0" presId="urn:microsoft.com/office/officeart/2008/layout/LinedList"/>
    <dgm:cxn modelId="{C4C310B2-1587-4B42-990E-A629833BD827}" type="presParOf" srcId="{7EC6FF1C-25A4-4DB7-AF3D-096CBEC8AE20}" destId="{6BBB7369-F88E-416A-8EE4-F27EE06C5620}" srcOrd="1" destOrd="0" presId="urn:microsoft.com/office/officeart/2008/layout/LinedList"/>
    <dgm:cxn modelId="{2516BF87-6A68-410A-8349-486D0D7BDD1D}" type="presOf" srcId="{F0DDEA2A-521A-4B14-A5D9-EB601CC25FE8}" destId="{6BBB7369-F88E-416A-8EE4-F27EE06C5620}" srcOrd="0" destOrd="0" presId="urn:microsoft.com/office/officeart/2008/layout/LinedList"/>
    <dgm:cxn modelId="{384A3ECB-E9E0-424B-9419-A0C1561B105F}" type="presParOf" srcId="{7EC6FF1C-25A4-4DB7-AF3D-096CBEC8AE20}" destId="{85C9F046-04A3-49B9-9EDA-2BB8706F9E92}" srcOrd="2" destOrd="0" presId="urn:microsoft.com/office/officeart/2008/layout/LinedList"/>
    <dgm:cxn modelId="{CFB88A24-715E-4431-9CD8-5FE0DAF7E62E}" type="presParOf" srcId="{469DF00B-F79B-42D0-AC2A-FA42C1A9507C}" destId="{BE967B57-0147-4930-8A8F-88958A2ECA63}" srcOrd="17" destOrd="0" presId="urn:microsoft.com/office/officeart/2008/layout/LinedList"/>
    <dgm:cxn modelId="{6C3C36B0-FD3D-48B3-BD65-DB92BEE44BBB}" type="presParOf" srcId="{469DF00B-F79B-42D0-AC2A-FA42C1A9507C}" destId="{E11881C5-B4B7-442D-85B8-C156A94E0595}" srcOrd="18" destOrd="0" presId="urn:microsoft.com/office/officeart/2008/layout/LinedList"/>
  </dgm:cxnLst>
  <dgm:bg/>
  <dgm:whole/>
  <dgm:extLst>
    <a:ext uri="http://schemas.microsoft.com/office/drawing/2008/diagram">
      <dsp:dataModelExt xmlns:dsp="http://schemas.microsoft.com/office/drawing/2008/diagram" relId="rId2" minVer="http://schemas.openxmlformats.org/drawingml/2006/main"/>
    </a:ext>
  </dgm:extLst>
</dgm:dataModel>
</file>

<file path=ppt/diagrams/data8.xml><?xml version="1.0" encoding="utf-8"?>
<dgm:dataModel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dgm="http://schemas.openxmlformats.org/drawingml/2006/diagram">
  <dgm:ptLst>
    <dgm:pt modelId="{DFFE9291-41DA-481A-A814-57CBF3B8233C}" type="doc">
      <dgm:prSet loTypeId="urn:microsoft.com/office/officeart/2008/layout/LinedList" loCatId="list" qsTypeId="urn:microsoft.com/office/officeart/2005/8/quickstyle/simple1" qsCatId="simple" csTypeId="urn:microsoft.com/office/officeart/2005/8/colors/accent2_2" csCatId="accent2" phldr="1"/>
      <dgm:spPr/>
      <dgm:t>
        <a:bodyPr/>
        <a:lstStyle/>
        <a:p>
          <a:endParaRPr lang="en-US"/>
        </a:p>
      </dgm:t>
    </dgm:pt>
    <dgm:pt modelId="{EAD39A5E-D727-40DA-B238-8D4D66D20B8C}" type="parTrans" cxnId="{5C3CC697-4DE8-46E8-9F56-E8BB35E44DD7}">
      <dgm:prSet/>
      <dgm:spPr/>
      <dgm:t>
        <a:bodyPr/>
        <a:lstStyle/>
        <a:p>
          <a:endParaRPr lang="en-US"/>
        </a:p>
      </dgm:t>
    </dgm:pt>
    <dgm:pt modelId="{3A900EE5-6ABC-473D-89DD-61495AA4E2CB}">
      <dgm:prSet custT="1"/>
      <dgm:spPr>
        <a:noFill/>
        <a:ln>
          <a:noFill/>
        </a:ln>
      </dgm:spPr>
      <dgm:t>
        <a:bodyPr/>
        <a:lstStyle/>
        <a:p>
          <a:pPr algn="l"/>
          <a:r>
            <a:rPr lang="vi" sz="2600" b="1" i="0" strike="noStrike" cap="none" spc="0" baseline="0">
              <a:solidFill>
                <a:srgbClr val="000000"/>
              </a:solidFill>
              <a:effectLst/>
              <a:latin typeface="Arial"/>
              <a:ea typeface="Arial"/>
              <a:cs typeface="Arial"/>
            </a:rPr>
            <a:t>Hành vi bằng lời nói có thể là quấy rối tình dục, chẳng hạn như không mong muốn:</a:t>
          </a:r>
        </a:p>
      </dgm:t>
    </dgm:pt>
    <dgm:pt modelId="{0C150446-767F-4711-8E2B-F9FF68286286}" type="parTrans" cxnId="{FBEA2A94-FF5C-4AB2-8143-9988CE04996F}">
      <dgm:prSet/>
      <dgm:spPr/>
      <dgm:t>
        <a:bodyPr/>
        <a:lstStyle/>
        <a:p>
          <a:endParaRPr lang="en-US"/>
        </a:p>
      </dgm:t>
    </dgm:pt>
    <dgm:pt modelId="{A3B94DB8-DFD7-4C95-9F93-09A46156B87B}">
      <dgm:prSet custT="1"/>
      <dgm:spPr>
        <a:noFill/>
        <a:ln>
          <a:noFill/>
        </a:ln>
      </dgm:spPr>
      <dgm:t>
        <a:bodyPr/>
        <a:lstStyle/>
        <a:p>
          <a:r>
            <a:rPr lang="vi" sz="1800" b="0" i="0" strike="noStrike" cap="none" spc="0" baseline="0">
              <a:solidFill>
                <a:srgbClr val="000000"/>
              </a:solidFill>
              <a:effectLst/>
              <a:latin typeface="Arial"/>
              <a:ea typeface="Arial"/>
              <a:cs typeface="Arial"/>
            </a:rPr>
            <a:t>Ngôn ngữ thô tục hoặc tục tĩu</a:t>
          </a:r>
        </a:p>
      </dgm:t>
    </dgm:pt>
    <dgm:pt modelId="{BAEE7C04-A2E3-4F0C-A415-B340994CAFF0}" type="sibTrans" cxnId="{FBEA2A94-FF5C-4AB2-8143-9988CE04996F}">
      <dgm:prSet/>
      <dgm:spPr/>
      <dgm:t>
        <a:bodyPr/>
        <a:lstStyle/>
        <a:p>
          <a:endParaRPr lang="en-US"/>
        </a:p>
      </dgm:t>
    </dgm:pt>
    <dgm:pt modelId="{972A7DB9-0270-46DB-8D26-D6BA76ADDB63}" type="parTrans" cxnId="{B7676F99-2765-4301-84CB-7E7C04D65BF4}">
      <dgm:prSet/>
      <dgm:spPr/>
      <dgm:t>
        <a:bodyPr/>
        <a:lstStyle/>
        <a:p>
          <a:endParaRPr lang="en-US"/>
        </a:p>
      </dgm:t>
    </dgm:pt>
    <dgm:pt modelId="{7BCE9F3C-A2F9-4F04-8925-6FD93FB2CB4B}">
      <dgm:prSet custT="1"/>
      <dgm:spPr>
        <a:noFill/>
        <a:ln>
          <a:noFill/>
        </a:ln>
      </dgm:spPr>
      <dgm:t>
        <a:bodyPr/>
        <a:lstStyle/>
        <a:p>
          <a:r>
            <a:rPr lang="vi" sz="1800" b="0" i="0" strike="noStrike" cap="none" spc="0" baseline="0">
              <a:solidFill>
                <a:srgbClr val="000000"/>
              </a:solidFill>
              <a:effectLst/>
              <a:latin typeface="Arial"/>
              <a:ea typeface="Arial"/>
              <a:cs typeface="Arial"/>
            </a:rPr>
            <a:t>Nhận xét mang tính xúc phạm – giới tính hoặc dựa trên giới tính</a:t>
          </a:r>
        </a:p>
      </dgm:t>
    </dgm:pt>
    <dgm:pt modelId="{16D6DEFC-E829-4E57-B8F4-DB131843CD2F}" type="sibTrans" cxnId="{B7676F99-2765-4301-84CB-7E7C04D65BF4}">
      <dgm:prSet/>
      <dgm:spPr/>
      <dgm:t>
        <a:bodyPr/>
        <a:lstStyle/>
        <a:p>
          <a:endParaRPr lang="en-US"/>
        </a:p>
      </dgm:t>
    </dgm:pt>
    <dgm:pt modelId="{73E61E56-6ED4-4BD3-BD42-E76B51FF3093}" type="parTrans" cxnId="{615C548F-AA42-4F16-9D3F-70954A0A82B0}">
      <dgm:prSet/>
      <dgm:spPr/>
      <dgm:t>
        <a:bodyPr/>
        <a:lstStyle/>
        <a:p>
          <a:endParaRPr lang="en-US"/>
        </a:p>
      </dgm:t>
    </dgm:pt>
    <dgm:pt modelId="{667DA366-BF4C-4CD2-9312-53D6283AD757}">
      <dgm:prSet custT="1"/>
      <dgm:spPr>
        <a:noFill/>
        <a:ln>
          <a:noFill/>
        </a:ln>
      </dgm:spPr>
      <dgm:t>
        <a:bodyPr/>
        <a:lstStyle/>
        <a:p>
          <a:r>
            <a:rPr lang="vi" sz="1800" b="0" i="0" strike="noStrike" cap="none" spc="0" baseline="0">
              <a:solidFill>
                <a:srgbClr val="000000"/>
              </a:solidFill>
              <a:effectLst/>
              <a:latin typeface="Arial"/>
              <a:ea typeface="Arial"/>
              <a:cs typeface="Arial"/>
            </a:rPr>
            <a:t>Thảo luận rõ ràng về các hoạt động tình dục</a:t>
          </a:r>
        </a:p>
      </dgm:t>
    </dgm:pt>
    <dgm:pt modelId="{E0547A27-3677-4E23-9845-C26225222A56}" type="sibTrans" cxnId="{615C548F-AA42-4F16-9D3F-70954A0A82B0}">
      <dgm:prSet/>
      <dgm:spPr/>
      <dgm:t>
        <a:bodyPr/>
        <a:lstStyle/>
        <a:p>
          <a:endParaRPr lang="en-US"/>
        </a:p>
      </dgm:t>
    </dgm:pt>
    <dgm:pt modelId="{96693932-0163-4CC6-B6CC-14725E621F29}" type="parTrans" cxnId="{616D8A07-1C34-4420-AF2B-AA7D5114D2EF}">
      <dgm:prSet/>
      <dgm:spPr/>
      <dgm:t>
        <a:bodyPr/>
        <a:lstStyle/>
        <a:p>
          <a:endParaRPr lang="en-US"/>
        </a:p>
      </dgm:t>
    </dgm:pt>
    <dgm:pt modelId="{5E182131-1D6B-443F-B7C1-7545257894B2}">
      <dgm:prSet custT="1"/>
      <dgm:spPr>
        <a:noFill/>
        <a:ln>
          <a:noFill/>
        </a:ln>
      </dgm:spPr>
      <dgm:t>
        <a:bodyPr/>
        <a:lstStyle/>
        <a:p>
          <a:r>
            <a:rPr lang="vi" sz="1800" b="0" i="0" strike="noStrike" cap="none" spc="0" baseline="0">
              <a:solidFill>
                <a:srgbClr val="000000"/>
              </a:solidFill>
              <a:effectLst/>
              <a:latin typeface="Arial"/>
              <a:ea typeface="Arial"/>
              <a:cs typeface="Arial"/>
            </a:rPr>
            <a:t>Nhận xét về các thuộc tính thể chất hoặc tình dục</a:t>
          </a:r>
        </a:p>
      </dgm:t>
    </dgm:pt>
    <dgm:pt modelId="{BED78FAD-9B28-411F-A517-56D512BB709A}" type="sibTrans" cxnId="{616D8A07-1C34-4420-AF2B-AA7D5114D2EF}">
      <dgm:prSet/>
      <dgm:spPr/>
      <dgm:t>
        <a:bodyPr/>
        <a:lstStyle/>
        <a:p>
          <a:endParaRPr lang="en-US"/>
        </a:p>
      </dgm:t>
    </dgm:pt>
    <dgm:pt modelId="{8DBEF695-F055-4225-A744-A0680DA46314}" type="parTrans" cxnId="{2677FA81-0384-46AC-8817-6CFF4A61A7E3}">
      <dgm:prSet/>
      <dgm:spPr/>
      <dgm:t>
        <a:bodyPr/>
        <a:lstStyle/>
        <a:p>
          <a:endParaRPr lang="en-US"/>
        </a:p>
      </dgm:t>
    </dgm:pt>
    <dgm:pt modelId="{9548D4EB-E13A-4C16-A48F-CECC74A62EBA}">
      <dgm:prSet custT="1"/>
      <dgm:spPr>
        <a:noFill/>
        <a:ln>
          <a:noFill/>
        </a:ln>
      </dgm:spPr>
      <dgm:t>
        <a:bodyPr/>
        <a:lstStyle/>
        <a:p>
          <a:r>
            <a:rPr lang="vi" sz="1800" b="0" i="0" strike="noStrike" cap="none" spc="0" baseline="0">
              <a:solidFill>
                <a:srgbClr val="000000"/>
              </a:solidFill>
              <a:effectLst/>
              <a:latin typeface="Arial"/>
              <a:ea typeface="Arial"/>
              <a:cs typeface="Arial"/>
            </a:rPr>
            <a:t>Những câu nói đùa về tình dục hoặc ám chỉ tình dục</a:t>
          </a:r>
        </a:p>
      </dgm:t>
    </dgm:pt>
    <dgm:pt modelId="{563C7E53-1A3C-4151-B431-F28DD7A19CDF}" type="sibTrans" cxnId="{2677FA81-0384-46AC-8817-6CFF4A61A7E3}">
      <dgm:prSet/>
      <dgm:spPr/>
      <dgm:t>
        <a:bodyPr/>
        <a:lstStyle/>
        <a:p>
          <a:endParaRPr lang="en-US"/>
        </a:p>
      </dgm:t>
    </dgm:pt>
    <dgm:pt modelId="{00CAC3E0-6B9B-42F5-97B1-113A51555DCA}" type="parTrans" cxnId="{84D8E44C-36F0-410C-9567-48D61D094446}">
      <dgm:prSet/>
      <dgm:spPr/>
      <dgm:t>
        <a:bodyPr/>
        <a:lstStyle/>
        <a:p>
          <a:endParaRPr lang="en-US"/>
        </a:p>
      </dgm:t>
    </dgm:pt>
    <dgm:pt modelId="{F0DDEA2A-521A-4B14-A5D9-EB601CC25FE8}">
      <dgm:prSet custT="1"/>
      <dgm:spPr>
        <a:noFill/>
        <a:ln>
          <a:noFill/>
        </a:ln>
      </dgm:spPr>
      <dgm:t>
        <a:bodyPr/>
        <a:lstStyle/>
        <a:p>
          <a:r>
            <a:rPr lang="vi" sz="1800" b="0" i="0" strike="noStrike" cap="none" spc="0" baseline="0">
              <a:solidFill>
                <a:srgbClr val="000000"/>
              </a:solidFill>
              <a:effectLst/>
              <a:latin typeface="Arial"/>
              <a:ea typeface="Arial"/>
              <a:cs typeface="Arial"/>
            </a:rPr>
            <a:t>Tin đồn</a:t>
          </a:r>
        </a:p>
      </dgm:t>
    </dgm:pt>
    <dgm:pt modelId="{784179CB-7827-41C6-AB77-48B31E6FFBB1}" type="sibTrans" cxnId="{84D8E44C-36F0-410C-9567-48D61D094446}">
      <dgm:prSet/>
      <dgm:spPr/>
      <dgm:t>
        <a:bodyPr/>
        <a:lstStyle/>
        <a:p>
          <a:endParaRPr lang="en-US"/>
        </a:p>
      </dgm:t>
    </dgm:pt>
    <dgm:pt modelId="{CED31F82-5B0D-4FB8-BFAE-BE47BC01B5D2}" type="sibTrans" cxnId="{5C3CC697-4DE8-46E8-9F56-E8BB35E44DD7}">
      <dgm:prSet/>
      <dgm:spPr/>
      <dgm:t>
        <a:bodyPr/>
        <a:lstStyle/>
        <a:p>
          <a:endParaRPr lang="en-US"/>
        </a:p>
      </dgm:t>
    </dgm:pt>
    <dgm:pt modelId="{4FC5EEE9-01BC-4272-873A-C94183CA92C1}" type="pres">
      <dgm:prSet presAssocID="{DFFE9291-41DA-481A-A814-57CBF3B8233C}" presName="vert0">
        <dgm:presLayoutVars>
          <dgm:dir/>
          <dgm:animOne val="branch"/>
          <dgm:animLvl val="lvl"/>
        </dgm:presLayoutVars>
      </dgm:prSet>
      <dgm:spPr/>
      <dgm:t>
        <a:bodyPr/>
        <a:lstStyle/>
        <a:p/>
      </dgm:t>
    </dgm:pt>
    <dgm:pt modelId="{9DD2F767-96F1-47F0-9B98-21D237EA4B9E}" type="pres">
      <dgm:prSet presAssocID="{3A900EE5-6ABC-473D-89DD-61495AA4E2CB}" presName="thickLine" presStyleLbl="alignNode1" presStyleCnt="1"/>
      <dgm:spPr>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dgm:spPr>
      <dgm:t>
        <a:bodyPr/>
        <a:lstStyle/>
        <a:p/>
      </dgm:t>
    </dgm:pt>
    <dgm:pt modelId="{76C57D79-4DAF-45EF-910F-44B46EEB1FEA}" type="pres">
      <dgm:prSet presAssocID="{3A900EE5-6ABC-473D-89DD-61495AA4E2CB}" presName="horz1"/>
      <dgm:spPr/>
      <dgm:t>
        <a:bodyPr/>
        <a:lstStyle/>
        <a:p/>
      </dgm:t>
    </dgm:pt>
    <dgm:pt modelId="{04001C80-5663-468B-80EC-4159CF79AA16}" type="pres">
      <dgm:prSet presAssocID="{3A900EE5-6ABC-473D-89DD-61495AA4E2CB}" presName="tx1" presStyleLbl="revTx" presStyleCnt="7" custScaleX="163744" custLinFactNeighborX="442"/>
      <dgm:spPr/>
      <dgm:t>
        <a:bodyPr/>
        <a:lstStyle/>
        <a:p/>
      </dgm:t>
    </dgm:pt>
    <dgm:pt modelId="{469DF00B-F79B-42D0-AC2A-FA42C1A9507C}" type="pres">
      <dgm:prSet presAssocID="{3A900EE5-6ABC-473D-89DD-61495AA4E2CB}" presName="vert1"/>
      <dgm:spPr/>
      <dgm:t>
        <a:bodyPr/>
        <a:lstStyle/>
        <a:p/>
      </dgm:t>
    </dgm:pt>
    <dgm:pt modelId="{0C40BA08-A138-4BB6-BFF2-0D494DA37761}" type="pres">
      <dgm:prSet presAssocID="{A3B94DB8-DFD7-4C95-9F93-09A46156B87B}" presName="vertSpace2a"/>
      <dgm:spPr/>
      <dgm:t>
        <a:bodyPr/>
        <a:lstStyle/>
        <a:p/>
      </dgm:t>
    </dgm:pt>
    <dgm:pt modelId="{974F8961-E9CE-4BA0-8869-F0E19D408685}" type="pres">
      <dgm:prSet presAssocID="{A3B94DB8-DFD7-4C95-9F93-09A46156B87B}" presName="horz2"/>
      <dgm:spPr/>
      <dgm:t>
        <a:bodyPr/>
        <a:lstStyle/>
        <a:p/>
      </dgm:t>
    </dgm:pt>
    <dgm:pt modelId="{67613C53-6B4A-4285-B7DA-DC38E46BD909}" type="pres">
      <dgm:prSet presAssocID="{A3B94DB8-DFD7-4C95-9F93-09A46156B87B}" presName="horzSpace2"/>
      <dgm:spPr/>
      <dgm:t>
        <a:bodyPr/>
        <a:lstStyle/>
        <a:p/>
      </dgm:t>
    </dgm:pt>
    <dgm:pt modelId="{FA7B188E-0470-494B-A0AA-76CA1D7FB0CC}" type="pres">
      <dgm:prSet presAssocID="{A3B94DB8-DFD7-4C95-9F93-09A46156B87B}" presName="tx2" presStyleLbl="revTx" presStyleIdx="1" presStyleCnt="7"/>
      <dgm:spPr/>
      <dgm:t>
        <a:bodyPr/>
        <a:lstStyle/>
        <a:p/>
      </dgm:t>
    </dgm:pt>
    <dgm:pt modelId="{40377AE3-74FF-404D-B2DA-75B54F944AF0}" type="pres">
      <dgm:prSet presAssocID="{A3B94DB8-DFD7-4C95-9F93-09A46156B87B}" presName="vert2"/>
      <dgm:spPr/>
      <dgm:t>
        <a:bodyPr/>
        <a:lstStyle/>
        <a:p/>
      </dgm:t>
    </dgm:pt>
    <dgm:pt modelId="{E5774954-DE3E-4364-9724-9A5D74BA6EC6}" type="pres">
      <dgm:prSet presAssocID="{A3B94DB8-DFD7-4C95-9F93-09A46156B87B}" presName="thinLine2b" presStyleLbl="callout" presStyleCnt="6"/>
      <dgm:spPr>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dgm:spPr>
      <dgm:t>
        <a:bodyPr/>
        <a:lstStyle/>
        <a:p/>
      </dgm:t>
    </dgm:pt>
    <dgm:pt modelId="{55E7BB1E-200D-464D-AF5A-962F7BFE765C}" type="pres">
      <dgm:prSet presAssocID="{A3B94DB8-DFD7-4C95-9F93-09A46156B87B}" presName="vertSpace2b"/>
      <dgm:spPr/>
      <dgm:t>
        <a:bodyPr/>
        <a:lstStyle/>
        <a:p/>
      </dgm:t>
    </dgm:pt>
    <dgm:pt modelId="{5471BB02-9868-4E3F-A3BA-4A4DEF42F779}" type="pres">
      <dgm:prSet presAssocID="{7BCE9F3C-A2F9-4F04-8925-6FD93FB2CB4B}" presName="horz2"/>
      <dgm:spPr/>
      <dgm:t>
        <a:bodyPr/>
        <a:lstStyle/>
        <a:p/>
      </dgm:t>
    </dgm:pt>
    <dgm:pt modelId="{AE6F658C-75CC-469B-B540-C5FF24E9ACC5}" type="pres">
      <dgm:prSet presAssocID="{7BCE9F3C-A2F9-4F04-8925-6FD93FB2CB4B}" presName="horzSpace2"/>
      <dgm:spPr/>
      <dgm:t>
        <a:bodyPr/>
        <a:lstStyle/>
        <a:p/>
      </dgm:t>
    </dgm:pt>
    <dgm:pt modelId="{3036DDB2-AE06-468F-96F2-D888D3CAE9AC}" type="pres">
      <dgm:prSet presAssocID="{7BCE9F3C-A2F9-4F04-8925-6FD93FB2CB4B}" presName="tx2" presStyleLbl="revTx" presStyleIdx="2" presStyleCnt="7"/>
      <dgm:spPr/>
      <dgm:t>
        <a:bodyPr/>
        <a:lstStyle/>
        <a:p/>
      </dgm:t>
    </dgm:pt>
    <dgm:pt modelId="{3456A619-80C7-4A79-8BE9-A952FC2C3BE4}" type="pres">
      <dgm:prSet presAssocID="{7BCE9F3C-A2F9-4F04-8925-6FD93FB2CB4B}" presName="vert2"/>
      <dgm:spPr/>
      <dgm:t>
        <a:bodyPr/>
        <a:lstStyle/>
        <a:p/>
      </dgm:t>
    </dgm:pt>
    <dgm:pt modelId="{25CA783D-804A-4718-A65F-D633E2551F2E}" type="pres">
      <dgm:prSet presAssocID="{7BCE9F3C-A2F9-4F04-8925-6FD93FB2CB4B}" presName="thinLine2b" presStyleLbl="callout" presStyleIdx="1" presStyleCnt="6"/>
      <dgm:spPr>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dgm:spPr>
      <dgm:t>
        <a:bodyPr/>
        <a:lstStyle/>
        <a:p/>
      </dgm:t>
    </dgm:pt>
    <dgm:pt modelId="{53F8AB8F-85C7-440B-BAB2-81577EF98E58}" type="pres">
      <dgm:prSet presAssocID="{7BCE9F3C-A2F9-4F04-8925-6FD93FB2CB4B}" presName="vertSpace2b"/>
      <dgm:spPr/>
      <dgm:t>
        <a:bodyPr/>
        <a:lstStyle/>
        <a:p/>
      </dgm:t>
    </dgm:pt>
    <dgm:pt modelId="{3DCA3E6C-D650-410B-97B5-1A1EE7FDB7A7}" type="pres">
      <dgm:prSet presAssocID="{667DA366-BF4C-4CD2-9312-53D6283AD757}" presName="horz2"/>
      <dgm:spPr/>
      <dgm:t>
        <a:bodyPr/>
        <a:lstStyle/>
        <a:p/>
      </dgm:t>
    </dgm:pt>
    <dgm:pt modelId="{1FE980AA-8F8A-4536-8842-4B10250463BB}" type="pres">
      <dgm:prSet presAssocID="{667DA366-BF4C-4CD2-9312-53D6283AD757}" presName="horzSpace2"/>
      <dgm:spPr/>
      <dgm:t>
        <a:bodyPr/>
        <a:lstStyle/>
        <a:p/>
      </dgm:t>
    </dgm:pt>
    <dgm:pt modelId="{8E20EA2B-965A-4571-89D8-0F22CC839CD2}" type="pres">
      <dgm:prSet presAssocID="{667DA366-BF4C-4CD2-9312-53D6283AD757}" presName="tx2" presStyleLbl="revTx" presStyleIdx="3" presStyleCnt="7"/>
      <dgm:spPr/>
      <dgm:t>
        <a:bodyPr/>
        <a:lstStyle/>
        <a:p/>
      </dgm:t>
    </dgm:pt>
    <dgm:pt modelId="{3F41E68B-FF00-4797-8C81-2FC470DDEEAB}" type="pres">
      <dgm:prSet presAssocID="{667DA366-BF4C-4CD2-9312-53D6283AD757}" presName="vert2"/>
      <dgm:spPr/>
      <dgm:t>
        <a:bodyPr/>
        <a:lstStyle/>
        <a:p/>
      </dgm:t>
    </dgm:pt>
    <dgm:pt modelId="{AABD15F3-D132-4FB4-AFDE-99D83C156B52}" type="pres">
      <dgm:prSet presAssocID="{667DA366-BF4C-4CD2-9312-53D6283AD757}" presName="thinLine2b" presStyleLbl="callout" presStyleIdx="2" presStyleCnt="6"/>
      <dgm:spPr>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dgm:spPr>
      <dgm:t>
        <a:bodyPr/>
        <a:lstStyle/>
        <a:p/>
      </dgm:t>
    </dgm:pt>
    <dgm:pt modelId="{4A757614-5267-402D-95E6-69DC8A52FA4F}" type="pres">
      <dgm:prSet presAssocID="{667DA366-BF4C-4CD2-9312-53D6283AD757}" presName="vertSpace2b"/>
      <dgm:spPr/>
      <dgm:t>
        <a:bodyPr/>
        <a:lstStyle/>
        <a:p/>
      </dgm:t>
    </dgm:pt>
    <dgm:pt modelId="{7B0B556D-B27D-4886-A5B9-9D07DEBFA3A1}" type="pres">
      <dgm:prSet presAssocID="{5E182131-1D6B-443F-B7C1-7545257894B2}" presName="horz2"/>
      <dgm:spPr/>
      <dgm:t>
        <a:bodyPr/>
        <a:lstStyle/>
        <a:p/>
      </dgm:t>
    </dgm:pt>
    <dgm:pt modelId="{C22C9F62-F677-4737-804C-4F5A3A0528D9}" type="pres">
      <dgm:prSet presAssocID="{5E182131-1D6B-443F-B7C1-7545257894B2}" presName="horzSpace2"/>
      <dgm:spPr/>
      <dgm:t>
        <a:bodyPr/>
        <a:lstStyle/>
        <a:p/>
      </dgm:t>
    </dgm:pt>
    <dgm:pt modelId="{CEFC418A-23D7-4D55-A0FE-F1A0703D62CF}" type="pres">
      <dgm:prSet presAssocID="{5E182131-1D6B-443F-B7C1-7545257894B2}" presName="tx2" presStyleLbl="revTx" presStyleIdx="4" presStyleCnt="7"/>
      <dgm:spPr/>
      <dgm:t>
        <a:bodyPr/>
        <a:lstStyle/>
        <a:p/>
      </dgm:t>
    </dgm:pt>
    <dgm:pt modelId="{A6767CC8-6F14-4033-A74F-71C566DF377D}" type="pres">
      <dgm:prSet presAssocID="{5E182131-1D6B-443F-B7C1-7545257894B2}" presName="vert2"/>
      <dgm:spPr/>
      <dgm:t>
        <a:bodyPr/>
        <a:lstStyle/>
        <a:p/>
      </dgm:t>
    </dgm:pt>
    <dgm:pt modelId="{92CE6935-93BE-4AE4-A6FA-BCF135B33571}" type="pres">
      <dgm:prSet presAssocID="{5E182131-1D6B-443F-B7C1-7545257894B2}" presName="thinLine2b" presStyleLbl="callout" presStyleIdx="3" presStyleCnt="6"/>
      <dgm:spPr>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dgm:spPr>
      <dgm:t>
        <a:bodyPr/>
        <a:lstStyle/>
        <a:p/>
      </dgm:t>
    </dgm:pt>
    <dgm:pt modelId="{5F312D2E-5BE7-4AA1-B64D-0FEC4A9F7A9A}" type="pres">
      <dgm:prSet presAssocID="{5E182131-1D6B-443F-B7C1-7545257894B2}" presName="vertSpace2b"/>
      <dgm:spPr/>
      <dgm:t>
        <a:bodyPr/>
        <a:lstStyle/>
        <a:p/>
      </dgm:t>
    </dgm:pt>
    <dgm:pt modelId="{6D57A972-0113-4B42-BD28-8FF1D684970C}" type="pres">
      <dgm:prSet presAssocID="{9548D4EB-E13A-4C16-A48F-CECC74A62EBA}" presName="horz2"/>
      <dgm:spPr/>
      <dgm:t>
        <a:bodyPr/>
        <a:lstStyle/>
        <a:p/>
      </dgm:t>
    </dgm:pt>
    <dgm:pt modelId="{B66468C1-22F8-41A2-9E40-3129BF72DABB}" type="pres">
      <dgm:prSet presAssocID="{9548D4EB-E13A-4C16-A48F-CECC74A62EBA}" presName="horzSpace2"/>
      <dgm:spPr/>
      <dgm:t>
        <a:bodyPr/>
        <a:lstStyle/>
        <a:p/>
      </dgm:t>
    </dgm:pt>
    <dgm:pt modelId="{44D419E0-7A45-4EDE-9CAF-33192D17489F}" type="pres">
      <dgm:prSet presAssocID="{9548D4EB-E13A-4C16-A48F-CECC74A62EBA}" presName="tx2" presStyleLbl="revTx" presStyleIdx="5" presStyleCnt="7"/>
      <dgm:spPr/>
      <dgm:t>
        <a:bodyPr/>
        <a:lstStyle/>
        <a:p/>
      </dgm:t>
    </dgm:pt>
    <dgm:pt modelId="{5FFAC50E-74EA-4787-9D7B-98BA8F906B61}" type="pres">
      <dgm:prSet presAssocID="{9548D4EB-E13A-4C16-A48F-CECC74A62EBA}" presName="vert2"/>
      <dgm:spPr/>
      <dgm:t>
        <a:bodyPr/>
        <a:lstStyle/>
        <a:p/>
      </dgm:t>
    </dgm:pt>
    <dgm:pt modelId="{B37EE827-1F0A-4D90-AC5C-14715A36C966}" type="pres">
      <dgm:prSet presAssocID="{9548D4EB-E13A-4C16-A48F-CECC74A62EBA}" presName="thinLine2b" presStyleLbl="callout" presStyleIdx="4" presStyleCnt="6"/>
      <dgm:spPr>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dgm:spPr>
      <dgm:t>
        <a:bodyPr/>
        <a:lstStyle/>
        <a:p/>
      </dgm:t>
    </dgm:pt>
    <dgm:pt modelId="{47AEE65D-E2A8-4AD8-B5CD-BBDC4833A950}" type="pres">
      <dgm:prSet presAssocID="{9548D4EB-E13A-4C16-A48F-CECC74A62EBA}" presName="vertSpace2b"/>
      <dgm:spPr/>
      <dgm:t>
        <a:bodyPr/>
        <a:lstStyle/>
        <a:p/>
      </dgm:t>
    </dgm:pt>
    <dgm:pt modelId="{7EC6FF1C-25A4-4DB7-AF3D-096CBEC8AE20}" type="pres">
      <dgm:prSet presAssocID="{F0DDEA2A-521A-4B14-A5D9-EB601CC25FE8}" presName="horz2"/>
      <dgm:spPr/>
      <dgm:t>
        <a:bodyPr/>
        <a:lstStyle/>
        <a:p/>
      </dgm:t>
    </dgm:pt>
    <dgm:pt modelId="{C3AB76ED-C19B-415B-905F-A87D1F8870ED}" type="pres">
      <dgm:prSet presAssocID="{F0DDEA2A-521A-4B14-A5D9-EB601CC25FE8}" presName="horzSpace2"/>
      <dgm:spPr/>
      <dgm:t>
        <a:bodyPr/>
        <a:lstStyle/>
        <a:p/>
      </dgm:t>
    </dgm:pt>
    <dgm:pt modelId="{6BBB7369-F88E-416A-8EE4-F27EE06C5620}" type="pres">
      <dgm:prSet presAssocID="{F0DDEA2A-521A-4B14-A5D9-EB601CC25FE8}" presName="tx2" presStyleLbl="revTx" presStyleIdx="6" presStyleCnt="7"/>
      <dgm:spPr/>
      <dgm:t>
        <a:bodyPr/>
        <a:lstStyle/>
        <a:p/>
      </dgm:t>
    </dgm:pt>
    <dgm:pt modelId="{85C9F046-04A3-49B9-9EDA-2BB8706F9E92}" type="pres">
      <dgm:prSet presAssocID="{F0DDEA2A-521A-4B14-A5D9-EB601CC25FE8}" presName="vert2"/>
      <dgm:spPr/>
      <dgm:t>
        <a:bodyPr/>
        <a:lstStyle/>
        <a:p/>
      </dgm:t>
    </dgm:pt>
    <dgm:pt modelId="{BE967B57-0147-4930-8A8F-88958A2ECA63}" type="pres">
      <dgm:prSet presAssocID="{F0DDEA2A-521A-4B14-A5D9-EB601CC25FE8}" presName="thinLine2b" presStyleLbl="callout" presStyleIdx="5" presStyleCnt="6"/>
      <dgm:spPr>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dgm:spPr>
      <dgm:t>
        <a:bodyPr/>
        <a:lstStyle/>
        <a:p/>
      </dgm:t>
    </dgm:pt>
    <dgm:pt modelId="{E11881C5-B4B7-442D-85B8-C156A94E0595}" type="pres">
      <dgm:prSet presAssocID="{F0DDEA2A-521A-4B14-A5D9-EB601CC25FE8}" presName="vertSpace2b"/>
      <dgm:spPr/>
      <dgm:t>
        <a:bodyPr/>
        <a:lstStyle/>
        <a:p/>
      </dgm:t>
    </dgm:pt>
  </dgm:ptLst>
  <dgm:cxnLst>
    <dgm:cxn modelId="{5C3CC697-4DE8-46E8-9F56-E8BB35E44DD7}" srcId="{DFFE9291-41DA-481A-A814-57CBF3B8233C}" destId="{3A900EE5-6ABC-473D-89DD-61495AA4E2CB}" srcOrd="0" destOrd="0" parTransId="{EAD39A5E-D727-40DA-B238-8D4D66D20B8C}" sibTransId="{CED31F82-5B0D-4FB8-BFAE-BE47BC01B5D2}"/>
    <dgm:cxn modelId="{FBEA2A94-FF5C-4AB2-8143-9988CE04996F}" srcId="{3A900EE5-6ABC-473D-89DD-61495AA4E2CB}" destId="{A3B94DB8-DFD7-4C95-9F93-09A46156B87B}" srcOrd="0" destOrd="0" parTransId="{0C150446-767F-4711-8E2B-F9FF68286286}" sibTransId="{BAEE7C04-A2E3-4F0C-A415-B340994CAFF0}"/>
    <dgm:cxn modelId="{B7676F99-2765-4301-84CB-7E7C04D65BF4}" srcId="{3A900EE5-6ABC-473D-89DD-61495AA4E2CB}" destId="{7BCE9F3C-A2F9-4F04-8925-6FD93FB2CB4B}" srcOrd="1" destOrd="0" parTransId="{972A7DB9-0270-46DB-8D26-D6BA76ADDB63}" sibTransId="{16D6DEFC-E829-4E57-B8F4-DB131843CD2F}"/>
    <dgm:cxn modelId="{615C548F-AA42-4F16-9D3F-70954A0A82B0}" srcId="{3A900EE5-6ABC-473D-89DD-61495AA4E2CB}" destId="{667DA366-BF4C-4CD2-9312-53D6283AD757}" srcOrd="2" destOrd="0" parTransId="{73E61E56-6ED4-4BD3-BD42-E76B51FF3093}" sibTransId="{E0547A27-3677-4E23-9845-C26225222A56}"/>
    <dgm:cxn modelId="{616D8A07-1C34-4420-AF2B-AA7D5114D2EF}" srcId="{3A900EE5-6ABC-473D-89DD-61495AA4E2CB}" destId="{5E182131-1D6B-443F-B7C1-7545257894B2}" srcOrd="3" destOrd="0" parTransId="{96693932-0163-4CC6-B6CC-14725E621F29}" sibTransId="{BED78FAD-9B28-411F-A517-56D512BB709A}"/>
    <dgm:cxn modelId="{2677FA81-0384-46AC-8817-6CFF4A61A7E3}" srcId="{3A900EE5-6ABC-473D-89DD-61495AA4E2CB}" destId="{9548D4EB-E13A-4C16-A48F-CECC74A62EBA}" srcOrd="4" destOrd="0" parTransId="{8DBEF695-F055-4225-A744-A0680DA46314}" sibTransId="{563C7E53-1A3C-4151-B431-F28DD7A19CDF}"/>
    <dgm:cxn modelId="{84D8E44C-36F0-410C-9567-48D61D094446}" srcId="{3A900EE5-6ABC-473D-89DD-61495AA4E2CB}" destId="{F0DDEA2A-521A-4B14-A5D9-EB601CC25FE8}" srcOrd="5" destOrd="0" parTransId="{00CAC3E0-6B9B-42F5-97B1-113A51555DCA}" sibTransId="{784179CB-7827-41C6-AB77-48B31E6FFBB1}"/>
    <dgm:cxn modelId="{EE21C25A-CFE2-4C7F-92D6-1EBA20372432}" type="presOf" srcId="{DFFE9291-41DA-481A-A814-57CBF3B8233C}" destId="{4FC5EEE9-01BC-4272-873A-C94183CA92C1}" srcOrd="0" destOrd="0" presId="urn:microsoft.com/office/officeart/2008/layout/LinedList"/>
    <dgm:cxn modelId="{AD331861-4BBA-4B7E-B21A-50FFEAE21E01}" type="presParOf" srcId="{4FC5EEE9-01BC-4272-873A-C94183CA92C1}" destId="{9DD2F767-96F1-47F0-9B98-21D237EA4B9E}" srcOrd="0" destOrd="0" presId="urn:microsoft.com/office/officeart/2008/layout/LinedList"/>
    <dgm:cxn modelId="{C8BCB7EA-F35F-4983-9ACA-590AB06551C0}" type="presParOf" srcId="{4FC5EEE9-01BC-4272-873A-C94183CA92C1}" destId="{76C57D79-4DAF-45EF-910F-44B46EEB1FEA}" srcOrd="1" destOrd="0" presId="urn:microsoft.com/office/officeart/2008/layout/LinedList"/>
    <dgm:cxn modelId="{928E4D61-F0DB-4AC5-8892-B5AAC4148722}" type="presParOf" srcId="{76C57D79-4DAF-45EF-910F-44B46EEB1FEA}" destId="{04001C80-5663-468B-80EC-4159CF79AA16}" srcOrd="0" destOrd="0" presId="urn:microsoft.com/office/officeart/2008/layout/LinedList"/>
    <dgm:cxn modelId="{C1860C5C-5234-4875-9EA5-F172C0AF6D03}" type="presOf" srcId="{3A900EE5-6ABC-473D-89DD-61495AA4E2CB}" destId="{04001C80-5663-468B-80EC-4159CF79AA16}" srcOrd="0" destOrd="0" presId="urn:microsoft.com/office/officeart/2008/layout/LinedList"/>
    <dgm:cxn modelId="{38A59555-5B0A-4150-8B96-F5394EF30F6D}" type="presParOf" srcId="{76C57D79-4DAF-45EF-910F-44B46EEB1FEA}" destId="{469DF00B-F79B-42D0-AC2A-FA42C1A9507C}" srcOrd="1" destOrd="0" presId="urn:microsoft.com/office/officeart/2008/layout/LinedList"/>
    <dgm:cxn modelId="{DEEAFBE7-5ED8-4494-9553-8F553C67D6DC}" type="presParOf" srcId="{469DF00B-F79B-42D0-AC2A-FA42C1A9507C}" destId="{0C40BA08-A138-4BB6-BFF2-0D494DA37761}" srcOrd="0" destOrd="0" presId="urn:microsoft.com/office/officeart/2008/layout/LinedList"/>
    <dgm:cxn modelId="{64682D05-33D0-47C7-9AB8-DC098D46C88D}" type="presParOf" srcId="{469DF00B-F79B-42D0-AC2A-FA42C1A9507C}" destId="{974F8961-E9CE-4BA0-8869-F0E19D408685}" srcOrd="1" destOrd="0" presId="urn:microsoft.com/office/officeart/2008/layout/LinedList"/>
    <dgm:cxn modelId="{316AD019-2612-49C4-90AA-102E70F12181}" type="presParOf" srcId="{974F8961-E9CE-4BA0-8869-F0E19D408685}" destId="{67613C53-6B4A-4285-B7DA-DC38E46BD909}" srcOrd="0" destOrd="0" presId="urn:microsoft.com/office/officeart/2008/layout/LinedList"/>
    <dgm:cxn modelId="{2F810056-E406-4790-AC9E-A5AFDE41F458}" type="presParOf" srcId="{974F8961-E9CE-4BA0-8869-F0E19D408685}" destId="{FA7B188E-0470-494B-A0AA-76CA1D7FB0CC}" srcOrd="1" destOrd="0" presId="urn:microsoft.com/office/officeart/2008/layout/LinedList"/>
    <dgm:cxn modelId="{437F853F-15B5-4010-876B-B425C07A3DD4}" type="presOf" srcId="{A3B94DB8-DFD7-4C95-9F93-09A46156B87B}" destId="{FA7B188E-0470-494B-A0AA-76CA1D7FB0CC}" srcOrd="0" destOrd="0" presId="urn:microsoft.com/office/officeart/2008/layout/LinedList"/>
    <dgm:cxn modelId="{A9F07A10-CF93-4568-8E27-40F451164726}" type="presParOf" srcId="{974F8961-E9CE-4BA0-8869-F0E19D408685}" destId="{40377AE3-74FF-404D-B2DA-75B54F944AF0}" srcOrd="2" destOrd="0" presId="urn:microsoft.com/office/officeart/2008/layout/LinedList"/>
    <dgm:cxn modelId="{01E739FA-B16A-4CCD-80A9-FABE160C17A8}" type="presParOf" srcId="{469DF00B-F79B-42D0-AC2A-FA42C1A9507C}" destId="{E5774954-DE3E-4364-9724-9A5D74BA6EC6}" srcOrd="2" destOrd="0" presId="urn:microsoft.com/office/officeart/2008/layout/LinedList"/>
    <dgm:cxn modelId="{971533DD-A6A1-41FF-82D0-9B39DC217642}" type="presParOf" srcId="{469DF00B-F79B-42D0-AC2A-FA42C1A9507C}" destId="{55E7BB1E-200D-464D-AF5A-962F7BFE765C}" srcOrd="3" destOrd="0" presId="urn:microsoft.com/office/officeart/2008/layout/LinedList"/>
    <dgm:cxn modelId="{0D388E00-C52C-41F1-A6B3-1AF2E7120FD9}" type="presParOf" srcId="{469DF00B-F79B-42D0-AC2A-FA42C1A9507C}" destId="{5471BB02-9868-4E3F-A3BA-4A4DEF42F779}" srcOrd="4" destOrd="0" presId="urn:microsoft.com/office/officeart/2008/layout/LinedList"/>
    <dgm:cxn modelId="{0071A052-D446-4065-9E7C-A701DA82D95C}" type="presParOf" srcId="{5471BB02-9868-4E3F-A3BA-4A4DEF42F779}" destId="{AE6F658C-75CC-469B-B540-C5FF24E9ACC5}" srcOrd="0" destOrd="0" presId="urn:microsoft.com/office/officeart/2008/layout/LinedList"/>
    <dgm:cxn modelId="{12D59C7A-8D43-4143-91BE-F4E0270A3BEF}" type="presParOf" srcId="{5471BB02-9868-4E3F-A3BA-4A4DEF42F779}" destId="{3036DDB2-AE06-468F-96F2-D888D3CAE9AC}" srcOrd="1" destOrd="0" presId="urn:microsoft.com/office/officeart/2008/layout/LinedList"/>
    <dgm:cxn modelId="{469A2A67-3A7D-48D5-87A3-F66C32BF9D42}" type="presOf" srcId="{7BCE9F3C-A2F9-4F04-8925-6FD93FB2CB4B}" destId="{3036DDB2-AE06-468F-96F2-D888D3CAE9AC}" srcOrd="0" destOrd="0" presId="urn:microsoft.com/office/officeart/2008/layout/LinedList"/>
    <dgm:cxn modelId="{20C6F3BA-170F-4DD0-9D87-330CEBC8A602}" type="presParOf" srcId="{5471BB02-9868-4E3F-A3BA-4A4DEF42F779}" destId="{3456A619-80C7-4A79-8BE9-A952FC2C3BE4}" srcOrd="2" destOrd="0" presId="urn:microsoft.com/office/officeart/2008/layout/LinedList"/>
    <dgm:cxn modelId="{F41327F7-3515-4B95-89C9-0D8897D964ED}" type="presParOf" srcId="{469DF00B-F79B-42D0-AC2A-FA42C1A9507C}" destId="{25CA783D-804A-4718-A65F-D633E2551F2E}" srcOrd="5" destOrd="0" presId="urn:microsoft.com/office/officeart/2008/layout/LinedList"/>
    <dgm:cxn modelId="{08103F95-480E-4A09-A53F-6D18F98AC0C7}" type="presParOf" srcId="{469DF00B-F79B-42D0-AC2A-FA42C1A9507C}" destId="{53F8AB8F-85C7-440B-BAB2-81577EF98E58}" srcOrd="6" destOrd="0" presId="urn:microsoft.com/office/officeart/2008/layout/LinedList"/>
    <dgm:cxn modelId="{1EF5D1F0-67F7-4899-A897-E658209298DF}" type="presParOf" srcId="{469DF00B-F79B-42D0-AC2A-FA42C1A9507C}" destId="{3DCA3E6C-D650-410B-97B5-1A1EE7FDB7A7}" srcOrd="7" destOrd="0" presId="urn:microsoft.com/office/officeart/2008/layout/LinedList"/>
    <dgm:cxn modelId="{DB2AC7FC-063A-4E2D-AEDA-510F47DD1C95}" type="presParOf" srcId="{3DCA3E6C-D650-410B-97B5-1A1EE7FDB7A7}" destId="{1FE980AA-8F8A-4536-8842-4B10250463BB}" srcOrd="0" destOrd="0" presId="urn:microsoft.com/office/officeart/2008/layout/LinedList"/>
    <dgm:cxn modelId="{07271A53-BAEA-43AA-9BFE-5016812E3E22}" type="presParOf" srcId="{3DCA3E6C-D650-410B-97B5-1A1EE7FDB7A7}" destId="{8E20EA2B-965A-4571-89D8-0F22CC839CD2}" srcOrd="1" destOrd="0" presId="urn:microsoft.com/office/officeart/2008/layout/LinedList"/>
    <dgm:cxn modelId="{D32E7431-B3E5-4AD6-86ED-22F17095F367}" type="presOf" srcId="{667DA366-BF4C-4CD2-9312-53D6283AD757}" destId="{8E20EA2B-965A-4571-89D8-0F22CC839CD2}" srcOrd="0" destOrd="0" presId="urn:microsoft.com/office/officeart/2008/layout/LinedList"/>
    <dgm:cxn modelId="{B07489D0-DDA0-4FE2-9C1A-BD07B58821AB}" type="presParOf" srcId="{3DCA3E6C-D650-410B-97B5-1A1EE7FDB7A7}" destId="{3F41E68B-FF00-4797-8C81-2FC470DDEEAB}" srcOrd="2" destOrd="0" presId="urn:microsoft.com/office/officeart/2008/layout/LinedList"/>
    <dgm:cxn modelId="{7AAB6234-3085-4E2D-84C7-3D7EDB67B5AA}" type="presParOf" srcId="{469DF00B-F79B-42D0-AC2A-FA42C1A9507C}" destId="{AABD15F3-D132-4FB4-AFDE-99D83C156B52}" srcOrd="8" destOrd="0" presId="urn:microsoft.com/office/officeart/2008/layout/LinedList"/>
    <dgm:cxn modelId="{1DE42E97-F71E-4BA7-8120-4E7F9EF4B793}" type="presParOf" srcId="{469DF00B-F79B-42D0-AC2A-FA42C1A9507C}" destId="{4A757614-5267-402D-95E6-69DC8A52FA4F}" srcOrd="9" destOrd="0" presId="urn:microsoft.com/office/officeart/2008/layout/LinedList"/>
    <dgm:cxn modelId="{DDC86911-0FDC-46D6-9F1D-C72BF4646219}" type="presParOf" srcId="{469DF00B-F79B-42D0-AC2A-FA42C1A9507C}" destId="{7B0B556D-B27D-4886-A5B9-9D07DEBFA3A1}" srcOrd="10" destOrd="0" presId="urn:microsoft.com/office/officeart/2008/layout/LinedList"/>
    <dgm:cxn modelId="{575C9458-FAFD-41A4-9804-07A987A563B7}" type="presParOf" srcId="{7B0B556D-B27D-4886-A5B9-9D07DEBFA3A1}" destId="{C22C9F62-F677-4737-804C-4F5A3A0528D9}" srcOrd="0" destOrd="0" presId="urn:microsoft.com/office/officeart/2008/layout/LinedList"/>
    <dgm:cxn modelId="{79C52104-256A-4686-A36B-35E5B64D5C8E}" type="presParOf" srcId="{7B0B556D-B27D-4886-A5B9-9D07DEBFA3A1}" destId="{CEFC418A-23D7-4D55-A0FE-F1A0703D62CF}" srcOrd="1" destOrd="0" presId="urn:microsoft.com/office/officeart/2008/layout/LinedList"/>
    <dgm:cxn modelId="{B269930D-9FB1-4224-A66B-82E208F7DA69}" type="presOf" srcId="{5E182131-1D6B-443F-B7C1-7545257894B2}" destId="{CEFC418A-23D7-4D55-A0FE-F1A0703D62CF}" srcOrd="0" destOrd="0" presId="urn:microsoft.com/office/officeart/2008/layout/LinedList"/>
    <dgm:cxn modelId="{C3B7E630-3228-45CF-AB18-B619C00623D7}" type="presParOf" srcId="{7B0B556D-B27D-4886-A5B9-9D07DEBFA3A1}" destId="{A6767CC8-6F14-4033-A74F-71C566DF377D}" srcOrd="2" destOrd="0" presId="urn:microsoft.com/office/officeart/2008/layout/LinedList"/>
    <dgm:cxn modelId="{51F4DD3D-A32F-4AD4-B030-C77C7F888998}" type="presParOf" srcId="{469DF00B-F79B-42D0-AC2A-FA42C1A9507C}" destId="{92CE6935-93BE-4AE4-A6FA-BCF135B33571}" srcOrd="11" destOrd="0" presId="urn:microsoft.com/office/officeart/2008/layout/LinedList"/>
    <dgm:cxn modelId="{9D1093BB-63CB-4356-B9E8-2838495197A3}" type="presParOf" srcId="{469DF00B-F79B-42D0-AC2A-FA42C1A9507C}" destId="{5F312D2E-5BE7-4AA1-B64D-0FEC4A9F7A9A}" srcOrd="12" destOrd="0" presId="urn:microsoft.com/office/officeart/2008/layout/LinedList"/>
    <dgm:cxn modelId="{2FCC4E00-7904-4E7B-B779-A2C432BABFF4}" type="presParOf" srcId="{469DF00B-F79B-42D0-AC2A-FA42C1A9507C}" destId="{6D57A972-0113-4B42-BD28-8FF1D684970C}" srcOrd="13" destOrd="0" presId="urn:microsoft.com/office/officeart/2008/layout/LinedList"/>
    <dgm:cxn modelId="{10D36229-CCF4-4D12-93FE-CAE168404CBB}" type="presParOf" srcId="{6D57A972-0113-4B42-BD28-8FF1D684970C}" destId="{B66468C1-22F8-41A2-9E40-3129BF72DABB}" srcOrd="0" destOrd="0" presId="urn:microsoft.com/office/officeart/2008/layout/LinedList"/>
    <dgm:cxn modelId="{47A6F421-1249-48B0-861D-ED86787D07E2}" type="presParOf" srcId="{6D57A972-0113-4B42-BD28-8FF1D684970C}" destId="{44D419E0-7A45-4EDE-9CAF-33192D17489F}" srcOrd="1" destOrd="0" presId="urn:microsoft.com/office/officeart/2008/layout/LinedList"/>
    <dgm:cxn modelId="{19697B38-8FF1-43D6-9CBF-11EFEC996DEF}" type="presOf" srcId="{9548D4EB-E13A-4C16-A48F-CECC74A62EBA}" destId="{44D419E0-7A45-4EDE-9CAF-33192D17489F}" srcOrd="0" destOrd="0" presId="urn:microsoft.com/office/officeart/2008/layout/LinedList"/>
    <dgm:cxn modelId="{E9A3D6B2-E149-4BF9-9FE2-621B6D724ACB}" type="presParOf" srcId="{6D57A972-0113-4B42-BD28-8FF1D684970C}" destId="{5FFAC50E-74EA-4787-9D7B-98BA8F906B61}" srcOrd="2" destOrd="0" presId="urn:microsoft.com/office/officeart/2008/layout/LinedList"/>
    <dgm:cxn modelId="{17D654A5-9306-4BD1-BD12-23C0C6D70300}" type="presParOf" srcId="{469DF00B-F79B-42D0-AC2A-FA42C1A9507C}" destId="{B37EE827-1F0A-4D90-AC5C-14715A36C966}" srcOrd="14" destOrd="0" presId="urn:microsoft.com/office/officeart/2008/layout/LinedList"/>
    <dgm:cxn modelId="{C6979BE5-14B6-42C6-ABB4-3CD52FF5E3A7}" type="presParOf" srcId="{469DF00B-F79B-42D0-AC2A-FA42C1A9507C}" destId="{47AEE65D-E2A8-4AD8-B5CD-BBDC4833A950}" srcOrd="15" destOrd="0" presId="urn:microsoft.com/office/officeart/2008/layout/LinedList"/>
    <dgm:cxn modelId="{B288B110-FDC0-4A53-8B28-30F24B63223D}" type="presParOf" srcId="{469DF00B-F79B-42D0-AC2A-FA42C1A9507C}" destId="{7EC6FF1C-25A4-4DB7-AF3D-096CBEC8AE20}" srcOrd="16" destOrd="0" presId="urn:microsoft.com/office/officeart/2008/layout/LinedList"/>
    <dgm:cxn modelId="{A47CDC40-E8FA-420E-9862-3FDBEBA4437E}" type="presParOf" srcId="{7EC6FF1C-25A4-4DB7-AF3D-096CBEC8AE20}" destId="{C3AB76ED-C19B-415B-905F-A87D1F8870ED}" srcOrd="0" destOrd="0" presId="urn:microsoft.com/office/officeart/2008/layout/LinedList"/>
    <dgm:cxn modelId="{7AFE4499-EF69-4C8C-B184-2F173207CD42}" type="presParOf" srcId="{7EC6FF1C-25A4-4DB7-AF3D-096CBEC8AE20}" destId="{6BBB7369-F88E-416A-8EE4-F27EE06C5620}" srcOrd="1" destOrd="0" presId="urn:microsoft.com/office/officeart/2008/layout/LinedList"/>
    <dgm:cxn modelId="{FC8BD3D7-57C8-4F52-8E01-161C797C84F3}" type="presOf" srcId="{F0DDEA2A-521A-4B14-A5D9-EB601CC25FE8}" destId="{6BBB7369-F88E-416A-8EE4-F27EE06C5620}" srcOrd="0" destOrd="0" presId="urn:microsoft.com/office/officeart/2008/layout/LinedList"/>
    <dgm:cxn modelId="{E1130C0D-9963-40F2-878B-87D5B07F6B8B}" type="presParOf" srcId="{7EC6FF1C-25A4-4DB7-AF3D-096CBEC8AE20}" destId="{85C9F046-04A3-49B9-9EDA-2BB8706F9E92}" srcOrd="2" destOrd="0" presId="urn:microsoft.com/office/officeart/2008/layout/LinedList"/>
    <dgm:cxn modelId="{2BB46AE4-A4C3-4F22-B3B7-D33BB88A6D5F}" type="presParOf" srcId="{469DF00B-F79B-42D0-AC2A-FA42C1A9507C}" destId="{BE967B57-0147-4930-8A8F-88958A2ECA63}" srcOrd="17" destOrd="0" presId="urn:microsoft.com/office/officeart/2008/layout/LinedList"/>
    <dgm:cxn modelId="{D1749EDE-6DA1-4243-A1E7-51C5F570DE88}" type="presParOf" srcId="{469DF00B-F79B-42D0-AC2A-FA42C1A9507C}" destId="{E11881C5-B4B7-442D-85B8-C156A94E0595}" srcOrd="18" destOrd="0" presId="urn:microsoft.com/office/officeart/2008/layout/LinedList"/>
  </dgm:cxnLst>
  <dgm:bg/>
  <dgm:whole/>
  <dgm:extLst>
    <a:ext uri="http://schemas.microsoft.com/office/drawing/2008/diagram">
      <dsp:dataModelExt xmlns:dsp="http://schemas.microsoft.com/office/drawing/2008/diagram" relId="rId2" minVer="http://schemas.openxmlformats.org/drawingml/2006/main"/>
    </a:ext>
  </dgm:extLst>
</dgm:dataModel>
</file>

<file path=ppt/diagrams/data9.xml><?xml version="1.0" encoding="utf-8"?>
<dgm:dataModel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dgm="http://schemas.openxmlformats.org/drawingml/2006/diagram">
  <dgm:ptLst>
    <dgm:pt modelId="{BF641148-E147-48CB-945D-210E7E0681A9}"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75A760E4-4AF2-4C0D-BFE8-9797980E085A}" type="parTrans" cxnId="{5FD69EE4-A5BA-482A-9AA3-DF5D56F8CECF}">
      <dgm:prSet/>
      <dgm:spPr/>
      <dgm:t>
        <a:bodyPr/>
        <a:lstStyle/>
        <a:p>
          <a:endParaRPr lang="en-US"/>
        </a:p>
      </dgm:t>
    </dgm:pt>
    <dgm:pt modelId="{D1BC9F98-D5C1-43B9-812A-05F8F95D2499}">
      <dgm:prSet custT="1"/>
      <dgm:spPr>
        <a:noFill/>
        <a:ln>
          <a:noFill/>
        </a:ln>
      </dgm:spPr>
      <dgm:t>
        <a:bodyPr/>
        <a:lstStyle/>
        <a:p>
          <a:r>
            <a:rPr lang="vi" sz="2600" b="1" i="0" strike="noStrike" cap="none" spc="0" baseline="0">
              <a:solidFill>
                <a:srgbClr val="000000"/>
              </a:solidFill>
              <a:effectLst/>
              <a:latin typeface="Arial"/>
              <a:ea typeface="Arial"/>
              <a:cs typeface="Arial"/>
            </a:rPr>
            <a:t>Hành vi bằng hình ảnh hoặc văn bản cũng có thể là quấy rối tình dục, chẳng hạn như không mong muốn:</a:t>
          </a:r>
        </a:p>
      </dgm:t>
    </dgm:pt>
    <dgm:pt modelId="{5EBAD595-869B-4F48-86D6-55DCE019FA5A}" type="parTrans" cxnId="{D18779EA-76C0-4B5A-AB33-2932092051FE}">
      <dgm:prSet/>
      <dgm:spPr/>
      <dgm:t>
        <a:bodyPr/>
        <a:lstStyle/>
        <a:p>
          <a:endParaRPr lang="en-US"/>
        </a:p>
      </dgm:t>
    </dgm:pt>
    <dgm:pt modelId="{563B53AE-1942-41BE-88F1-9D5C487FC7E1}">
      <dgm:prSet custT="1"/>
      <dgm:spPr>
        <a:noFill/>
        <a:ln>
          <a:noFill/>
        </a:ln>
      </dgm:spPr>
      <dgm:t>
        <a:bodyPr/>
        <a:lstStyle/>
        <a:p>
          <a:r>
            <a:rPr lang="vi" sz="1800" b="0" i="0" strike="noStrike" cap="none" spc="0" baseline="0">
              <a:solidFill>
                <a:srgbClr val="000000"/>
              </a:solidFill>
              <a:effectLst/>
              <a:latin typeface="Arial"/>
              <a:ea typeface="Arial"/>
              <a:cs typeface="Arial"/>
            </a:rPr>
            <a:t>Leering</a:t>
          </a:r>
        </a:p>
      </dgm:t>
    </dgm:pt>
    <dgm:pt modelId="{EF64CE40-2FDB-4484-AB53-5AFDE1BAA5F8}" type="sibTrans" cxnId="{D18779EA-76C0-4B5A-AB33-2932092051FE}">
      <dgm:prSet/>
      <dgm:spPr/>
      <dgm:t>
        <a:bodyPr/>
        <a:lstStyle/>
        <a:p>
          <a:endParaRPr lang="en-US"/>
        </a:p>
      </dgm:t>
    </dgm:pt>
    <dgm:pt modelId="{B1F3FC5D-F42C-46A3-8CFF-9BAD39F7EFA4}" type="parTrans" cxnId="{451BC39A-1607-426C-BA66-CC271AA68E33}">
      <dgm:prSet/>
      <dgm:spPr/>
      <dgm:t>
        <a:bodyPr/>
        <a:lstStyle/>
        <a:p>
          <a:endParaRPr lang="en-US"/>
        </a:p>
      </dgm:t>
    </dgm:pt>
    <dgm:pt modelId="{9E5CC484-A2EA-4CDB-AEED-C4E45918337F}">
      <dgm:prSet custT="1"/>
      <dgm:spPr>
        <a:noFill/>
        <a:ln>
          <a:noFill/>
        </a:ln>
      </dgm:spPr>
      <dgm:t>
        <a:bodyPr/>
        <a:lstStyle/>
        <a:p>
          <a:r>
            <a:rPr lang="vi" sz="1800" b="0" i="0" strike="noStrike" cap="none" spc="0" baseline="0">
              <a:solidFill>
                <a:srgbClr val="000000"/>
              </a:solidFill>
              <a:effectLst/>
              <a:latin typeface="Arial"/>
              <a:ea typeface="Arial"/>
              <a:cs typeface="Arial"/>
            </a:rPr>
            <a:t>Nhìn chằm chằm</a:t>
          </a:r>
        </a:p>
      </dgm:t>
    </dgm:pt>
    <dgm:pt modelId="{0E7C8D25-BDFB-483C-A7F5-9994E7212A0E}" type="sibTrans" cxnId="{451BC39A-1607-426C-BA66-CC271AA68E33}">
      <dgm:prSet/>
      <dgm:spPr/>
      <dgm:t>
        <a:bodyPr/>
        <a:lstStyle/>
        <a:p>
          <a:endParaRPr lang="en-US"/>
        </a:p>
      </dgm:t>
    </dgm:pt>
    <dgm:pt modelId="{102B57AB-FF81-4059-B8EA-CA7900F0BF1C}" type="parTrans" cxnId="{96DCAD89-E76A-459E-AE6F-9E88958F0709}">
      <dgm:prSet/>
      <dgm:spPr/>
      <dgm:t>
        <a:bodyPr/>
        <a:lstStyle/>
        <a:p>
          <a:endParaRPr lang="en-US"/>
        </a:p>
      </dgm:t>
    </dgm:pt>
    <dgm:pt modelId="{903DE7D6-D89F-492B-B480-A07699A029B8}">
      <dgm:prSet custT="1"/>
      <dgm:spPr>
        <a:noFill/>
        <a:ln>
          <a:noFill/>
        </a:ln>
      </dgm:spPr>
      <dgm:t>
        <a:bodyPr/>
        <a:lstStyle/>
        <a:p>
          <a:r>
            <a:rPr lang="vi" sz="1800" b="0" i="0" strike="noStrike" cap="none" spc="0" baseline="0">
              <a:solidFill>
                <a:srgbClr val="000000"/>
              </a:solidFill>
              <a:effectLst/>
              <a:latin typeface="Arial"/>
              <a:ea typeface="Arial"/>
              <a:cs typeface="Arial"/>
            </a:rPr>
            <a:t>Giao hợp tình dục</a:t>
          </a:r>
        </a:p>
      </dgm:t>
    </dgm:pt>
    <dgm:pt modelId="{60BD995F-BDED-490D-AC41-0FA891B9C3B1}" type="sibTrans" cxnId="{96DCAD89-E76A-459E-AE6F-9E88958F0709}">
      <dgm:prSet/>
      <dgm:spPr/>
      <dgm:t>
        <a:bodyPr/>
        <a:lstStyle/>
        <a:p>
          <a:endParaRPr lang="en-US"/>
        </a:p>
      </dgm:t>
    </dgm:pt>
    <dgm:pt modelId="{015080EE-0A24-4623-AD3A-7D48494EDC76}" type="parTrans" cxnId="{9C1AB30B-61BE-4F1C-9D7F-482225114A5E}">
      <dgm:prSet/>
      <dgm:spPr/>
      <dgm:t>
        <a:bodyPr/>
        <a:lstStyle/>
        <a:p>
          <a:endParaRPr lang="en-US"/>
        </a:p>
      </dgm:t>
    </dgm:pt>
    <dgm:pt modelId="{B8F1333B-ABAB-4EA6-8420-8D4B33C8F7A7}">
      <dgm:prSet custT="1"/>
      <dgm:spPr>
        <a:noFill/>
        <a:ln>
          <a:noFill/>
        </a:ln>
      </dgm:spPr>
      <dgm:t>
        <a:bodyPr/>
        <a:lstStyle/>
        <a:p>
          <a:r>
            <a:rPr lang="vi" sz="1800" b="0" i="0" strike="noStrike" cap="none" spc="0" baseline="0">
              <a:solidFill>
                <a:srgbClr val="000000"/>
              </a:solidFill>
              <a:effectLst/>
              <a:latin typeface="Arial"/>
              <a:ea typeface="Arial"/>
              <a:cs typeface="Arial"/>
            </a:rPr>
            <a:t>Hiển thị các đồ vật, hình ảnh hoặc video khiêu dâm hoặc khiêu dâm</a:t>
          </a:r>
        </a:p>
      </dgm:t>
    </dgm:pt>
    <dgm:pt modelId="{4FDA4DAB-C206-4BB3-A612-AFE9C7E3B57E}" type="sibTrans" cxnId="{9C1AB30B-61BE-4F1C-9D7F-482225114A5E}">
      <dgm:prSet/>
      <dgm:spPr/>
      <dgm:t>
        <a:bodyPr/>
        <a:lstStyle/>
        <a:p>
          <a:endParaRPr lang="en-US"/>
        </a:p>
      </dgm:t>
    </dgm:pt>
    <dgm:pt modelId="{30F26F28-F252-481C-8D58-A4EDAB4BDAD8}" type="parTrans" cxnId="{12407E1C-3555-47CA-8A6A-BA2BDD4734B2}">
      <dgm:prSet/>
      <dgm:spPr/>
      <dgm:t>
        <a:bodyPr/>
        <a:lstStyle/>
        <a:p>
          <a:endParaRPr lang="en-US"/>
        </a:p>
      </dgm:t>
    </dgm:pt>
    <dgm:pt modelId="{56BF32FC-2B60-46D2-9573-6CCE3271B11A}">
      <dgm:prSet custT="1"/>
      <dgm:spPr>
        <a:noFill/>
        <a:ln>
          <a:noFill/>
        </a:ln>
      </dgm:spPr>
      <dgm:t>
        <a:bodyPr/>
        <a:lstStyle/>
        <a:p>
          <a:r>
            <a:rPr lang="vi" sz="1800" b="0" i="0" strike="noStrike" cap="none" spc="0" baseline="0">
              <a:solidFill>
                <a:srgbClr val="000000"/>
              </a:solidFill>
              <a:effectLst/>
              <a:latin typeface="Arial"/>
              <a:ea typeface="Arial"/>
              <a:cs typeface="Arial"/>
            </a:rPr>
            <a:t>Gửi email, tin nhắn văn bản hoặc các thông tin liên lạc điện tử khác khiêu dâm hoặc khiêu dâm</a:t>
          </a:r>
        </a:p>
      </dgm:t>
    </dgm:pt>
    <dgm:pt modelId="{D70E2025-5D97-4E9B-8863-B43F3BE3BAE2}" type="sibTrans" cxnId="{12407E1C-3555-47CA-8A6A-BA2BDD4734B2}">
      <dgm:prSet/>
      <dgm:spPr/>
      <dgm:t>
        <a:bodyPr/>
        <a:lstStyle/>
        <a:p>
          <a:endParaRPr lang="en-US"/>
        </a:p>
      </dgm:t>
    </dgm:pt>
    <dgm:pt modelId="{0FAF44A8-D2AA-4112-9F3E-3D16EA04DDD4}" type="sibTrans" cxnId="{5FD69EE4-A5BA-482A-9AA3-DF5D56F8CECF}">
      <dgm:prSet/>
      <dgm:spPr/>
      <dgm:t>
        <a:bodyPr/>
        <a:lstStyle/>
        <a:p>
          <a:endParaRPr lang="en-US"/>
        </a:p>
      </dgm:t>
    </dgm:pt>
    <dgm:pt modelId="{4DCD3275-0472-4BDD-97F0-AF6ADC447D45}" type="pres">
      <dgm:prSet presAssocID="{BF641148-E147-48CB-945D-210E7E0681A9}" presName="vert0">
        <dgm:presLayoutVars>
          <dgm:dir/>
          <dgm:animOne val="branch"/>
          <dgm:animLvl val="lvl"/>
        </dgm:presLayoutVars>
      </dgm:prSet>
      <dgm:spPr/>
      <dgm:t>
        <a:bodyPr/>
        <a:lstStyle/>
        <a:p/>
      </dgm:t>
    </dgm:pt>
    <dgm:pt modelId="{C9601054-612F-4984-8750-736A5911B21E}" type="pres">
      <dgm:prSet presAssocID="{D1BC9F98-D5C1-43B9-812A-05F8F95D2499}" presName="thickLine" presStyleLbl="alignNode1" presStyleCnt="1"/>
      <dgm:spPr>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dgm:spPr>
      <dgm:t>
        <a:bodyPr/>
        <a:lstStyle/>
        <a:p/>
      </dgm:t>
    </dgm:pt>
    <dgm:pt modelId="{8290D27F-46B7-4607-B2F5-4AE926AADE5E}" type="pres">
      <dgm:prSet presAssocID="{D1BC9F98-D5C1-43B9-812A-05F8F95D2499}" presName="horz1"/>
      <dgm:spPr/>
      <dgm:t>
        <a:bodyPr/>
        <a:lstStyle/>
        <a:p/>
      </dgm:t>
    </dgm:pt>
    <dgm:pt modelId="{BEDF4B48-2D4C-443E-BD22-BF5BFB509D5F}" type="pres">
      <dgm:prSet presAssocID="{D1BC9F98-D5C1-43B9-812A-05F8F95D2499}" presName="tx1" presStyleLbl="revTx" presStyleCnt="6" custScaleX="144867"/>
      <dgm:spPr/>
      <dgm:t>
        <a:bodyPr/>
        <a:lstStyle/>
        <a:p/>
      </dgm:t>
    </dgm:pt>
    <dgm:pt modelId="{8B21D238-8B70-464D-8CF5-B33D7E3CA848}" type="pres">
      <dgm:prSet presAssocID="{D1BC9F98-D5C1-43B9-812A-05F8F95D2499}" presName="vert1"/>
      <dgm:spPr/>
      <dgm:t>
        <a:bodyPr/>
        <a:lstStyle/>
        <a:p/>
      </dgm:t>
    </dgm:pt>
    <dgm:pt modelId="{B53C423E-F93D-4463-BD96-1942A42B7DC6}" type="pres">
      <dgm:prSet presAssocID="{563B53AE-1942-41BE-88F1-9D5C487FC7E1}" presName="vertSpace2a"/>
      <dgm:spPr/>
      <dgm:t>
        <a:bodyPr/>
        <a:lstStyle/>
        <a:p/>
      </dgm:t>
    </dgm:pt>
    <dgm:pt modelId="{A52A207D-4723-47DF-8FA2-8496F0BDBA27}" type="pres">
      <dgm:prSet presAssocID="{563B53AE-1942-41BE-88F1-9D5C487FC7E1}" presName="horz2"/>
      <dgm:spPr/>
      <dgm:t>
        <a:bodyPr/>
        <a:lstStyle/>
        <a:p/>
      </dgm:t>
    </dgm:pt>
    <dgm:pt modelId="{A57E2289-E392-4D2E-A678-625517181021}" type="pres">
      <dgm:prSet presAssocID="{563B53AE-1942-41BE-88F1-9D5C487FC7E1}" presName="horzSpace2"/>
      <dgm:spPr/>
      <dgm:t>
        <a:bodyPr/>
        <a:lstStyle/>
        <a:p/>
      </dgm:t>
    </dgm:pt>
    <dgm:pt modelId="{AF89559D-5885-4018-87A7-1D664F7DA9DB}" type="pres">
      <dgm:prSet presAssocID="{563B53AE-1942-41BE-88F1-9D5C487FC7E1}" presName="tx2" presStyleLbl="revTx" presStyleIdx="1" presStyleCnt="6"/>
      <dgm:spPr/>
      <dgm:t>
        <a:bodyPr/>
        <a:lstStyle/>
        <a:p/>
      </dgm:t>
    </dgm:pt>
    <dgm:pt modelId="{A467326F-11A2-486D-BB3B-A2D86D3FA41E}" type="pres">
      <dgm:prSet presAssocID="{563B53AE-1942-41BE-88F1-9D5C487FC7E1}" presName="vert2"/>
      <dgm:spPr/>
      <dgm:t>
        <a:bodyPr/>
        <a:lstStyle/>
        <a:p/>
      </dgm:t>
    </dgm:pt>
    <dgm:pt modelId="{06193558-81C3-469C-90BD-119AD69E9186}" type="pres">
      <dgm:prSet presAssocID="{563B53AE-1942-41BE-88F1-9D5C487FC7E1}" presName="thinLine2b" presStyleLbl="callout" presStyleCnt="5"/>
      <dgm:spPr>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dgm:spPr>
      <dgm:t>
        <a:bodyPr/>
        <a:lstStyle/>
        <a:p/>
      </dgm:t>
    </dgm:pt>
    <dgm:pt modelId="{C8BDFC79-7100-44CF-9BCA-1E4B41488B66}" type="pres">
      <dgm:prSet presAssocID="{563B53AE-1942-41BE-88F1-9D5C487FC7E1}" presName="vertSpace2b"/>
      <dgm:spPr/>
      <dgm:t>
        <a:bodyPr/>
        <a:lstStyle/>
        <a:p/>
      </dgm:t>
    </dgm:pt>
    <dgm:pt modelId="{09C71E00-A5B3-4D97-A761-A4675C3588FC}" type="pres">
      <dgm:prSet presAssocID="{9E5CC484-A2EA-4CDB-AEED-C4E45918337F}" presName="horz2"/>
      <dgm:spPr/>
      <dgm:t>
        <a:bodyPr/>
        <a:lstStyle/>
        <a:p/>
      </dgm:t>
    </dgm:pt>
    <dgm:pt modelId="{9D69C00F-D0AB-4CE5-882F-9B81E446157C}" type="pres">
      <dgm:prSet presAssocID="{9E5CC484-A2EA-4CDB-AEED-C4E45918337F}" presName="horzSpace2"/>
      <dgm:spPr/>
      <dgm:t>
        <a:bodyPr/>
        <a:lstStyle/>
        <a:p/>
      </dgm:t>
    </dgm:pt>
    <dgm:pt modelId="{521AD668-4B88-4CCD-8A4D-F73EC909D758}" type="pres">
      <dgm:prSet presAssocID="{9E5CC484-A2EA-4CDB-AEED-C4E45918337F}" presName="tx2" presStyleLbl="revTx" presStyleIdx="2" presStyleCnt="6"/>
      <dgm:spPr/>
      <dgm:t>
        <a:bodyPr/>
        <a:lstStyle/>
        <a:p/>
      </dgm:t>
    </dgm:pt>
    <dgm:pt modelId="{E0B9C79F-79EC-4742-9FE0-43E50496EC45}" type="pres">
      <dgm:prSet presAssocID="{9E5CC484-A2EA-4CDB-AEED-C4E45918337F}" presName="vert2"/>
      <dgm:spPr/>
      <dgm:t>
        <a:bodyPr/>
        <a:lstStyle/>
        <a:p/>
      </dgm:t>
    </dgm:pt>
    <dgm:pt modelId="{EA7C57B3-E997-4F4A-8CDC-6DAE52C5629C}" type="pres">
      <dgm:prSet presAssocID="{9E5CC484-A2EA-4CDB-AEED-C4E45918337F}" presName="thinLine2b" presStyleLbl="callout" presStyleIdx="1" presStyleCnt="5"/>
      <dgm:spPr>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dgm:spPr>
      <dgm:t>
        <a:bodyPr/>
        <a:lstStyle/>
        <a:p/>
      </dgm:t>
    </dgm:pt>
    <dgm:pt modelId="{C800B5DC-6A90-4B62-A98B-42505E3E7784}" type="pres">
      <dgm:prSet presAssocID="{9E5CC484-A2EA-4CDB-AEED-C4E45918337F}" presName="vertSpace2b"/>
      <dgm:spPr/>
      <dgm:t>
        <a:bodyPr/>
        <a:lstStyle/>
        <a:p/>
      </dgm:t>
    </dgm:pt>
    <dgm:pt modelId="{E25252A5-7DE6-4EAE-B74A-79254EAA08EE}" type="pres">
      <dgm:prSet presAssocID="{903DE7D6-D89F-492B-B480-A07699A029B8}" presName="horz2"/>
      <dgm:spPr/>
      <dgm:t>
        <a:bodyPr/>
        <a:lstStyle/>
        <a:p/>
      </dgm:t>
    </dgm:pt>
    <dgm:pt modelId="{75882E8A-A954-4795-AD6A-240BB341D22C}" type="pres">
      <dgm:prSet presAssocID="{903DE7D6-D89F-492B-B480-A07699A029B8}" presName="horzSpace2"/>
      <dgm:spPr/>
      <dgm:t>
        <a:bodyPr/>
        <a:lstStyle/>
        <a:p/>
      </dgm:t>
    </dgm:pt>
    <dgm:pt modelId="{6CEC15DE-6A48-4D0C-A553-4D577B2A7649}" type="pres">
      <dgm:prSet presAssocID="{903DE7D6-D89F-492B-B480-A07699A029B8}" presName="tx2" presStyleLbl="revTx" presStyleIdx="3" presStyleCnt="6"/>
      <dgm:spPr/>
      <dgm:t>
        <a:bodyPr/>
        <a:lstStyle/>
        <a:p/>
      </dgm:t>
    </dgm:pt>
    <dgm:pt modelId="{516F7D5B-FB0D-452C-98F6-46C19CB7733C}" type="pres">
      <dgm:prSet presAssocID="{903DE7D6-D89F-492B-B480-A07699A029B8}" presName="vert2"/>
      <dgm:spPr/>
      <dgm:t>
        <a:bodyPr/>
        <a:lstStyle/>
        <a:p/>
      </dgm:t>
    </dgm:pt>
    <dgm:pt modelId="{DE3ECEDF-86CF-440C-A859-06473E1C0D61}" type="pres">
      <dgm:prSet presAssocID="{903DE7D6-D89F-492B-B480-A07699A029B8}" presName="thinLine2b" presStyleLbl="callout" presStyleIdx="2" presStyleCnt="5"/>
      <dgm:spPr>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dgm:spPr>
      <dgm:t>
        <a:bodyPr/>
        <a:lstStyle/>
        <a:p/>
      </dgm:t>
    </dgm:pt>
    <dgm:pt modelId="{8158DF1C-9B26-4090-8C20-BB6B125FFB86}" type="pres">
      <dgm:prSet presAssocID="{903DE7D6-D89F-492B-B480-A07699A029B8}" presName="vertSpace2b"/>
      <dgm:spPr/>
      <dgm:t>
        <a:bodyPr/>
        <a:lstStyle/>
        <a:p/>
      </dgm:t>
    </dgm:pt>
    <dgm:pt modelId="{712997CA-25B7-4F06-AAEE-3D41B60CC4D4}" type="pres">
      <dgm:prSet presAssocID="{B8F1333B-ABAB-4EA6-8420-8D4B33C8F7A7}" presName="horz2"/>
      <dgm:spPr/>
      <dgm:t>
        <a:bodyPr/>
        <a:lstStyle/>
        <a:p/>
      </dgm:t>
    </dgm:pt>
    <dgm:pt modelId="{6EE9B696-8910-4016-9865-AF0A969196FB}" type="pres">
      <dgm:prSet presAssocID="{B8F1333B-ABAB-4EA6-8420-8D4B33C8F7A7}" presName="horzSpace2"/>
      <dgm:spPr/>
      <dgm:t>
        <a:bodyPr/>
        <a:lstStyle/>
        <a:p/>
      </dgm:t>
    </dgm:pt>
    <dgm:pt modelId="{BF10462E-B44D-41D7-BF53-18DA847979E9}" type="pres">
      <dgm:prSet presAssocID="{B8F1333B-ABAB-4EA6-8420-8D4B33C8F7A7}" presName="tx2" presStyleLbl="revTx" presStyleIdx="4" presStyleCnt="6"/>
      <dgm:spPr/>
      <dgm:t>
        <a:bodyPr/>
        <a:lstStyle/>
        <a:p/>
      </dgm:t>
    </dgm:pt>
    <dgm:pt modelId="{24D1AF7A-E237-4A21-9A7C-B6F560DB7E6D}" type="pres">
      <dgm:prSet presAssocID="{B8F1333B-ABAB-4EA6-8420-8D4B33C8F7A7}" presName="vert2"/>
      <dgm:spPr/>
      <dgm:t>
        <a:bodyPr/>
        <a:lstStyle/>
        <a:p/>
      </dgm:t>
    </dgm:pt>
    <dgm:pt modelId="{E7801F89-3978-4FCB-A1FA-55AFFA252E54}" type="pres">
      <dgm:prSet presAssocID="{B8F1333B-ABAB-4EA6-8420-8D4B33C8F7A7}" presName="thinLine2b" presStyleLbl="callout" presStyleIdx="3" presStyleCnt="5"/>
      <dgm:spPr>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dgm:spPr>
      <dgm:t>
        <a:bodyPr/>
        <a:lstStyle/>
        <a:p/>
      </dgm:t>
    </dgm:pt>
    <dgm:pt modelId="{A1608358-EF55-49C1-9FC7-EA0A3B39353E}" type="pres">
      <dgm:prSet presAssocID="{B8F1333B-ABAB-4EA6-8420-8D4B33C8F7A7}" presName="vertSpace2b"/>
      <dgm:spPr/>
      <dgm:t>
        <a:bodyPr/>
        <a:lstStyle/>
        <a:p/>
      </dgm:t>
    </dgm:pt>
    <dgm:pt modelId="{6B6F4614-3A69-4F90-B4B2-EB9373B0AB76}" type="pres">
      <dgm:prSet presAssocID="{56BF32FC-2B60-46D2-9573-6CCE3271B11A}" presName="horz2"/>
      <dgm:spPr/>
      <dgm:t>
        <a:bodyPr/>
        <a:lstStyle/>
        <a:p/>
      </dgm:t>
    </dgm:pt>
    <dgm:pt modelId="{DAC37BFB-F01A-4E06-AD84-4D9BFF318443}" type="pres">
      <dgm:prSet presAssocID="{56BF32FC-2B60-46D2-9573-6CCE3271B11A}" presName="horzSpace2"/>
      <dgm:spPr/>
      <dgm:t>
        <a:bodyPr/>
        <a:lstStyle/>
        <a:p/>
      </dgm:t>
    </dgm:pt>
    <dgm:pt modelId="{6DCF9578-0452-4650-965C-EAF3582D6CA3}" type="pres">
      <dgm:prSet presAssocID="{56BF32FC-2B60-46D2-9573-6CCE3271B11A}" presName="tx2" presStyleLbl="revTx" presStyleIdx="5" presStyleCnt="6"/>
      <dgm:spPr/>
      <dgm:t>
        <a:bodyPr/>
        <a:lstStyle/>
        <a:p/>
      </dgm:t>
    </dgm:pt>
    <dgm:pt modelId="{F2626129-BBBC-4C92-A80A-2B0E95AC665F}" type="pres">
      <dgm:prSet presAssocID="{56BF32FC-2B60-46D2-9573-6CCE3271B11A}" presName="vert2"/>
      <dgm:spPr/>
      <dgm:t>
        <a:bodyPr/>
        <a:lstStyle/>
        <a:p/>
      </dgm:t>
    </dgm:pt>
    <dgm:pt modelId="{26FC7588-F887-4E82-8A66-926A82CF2EFE}" type="pres">
      <dgm:prSet presAssocID="{56BF32FC-2B60-46D2-9573-6CCE3271B11A}" presName="thinLine2b" presStyleLbl="callout" presStyleIdx="4" presStyleCnt="5"/>
      <dgm:spPr>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dgm:spPr>
      <dgm:t>
        <a:bodyPr/>
        <a:lstStyle/>
        <a:p/>
      </dgm:t>
    </dgm:pt>
    <dgm:pt modelId="{42769444-8706-4735-A060-33E845B12C2D}" type="pres">
      <dgm:prSet presAssocID="{56BF32FC-2B60-46D2-9573-6CCE3271B11A}" presName="vertSpace2b"/>
      <dgm:spPr/>
      <dgm:t>
        <a:bodyPr/>
        <a:lstStyle/>
        <a:p/>
      </dgm:t>
    </dgm:pt>
  </dgm:ptLst>
  <dgm:cxnLst>
    <dgm:cxn modelId="{5FD69EE4-A5BA-482A-9AA3-DF5D56F8CECF}" srcId="{BF641148-E147-48CB-945D-210E7E0681A9}" destId="{D1BC9F98-D5C1-43B9-812A-05F8F95D2499}" srcOrd="0" destOrd="0" parTransId="{75A760E4-4AF2-4C0D-BFE8-9797980E085A}" sibTransId="{0FAF44A8-D2AA-4112-9F3E-3D16EA04DDD4}"/>
    <dgm:cxn modelId="{D18779EA-76C0-4B5A-AB33-2932092051FE}" srcId="{D1BC9F98-D5C1-43B9-812A-05F8F95D2499}" destId="{563B53AE-1942-41BE-88F1-9D5C487FC7E1}" srcOrd="0" destOrd="0" parTransId="{5EBAD595-869B-4F48-86D6-55DCE019FA5A}" sibTransId="{EF64CE40-2FDB-4484-AB53-5AFDE1BAA5F8}"/>
    <dgm:cxn modelId="{451BC39A-1607-426C-BA66-CC271AA68E33}" srcId="{D1BC9F98-D5C1-43B9-812A-05F8F95D2499}" destId="{9E5CC484-A2EA-4CDB-AEED-C4E45918337F}" srcOrd="1" destOrd="0" parTransId="{B1F3FC5D-F42C-46A3-8CFF-9BAD39F7EFA4}" sibTransId="{0E7C8D25-BDFB-483C-A7F5-9994E7212A0E}"/>
    <dgm:cxn modelId="{96DCAD89-E76A-459E-AE6F-9E88958F0709}" srcId="{D1BC9F98-D5C1-43B9-812A-05F8F95D2499}" destId="{903DE7D6-D89F-492B-B480-A07699A029B8}" srcOrd="2" destOrd="0" parTransId="{102B57AB-FF81-4059-B8EA-CA7900F0BF1C}" sibTransId="{60BD995F-BDED-490D-AC41-0FA891B9C3B1}"/>
    <dgm:cxn modelId="{9C1AB30B-61BE-4F1C-9D7F-482225114A5E}" srcId="{D1BC9F98-D5C1-43B9-812A-05F8F95D2499}" destId="{B8F1333B-ABAB-4EA6-8420-8D4B33C8F7A7}" srcOrd="3" destOrd="0" parTransId="{015080EE-0A24-4623-AD3A-7D48494EDC76}" sibTransId="{4FDA4DAB-C206-4BB3-A612-AFE9C7E3B57E}"/>
    <dgm:cxn modelId="{12407E1C-3555-47CA-8A6A-BA2BDD4734B2}" srcId="{D1BC9F98-D5C1-43B9-812A-05F8F95D2499}" destId="{56BF32FC-2B60-46D2-9573-6CCE3271B11A}" srcOrd="4" destOrd="0" parTransId="{30F26F28-F252-481C-8D58-A4EDAB4BDAD8}" sibTransId="{D70E2025-5D97-4E9B-8863-B43F3BE3BAE2}"/>
    <dgm:cxn modelId="{F486D235-7114-4C15-901A-B819BF921D1D}" type="presOf" srcId="{BF641148-E147-48CB-945D-210E7E0681A9}" destId="{4DCD3275-0472-4BDD-97F0-AF6ADC447D45}" srcOrd="0" destOrd="0" presId="urn:microsoft.com/office/officeart/2008/layout/LinedList"/>
    <dgm:cxn modelId="{F0D4C16A-E79F-4D50-9DC9-B3007FE48C3C}" type="presParOf" srcId="{4DCD3275-0472-4BDD-97F0-AF6ADC447D45}" destId="{C9601054-612F-4984-8750-736A5911B21E}" srcOrd="0" destOrd="0" presId="urn:microsoft.com/office/officeart/2008/layout/LinedList"/>
    <dgm:cxn modelId="{3247AAB9-0217-4DF2-B7DD-FD30755A9921}" type="presParOf" srcId="{4DCD3275-0472-4BDD-97F0-AF6ADC447D45}" destId="{8290D27F-46B7-4607-B2F5-4AE926AADE5E}" srcOrd="1" destOrd="0" presId="urn:microsoft.com/office/officeart/2008/layout/LinedList"/>
    <dgm:cxn modelId="{525B7B44-FE9A-42C9-87FB-0060C742A3E4}" type="presParOf" srcId="{8290D27F-46B7-4607-B2F5-4AE926AADE5E}" destId="{BEDF4B48-2D4C-443E-BD22-BF5BFB509D5F}" srcOrd="0" destOrd="0" presId="urn:microsoft.com/office/officeart/2008/layout/LinedList"/>
    <dgm:cxn modelId="{0B8698FD-5A42-4D82-AF38-755CCA71D53B}" type="presOf" srcId="{D1BC9F98-D5C1-43B9-812A-05F8F95D2499}" destId="{BEDF4B48-2D4C-443E-BD22-BF5BFB509D5F}" srcOrd="0" destOrd="0" presId="urn:microsoft.com/office/officeart/2008/layout/LinedList"/>
    <dgm:cxn modelId="{D98E55D7-CEA4-4CAA-953E-89DAA4E28DA9}" type="presParOf" srcId="{8290D27F-46B7-4607-B2F5-4AE926AADE5E}" destId="{8B21D238-8B70-464D-8CF5-B33D7E3CA848}" srcOrd="1" destOrd="0" presId="urn:microsoft.com/office/officeart/2008/layout/LinedList"/>
    <dgm:cxn modelId="{D99E7F24-ABE6-47DF-8177-CC722D326654}" type="presParOf" srcId="{8B21D238-8B70-464D-8CF5-B33D7E3CA848}" destId="{B53C423E-F93D-4463-BD96-1942A42B7DC6}" srcOrd="0" destOrd="0" presId="urn:microsoft.com/office/officeart/2008/layout/LinedList"/>
    <dgm:cxn modelId="{8D85AAB8-A854-4A34-A29F-8E163B51C5A0}" type="presParOf" srcId="{8B21D238-8B70-464D-8CF5-B33D7E3CA848}" destId="{A52A207D-4723-47DF-8FA2-8496F0BDBA27}" srcOrd="1" destOrd="0" presId="urn:microsoft.com/office/officeart/2008/layout/LinedList"/>
    <dgm:cxn modelId="{6C97EEAC-7ED3-4EC7-8E14-084C69B99468}" type="presParOf" srcId="{A52A207D-4723-47DF-8FA2-8496F0BDBA27}" destId="{A57E2289-E392-4D2E-A678-625517181021}" srcOrd="0" destOrd="0" presId="urn:microsoft.com/office/officeart/2008/layout/LinedList"/>
    <dgm:cxn modelId="{A94AA298-6680-42D6-BBA6-CCB13EBB7840}" type="presParOf" srcId="{A52A207D-4723-47DF-8FA2-8496F0BDBA27}" destId="{AF89559D-5885-4018-87A7-1D664F7DA9DB}" srcOrd="1" destOrd="0" presId="urn:microsoft.com/office/officeart/2008/layout/LinedList"/>
    <dgm:cxn modelId="{55367D6B-04C8-4CEE-ADDD-CF5A1C456109}" type="presOf" srcId="{563B53AE-1942-41BE-88F1-9D5C487FC7E1}" destId="{AF89559D-5885-4018-87A7-1D664F7DA9DB}" srcOrd="0" destOrd="0" presId="urn:microsoft.com/office/officeart/2008/layout/LinedList"/>
    <dgm:cxn modelId="{F0AA37B5-E092-47AA-B03D-BC531E3B1FD9}" type="presParOf" srcId="{A52A207D-4723-47DF-8FA2-8496F0BDBA27}" destId="{A467326F-11A2-486D-BB3B-A2D86D3FA41E}" srcOrd="2" destOrd="0" presId="urn:microsoft.com/office/officeart/2008/layout/LinedList"/>
    <dgm:cxn modelId="{7D495955-3499-4973-9DF4-7A8FDFD6F8DC}" type="presParOf" srcId="{8B21D238-8B70-464D-8CF5-B33D7E3CA848}" destId="{06193558-81C3-469C-90BD-119AD69E9186}" srcOrd="2" destOrd="0" presId="urn:microsoft.com/office/officeart/2008/layout/LinedList"/>
    <dgm:cxn modelId="{93F70A0C-CECD-4DA3-8CD7-F6ACEDA4478B}" type="presParOf" srcId="{8B21D238-8B70-464D-8CF5-B33D7E3CA848}" destId="{C8BDFC79-7100-44CF-9BCA-1E4B41488B66}" srcOrd="3" destOrd="0" presId="urn:microsoft.com/office/officeart/2008/layout/LinedList"/>
    <dgm:cxn modelId="{DBE1ACAA-EB97-4242-B7D7-7B1A1B4CEAF2}" type="presParOf" srcId="{8B21D238-8B70-464D-8CF5-B33D7E3CA848}" destId="{09C71E00-A5B3-4D97-A761-A4675C3588FC}" srcOrd="4" destOrd="0" presId="urn:microsoft.com/office/officeart/2008/layout/LinedList"/>
    <dgm:cxn modelId="{F13F8AB0-FC7B-4009-9733-0A985AB4F243}" type="presParOf" srcId="{09C71E00-A5B3-4D97-A761-A4675C3588FC}" destId="{9D69C00F-D0AB-4CE5-882F-9B81E446157C}" srcOrd="0" destOrd="0" presId="urn:microsoft.com/office/officeart/2008/layout/LinedList"/>
    <dgm:cxn modelId="{F51879A7-F2A6-4150-9435-C49501B5FE36}" type="presParOf" srcId="{09C71E00-A5B3-4D97-A761-A4675C3588FC}" destId="{521AD668-4B88-4CCD-8A4D-F73EC909D758}" srcOrd="1" destOrd="0" presId="urn:microsoft.com/office/officeart/2008/layout/LinedList"/>
    <dgm:cxn modelId="{2F5FBAC1-9EF8-4623-9548-4566C7614D1C}" type="presOf" srcId="{9E5CC484-A2EA-4CDB-AEED-C4E45918337F}" destId="{521AD668-4B88-4CCD-8A4D-F73EC909D758}" srcOrd="0" destOrd="0" presId="urn:microsoft.com/office/officeart/2008/layout/LinedList"/>
    <dgm:cxn modelId="{EE5E2DE0-57BB-4E9E-8828-AE6852D3650A}" type="presParOf" srcId="{09C71E00-A5B3-4D97-A761-A4675C3588FC}" destId="{E0B9C79F-79EC-4742-9FE0-43E50496EC45}" srcOrd="2" destOrd="0" presId="urn:microsoft.com/office/officeart/2008/layout/LinedList"/>
    <dgm:cxn modelId="{7BB2DEE7-2223-4412-A4F3-C8003C9F3D83}" type="presParOf" srcId="{8B21D238-8B70-464D-8CF5-B33D7E3CA848}" destId="{EA7C57B3-E997-4F4A-8CDC-6DAE52C5629C}" srcOrd="5" destOrd="0" presId="urn:microsoft.com/office/officeart/2008/layout/LinedList"/>
    <dgm:cxn modelId="{7E1D21AC-C35D-4E5A-BCFE-F823F9ADF76C}" type="presParOf" srcId="{8B21D238-8B70-464D-8CF5-B33D7E3CA848}" destId="{C800B5DC-6A90-4B62-A98B-42505E3E7784}" srcOrd="6" destOrd="0" presId="urn:microsoft.com/office/officeart/2008/layout/LinedList"/>
    <dgm:cxn modelId="{837873E9-F2EC-4101-AA4B-2D0C3ED3263C}" type="presParOf" srcId="{8B21D238-8B70-464D-8CF5-B33D7E3CA848}" destId="{E25252A5-7DE6-4EAE-B74A-79254EAA08EE}" srcOrd="7" destOrd="0" presId="urn:microsoft.com/office/officeart/2008/layout/LinedList"/>
    <dgm:cxn modelId="{76410B7A-E0FB-451C-A9C0-F4C4345BB492}" type="presParOf" srcId="{E25252A5-7DE6-4EAE-B74A-79254EAA08EE}" destId="{75882E8A-A954-4795-AD6A-240BB341D22C}" srcOrd="0" destOrd="0" presId="urn:microsoft.com/office/officeart/2008/layout/LinedList"/>
    <dgm:cxn modelId="{643C2ACD-F613-40FF-B496-AABA093BBEDB}" type="presParOf" srcId="{E25252A5-7DE6-4EAE-B74A-79254EAA08EE}" destId="{6CEC15DE-6A48-4D0C-A553-4D577B2A7649}" srcOrd="1" destOrd="0" presId="urn:microsoft.com/office/officeart/2008/layout/LinedList"/>
    <dgm:cxn modelId="{DB9FCBFA-6FE6-40D0-BC15-632E37AEC443}" type="presOf" srcId="{903DE7D6-D89F-492B-B480-A07699A029B8}" destId="{6CEC15DE-6A48-4D0C-A553-4D577B2A7649}" srcOrd="0" destOrd="0" presId="urn:microsoft.com/office/officeart/2008/layout/LinedList"/>
    <dgm:cxn modelId="{7C27F8D3-F596-405C-AA0A-8EAD9DEFC64D}" type="presParOf" srcId="{E25252A5-7DE6-4EAE-B74A-79254EAA08EE}" destId="{516F7D5B-FB0D-452C-98F6-46C19CB7733C}" srcOrd="2" destOrd="0" presId="urn:microsoft.com/office/officeart/2008/layout/LinedList"/>
    <dgm:cxn modelId="{7416D937-63A0-4524-A2E0-E5BFF1ADF23A}" type="presParOf" srcId="{8B21D238-8B70-464D-8CF5-B33D7E3CA848}" destId="{DE3ECEDF-86CF-440C-A859-06473E1C0D61}" srcOrd="8" destOrd="0" presId="urn:microsoft.com/office/officeart/2008/layout/LinedList"/>
    <dgm:cxn modelId="{FD99308F-0C44-4490-870E-F91169F05FC6}" type="presParOf" srcId="{8B21D238-8B70-464D-8CF5-B33D7E3CA848}" destId="{8158DF1C-9B26-4090-8C20-BB6B125FFB86}" srcOrd="9" destOrd="0" presId="urn:microsoft.com/office/officeart/2008/layout/LinedList"/>
    <dgm:cxn modelId="{95BA913C-9A1B-4847-98D0-7BB3613580C7}" type="presParOf" srcId="{8B21D238-8B70-464D-8CF5-B33D7E3CA848}" destId="{712997CA-25B7-4F06-AAEE-3D41B60CC4D4}" srcOrd="10" destOrd="0" presId="urn:microsoft.com/office/officeart/2008/layout/LinedList"/>
    <dgm:cxn modelId="{11A6D622-DA3B-474C-AC1A-B1B04603ECA8}" type="presParOf" srcId="{712997CA-25B7-4F06-AAEE-3D41B60CC4D4}" destId="{6EE9B696-8910-4016-9865-AF0A969196FB}" srcOrd="0" destOrd="0" presId="urn:microsoft.com/office/officeart/2008/layout/LinedList"/>
    <dgm:cxn modelId="{E38B126F-7ED2-4893-A488-3899F9CCFFC0}" type="presParOf" srcId="{712997CA-25B7-4F06-AAEE-3D41B60CC4D4}" destId="{BF10462E-B44D-41D7-BF53-18DA847979E9}" srcOrd="1" destOrd="0" presId="urn:microsoft.com/office/officeart/2008/layout/LinedList"/>
    <dgm:cxn modelId="{7319A215-D0D7-4B93-9095-4CCE5FB45AFD}" type="presOf" srcId="{B8F1333B-ABAB-4EA6-8420-8D4B33C8F7A7}" destId="{BF10462E-B44D-41D7-BF53-18DA847979E9}" srcOrd="0" destOrd="0" presId="urn:microsoft.com/office/officeart/2008/layout/LinedList"/>
    <dgm:cxn modelId="{CB8EFDED-167B-4FE7-9C62-DB585A5F5E3F}" type="presParOf" srcId="{712997CA-25B7-4F06-AAEE-3D41B60CC4D4}" destId="{24D1AF7A-E237-4A21-9A7C-B6F560DB7E6D}" srcOrd="2" destOrd="0" presId="urn:microsoft.com/office/officeart/2008/layout/LinedList"/>
    <dgm:cxn modelId="{06DCAECC-31F7-4F64-A2DA-EDCC37FB01B9}" type="presParOf" srcId="{8B21D238-8B70-464D-8CF5-B33D7E3CA848}" destId="{E7801F89-3978-4FCB-A1FA-55AFFA252E54}" srcOrd="11" destOrd="0" presId="urn:microsoft.com/office/officeart/2008/layout/LinedList"/>
    <dgm:cxn modelId="{EB52661C-7AA4-4AB8-883A-F2B2C1A670BE}" type="presParOf" srcId="{8B21D238-8B70-464D-8CF5-B33D7E3CA848}" destId="{A1608358-EF55-49C1-9FC7-EA0A3B39353E}" srcOrd="12" destOrd="0" presId="urn:microsoft.com/office/officeart/2008/layout/LinedList"/>
    <dgm:cxn modelId="{521BEC1D-1276-49C5-8A51-89794E3BEDAC}" type="presParOf" srcId="{8B21D238-8B70-464D-8CF5-B33D7E3CA848}" destId="{6B6F4614-3A69-4F90-B4B2-EB9373B0AB76}" srcOrd="13" destOrd="0" presId="urn:microsoft.com/office/officeart/2008/layout/LinedList"/>
    <dgm:cxn modelId="{AF04DAAE-AA7C-4142-9125-C39C3C4752BD}" type="presParOf" srcId="{6B6F4614-3A69-4F90-B4B2-EB9373B0AB76}" destId="{DAC37BFB-F01A-4E06-AD84-4D9BFF318443}" srcOrd="0" destOrd="0" presId="urn:microsoft.com/office/officeart/2008/layout/LinedList"/>
    <dgm:cxn modelId="{A9BFE22D-5514-4814-B43C-5D9923DC433F}" type="presParOf" srcId="{6B6F4614-3A69-4F90-B4B2-EB9373B0AB76}" destId="{6DCF9578-0452-4650-965C-EAF3582D6CA3}" srcOrd="1" destOrd="0" presId="urn:microsoft.com/office/officeart/2008/layout/LinedList"/>
    <dgm:cxn modelId="{B7EAD47F-0D8F-4C3B-857D-94E19B4BE34C}" type="presOf" srcId="{56BF32FC-2B60-46D2-9573-6CCE3271B11A}" destId="{6DCF9578-0452-4650-965C-EAF3582D6CA3}" srcOrd="0" destOrd="0" presId="urn:microsoft.com/office/officeart/2008/layout/LinedList"/>
    <dgm:cxn modelId="{A5141FF4-D3D8-4E54-8734-96FB578C88B4}" type="presParOf" srcId="{6B6F4614-3A69-4F90-B4B2-EB9373B0AB76}" destId="{F2626129-BBBC-4C92-A80A-2B0E95AC665F}" srcOrd="2" destOrd="0" presId="urn:microsoft.com/office/officeart/2008/layout/LinedList"/>
    <dgm:cxn modelId="{09E25CE6-06E0-419D-B913-319A4F963291}" type="presParOf" srcId="{8B21D238-8B70-464D-8CF5-B33D7E3CA848}" destId="{26FC7588-F887-4E82-8A66-926A82CF2EFE}" srcOrd="14" destOrd="0" presId="urn:microsoft.com/office/officeart/2008/layout/LinedList"/>
    <dgm:cxn modelId="{E4643748-75F2-4DA7-835C-E0D6D452249A}" type="presParOf" srcId="{8B21D238-8B70-464D-8CF5-B33D7E3CA848}" destId="{42769444-8706-4735-A060-33E845B12C2D}" srcOrd="15" destOrd="0" presId="urn:microsoft.com/office/officeart/2008/layout/LinedList"/>
  </dgm:cxnLst>
  <dgm:bg/>
  <dgm:whole/>
  <dgm:extLst>
    <a:ext uri="http://schemas.microsoft.com/office/drawing/2008/diagram">
      <dsp:dataModelExt xmlns:dsp="http://schemas.microsoft.com/office/drawing/2008/diagram" relId="rId2" minVer="http://schemas.openxmlformats.org/drawingml/2006/main"/>
    </a:ext>
  </dgm:extLst>
</dgm:dataModel>
</file>

<file path=ppt/diagrams/drawing1.xml><?xml version="1.0" encoding="utf-8"?>
<dsp:drawing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http://schemas.openxmlformats.org/presentationml/2006/main" xmlns:dsp="http://schemas.microsoft.com/office/drawing/2008/diagram">
  <dsp:spTree>
    <dsp:nvGrpSpPr>
      <dsp:cNvPr id="10" name=""/>
      <dsp:cNvGrpSpPr/>
    </dsp:nvGrpSpPr>
    <dsp:grpSpPr/>
    <dsp:sp modelId="{EEDA47DE-3FB1-4BE2-B611-F90F7A76C552}">
      <dsp:nvSpPr>
        <dsp:cNvPr id="11" name=""/>
        <dsp:cNvSpPr/>
      </dsp:nvSpPr>
      <dsp:spPr>
        <a:xfrm>
          <a:off x="0" y="95593"/>
          <a:ext cx="3886200" cy="94967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Form of discrimination with specific laws </a:t>
          </a:r>
        </a:p>
      </dsp:txBody>
      <dsp:txXfrm>
        <a:off x="46360" y="141953"/>
        <a:ext cx="3793481" cy="856960"/>
      </dsp:txXfrm>
    </dsp:sp>
    <dsp:sp modelId="{A9DADBA9-D020-4537-88ED-5A20F77C4F29}">
      <dsp:nvSpPr>
        <dsp:cNvPr id="12" name=""/>
        <dsp:cNvSpPr/>
      </dsp:nvSpPr>
      <dsp:spPr>
        <a:xfrm>
          <a:off x="0" y="1094232"/>
          <a:ext cx="3886200" cy="94967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Major form of harassment </a:t>
          </a:r>
        </a:p>
      </dsp:txBody>
      <dsp:txXfrm>
        <a:off x="46360" y="1140592"/>
        <a:ext cx="3793481" cy="856960"/>
      </dsp:txXfrm>
    </dsp:sp>
    <dsp:sp modelId="{F2496395-24CB-486E-A272-EF6AB2CEC6F8}">
      <dsp:nvSpPr>
        <dsp:cNvPr id="13" name=""/>
        <dsp:cNvSpPr/>
      </dsp:nvSpPr>
      <dsp:spPr>
        <a:xfrm>
          <a:off x="0" y="2092872"/>
          <a:ext cx="3886200" cy="94967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Significant proportion of discrimination complaints in society </a:t>
          </a:r>
        </a:p>
      </dsp:txBody>
      <dsp:txXfrm>
        <a:off x="46360" y="2139231"/>
        <a:ext cx="3793481" cy="856960"/>
      </dsp:txXfrm>
    </dsp:sp>
    <dsp:sp modelId="{9ECE8E2A-A096-4579-9455-E9FA1881820A}">
      <dsp:nvSpPr>
        <dsp:cNvPr id="14" name=""/>
        <dsp:cNvSpPr/>
      </dsp:nvSpPr>
      <dsp:spPr>
        <a:xfrm>
          <a:off x="0" y="3091511"/>
          <a:ext cx="3886200" cy="94967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State-specific requirements for training </a:t>
          </a:r>
        </a:p>
      </dsp:txBody>
      <dsp:txXfrm>
        <a:off x="46360" y="3137870"/>
        <a:ext cx="3793481" cy="856960"/>
      </dsp:txXfrm>
    </dsp:sp>
    <dsp:sp modelId="{4BBB6E29-C4ED-4367-8758-0965FC1D3302}">
      <dsp:nvSpPr>
        <dsp:cNvPr id="15" name=""/>
        <dsp:cNvSpPr/>
      </dsp:nvSpPr>
      <dsp:spPr>
        <a:xfrm>
          <a:off x="0" y="4090151"/>
          <a:ext cx="3886200" cy="94967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Same rules and skillsets apply to harassment based on other protected categories</a:t>
          </a:r>
        </a:p>
      </dsp:txBody>
      <dsp:txXfrm>
        <a:off x="46360" y="4136511"/>
        <a:ext cx="3793481" cy="856960"/>
      </dsp:txXfrm>
    </dsp:sp>
  </dsp:spTree>
</dsp:drawing>
</file>

<file path=ppt/diagrams/drawing10.xml><?xml version="1.0" encoding="utf-8"?>
<dsp:drawing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http://schemas.openxmlformats.org/presentationml/2006/main" xmlns:dsp="http://schemas.microsoft.com/office/drawing/2008/diagram">
  <dsp:spTree>
    <dsp:nvGrpSpPr>
      <dsp:cNvPr id="12" name=""/>
      <dsp:cNvGrpSpPr/>
    </dsp:nvGrpSpPr>
    <dsp:grpSpPr/>
    <dsp:sp modelId="{7F93DC20-FFE4-423F-808D-8BD2BEA6192A}">
      <dsp:nvSpPr>
        <dsp:cNvPr id="13" name=""/>
        <dsp:cNvSpPr/>
      </dsp:nvSpPr>
      <dsp:spPr>
        <a:xfrm>
          <a:off x="0" y="0"/>
          <a:ext cx="8074836"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a:lstStyle/>
        <a:p/>
      </dsp:txBody>
    </dsp:sp>
    <dsp:sp modelId="{9312FDC3-35BD-412D-8123-319657CBF62B}">
      <dsp:nvSpPr>
        <dsp:cNvPr id="14" name=""/>
        <dsp:cNvSpPr/>
      </dsp:nvSpPr>
      <dsp:spPr>
        <a:xfrm>
          <a:off x="0" y="0"/>
          <a:ext cx="2221416" cy="48420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b="1" kern="1200"/>
            <a:t>Examples of other conduct that could be sexual harassment</a:t>
          </a:r>
          <a:r>
            <a:rPr lang="en-US" sz="2200" kern="1200"/>
            <a:t>:</a:t>
          </a:r>
        </a:p>
      </dsp:txBody>
      <dsp:txXfrm>
        <a:off x="0" y="0"/>
        <a:ext cx="2221416" cy="4842074"/>
      </dsp:txXfrm>
    </dsp:sp>
    <dsp:sp modelId="{A9E34BAC-35D8-4FEF-98F0-7E06B035F395}">
      <dsp:nvSpPr>
        <dsp:cNvPr id="15" name=""/>
        <dsp:cNvSpPr/>
      </dsp:nvSpPr>
      <dsp:spPr>
        <a:xfrm>
          <a:off x="2331065" y="45630"/>
          <a:ext cx="5738298" cy="9126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Whistling or cat calls</a:t>
          </a:r>
        </a:p>
      </dsp:txBody>
      <dsp:txXfrm>
        <a:off x="2331065" y="45630"/>
        <a:ext cx="5738298" cy="912617"/>
      </dsp:txXfrm>
    </dsp:sp>
    <dsp:sp modelId="{859E794E-96B5-4952-8AC2-2B4E711746BC}">
      <dsp:nvSpPr>
        <dsp:cNvPr id="16" name=""/>
        <dsp:cNvSpPr/>
      </dsp:nvSpPr>
      <dsp:spPr>
        <a:xfrm>
          <a:off x="2221416" y="958248"/>
          <a:ext cx="5847947"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a:lstStyle/>
        <a:p/>
      </dsp:txBody>
    </dsp:sp>
    <dsp:sp modelId="{8186A4D1-0156-4C96-BB4A-79A33B225819}">
      <dsp:nvSpPr>
        <dsp:cNvPr id="17" name=""/>
        <dsp:cNvSpPr/>
      </dsp:nvSpPr>
      <dsp:spPr>
        <a:xfrm>
          <a:off x="2331065" y="1003879"/>
          <a:ext cx="5738298" cy="9126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Sexually explicit sounds through speakers</a:t>
          </a:r>
        </a:p>
      </dsp:txBody>
      <dsp:txXfrm>
        <a:off x="2331065" y="1003879"/>
        <a:ext cx="5738298" cy="912617"/>
      </dsp:txXfrm>
    </dsp:sp>
    <dsp:sp modelId="{28250926-47F9-4B6C-B183-C4910A559C03}">
      <dsp:nvSpPr>
        <dsp:cNvPr id="18" name=""/>
        <dsp:cNvSpPr/>
      </dsp:nvSpPr>
      <dsp:spPr>
        <a:xfrm>
          <a:off x="2221416" y="1916496"/>
          <a:ext cx="5847947"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a:lstStyle/>
        <a:p/>
      </dsp:txBody>
    </dsp:sp>
    <dsp:sp modelId="{FE8B4F2A-2E0F-4DBC-B946-A4B9A313E1F7}">
      <dsp:nvSpPr>
        <dsp:cNvPr id="19" name=""/>
        <dsp:cNvSpPr/>
      </dsp:nvSpPr>
      <dsp:spPr>
        <a:xfrm>
          <a:off x="2331065" y="1962127"/>
          <a:ext cx="5738298" cy="9126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Sex-tinged or gender specific pranks or practical jokes</a:t>
          </a:r>
        </a:p>
      </dsp:txBody>
      <dsp:txXfrm>
        <a:off x="2331065" y="1962127"/>
        <a:ext cx="5738298" cy="912617"/>
      </dsp:txXfrm>
    </dsp:sp>
    <dsp:sp modelId="{477CA06C-8CB6-4D8A-AE11-2226549E6D4D}">
      <dsp:nvSpPr>
        <dsp:cNvPr id="20" name=""/>
        <dsp:cNvSpPr/>
      </dsp:nvSpPr>
      <dsp:spPr>
        <a:xfrm>
          <a:off x="2221416" y="2874745"/>
          <a:ext cx="5847947"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a:lstStyle/>
        <a:p/>
      </dsp:txBody>
    </dsp:sp>
    <dsp:sp modelId="{CCBBC7AE-48F6-4C66-B15D-F47ABA905FB6}">
      <dsp:nvSpPr>
        <dsp:cNvPr id="21" name=""/>
        <dsp:cNvSpPr/>
      </dsp:nvSpPr>
      <dsp:spPr>
        <a:xfrm>
          <a:off x="2331065" y="2920375"/>
          <a:ext cx="5738298" cy="9126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Holding company functions in an inappropriate environment or inviting inappropriate guests or entertainment</a:t>
          </a:r>
        </a:p>
      </dsp:txBody>
      <dsp:txXfrm>
        <a:off x="2331065" y="2920375"/>
        <a:ext cx="5738298" cy="912617"/>
      </dsp:txXfrm>
    </dsp:sp>
    <dsp:sp modelId="{0C5C7B47-C56F-4850-AFBC-054F7E8B0379}">
      <dsp:nvSpPr>
        <dsp:cNvPr id="22" name=""/>
        <dsp:cNvSpPr/>
      </dsp:nvSpPr>
      <dsp:spPr>
        <a:xfrm>
          <a:off x="2221416" y="3832993"/>
          <a:ext cx="5847947"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a:lstStyle/>
        <a:p/>
      </dsp:txBody>
    </dsp:sp>
    <dsp:sp modelId="{01ABACC0-9C9C-498F-82D0-1956E422E8B3}">
      <dsp:nvSpPr>
        <dsp:cNvPr id="23" name=""/>
        <dsp:cNvSpPr/>
      </dsp:nvSpPr>
      <dsp:spPr>
        <a:xfrm>
          <a:off x="2331065" y="3878624"/>
          <a:ext cx="5738298" cy="9126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Sexual favoritism</a:t>
          </a:r>
        </a:p>
      </dsp:txBody>
      <dsp:txXfrm>
        <a:off x="2331065" y="3878624"/>
        <a:ext cx="5738298" cy="912617"/>
      </dsp:txXfrm>
    </dsp:sp>
    <dsp:sp modelId="{664FD3C0-8B9D-4043-AE1E-6C6301BA94A6}">
      <dsp:nvSpPr>
        <dsp:cNvPr id="24" name=""/>
        <dsp:cNvSpPr/>
      </dsp:nvSpPr>
      <dsp:spPr>
        <a:xfrm>
          <a:off x="2221416" y="4791241"/>
          <a:ext cx="5847947"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a:lstStyle/>
        <a:p/>
      </dsp:txBody>
    </dsp:sp>
  </dsp:spTree>
</dsp:drawing>
</file>

<file path=ppt/diagrams/drawing11.xml><?xml version="1.0" encoding="utf-8"?>
<dsp:drawing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http://schemas.openxmlformats.org/presentationml/2006/main" xmlns:dsp="http://schemas.microsoft.com/office/drawing/2008/diagram">
  <dsp:spTree>
    <dsp:nvGrpSpPr>
      <dsp:cNvPr id="13" name=""/>
      <dsp:cNvGrpSpPr/>
    </dsp:nvGrpSpPr>
    <dsp:grpSpPr/>
    <dsp:sp modelId="{F9943CA0-FF78-4B7B-A7D5-A7BC404C4E41}">
      <dsp:nvSpPr>
        <dsp:cNvPr id="14" name=""/>
        <dsp:cNvSpPr/>
      </dsp:nvSpPr>
      <dsp:spPr>
        <a:xfrm>
          <a:off x="0" y="348221"/>
          <a:ext cx="3886200" cy="14297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The company’s summer intern, Celeste, is assigned to work on a new project. </a:t>
          </a:r>
        </a:p>
      </dsp:txBody>
      <dsp:txXfrm>
        <a:off x="69794" y="418015"/>
        <a:ext cx="3746612" cy="1290152"/>
      </dsp:txXfrm>
    </dsp:sp>
    <dsp:sp modelId="{76E735FD-0E81-4A45-9447-31C588BDB5BF}">
      <dsp:nvSpPr>
        <dsp:cNvPr id="15" name=""/>
        <dsp:cNvSpPr/>
      </dsp:nvSpPr>
      <dsp:spPr>
        <a:xfrm>
          <a:off x="0" y="1852842"/>
          <a:ext cx="3886200" cy="14297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Greg is managing the project and is Celeste’s official mentor. </a:t>
          </a:r>
        </a:p>
      </dsp:txBody>
      <dsp:txXfrm>
        <a:off x="69794" y="1922636"/>
        <a:ext cx="3746612" cy="1290152"/>
      </dsp:txXfrm>
    </dsp:sp>
    <dsp:sp modelId="{7D27E92C-271D-4610-A210-51C263613BC5}">
      <dsp:nvSpPr>
        <dsp:cNvPr id="16" name=""/>
        <dsp:cNvSpPr/>
      </dsp:nvSpPr>
      <dsp:spPr>
        <a:xfrm>
          <a:off x="0" y="3357462"/>
          <a:ext cx="3886200" cy="14297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It’s obvious to everyone on the team that Greg has a crush on Celeste. </a:t>
          </a:r>
        </a:p>
      </dsp:txBody>
      <dsp:txXfrm>
        <a:off x="69794" y="3427256"/>
        <a:ext cx="3746612" cy="1290152"/>
      </dsp:txXfrm>
    </dsp:sp>
  </dsp:spTree>
</dsp:drawing>
</file>

<file path=ppt/diagrams/drawing12.xml><?xml version="1.0" encoding="utf-8"?>
<dsp:drawing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http://schemas.openxmlformats.org/presentationml/2006/main" xmlns:dsp="http://schemas.microsoft.com/office/drawing/2008/diagram">
  <dsp:spTree>
    <dsp:nvGrpSpPr>
      <dsp:cNvPr id="12" name=""/>
      <dsp:cNvGrpSpPr/>
    </dsp:nvGrpSpPr>
    <dsp:grpSpPr/>
    <dsp:sp modelId="{347B9480-2328-4ECB-B323-FE4977506F32}">
      <dsp:nvSpPr>
        <dsp:cNvPr id="13" name=""/>
        <dsp:cNvSpPr/>
      </dsp:nvSpPr>
      <dsp:spPr>
        <a:xfrm>
          <a:off x="0" y="2009"/>
          <a:ext cx="8074836" cy="1018537"/>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a:lstStyle/>
        <a:p/>
      </dsp:txBody>
    </dsp:sp>
    <dsp:sp modelId="{FD1AD7B2-D8BA-4F65-943B-444B99F695C2}">
      <dsp:nvSpPr>
        <dsp:cNvPr id="14" name=""/>
        <dsp:cNvSpPr/>
      </dsp:nvSpPr>
      <dsp:spPr>
        <a:xfrm>
          <a:off x="308107" y="231180"/>
          <a:ext cx="560195" cy="560195"/>
        </a:xfrm>
        <a:prstGeom prst="rect">
          <a:avLst/>
        </a:prstGeom>
        <a: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a:lstStyle/>
        <a:p/>
      </dsp:txBody>
    </dsp:sp>
    <dsp:sp modelId="{144463F0-F635-44FD-80B9-026B447C18FB}">
      <dsp:nvSpPr>
        <dsp:cNvPr id="15" name=""/>
        <dsp:cNvSpPr/>
      </dsp:nvSpPr>
      <dsp:spPr>
        <a:xfrm>
          <a:off x="1176411" y="2009"/>
          <a:ext cx="6898424" cy="10185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795" tIns="107795" rIns="107795" bIns="107795" numCol="1" spcCol="1270" anchor="ctr" anchorCtr="0">
          <a:noAutofit/>
        </a:bodyPr>
        <a:lstStyle/>
        <a:p>
          <a:pPr marL="0" lvl="0" indent="0" algn="l" defTabSz="889000">
            <a:lnSpc>
              <a:spcPct val="90000"/>
            </a:lnSpc>
            <a:spcBef>
              <a:spcPct val="0"/>
            </a:spcBef>
            <a:spcAft>
              <a:spcPct val="35000"/>
            </a:spcAft>
            <a:buNone/>
          </a:pPr>
          <a:r>
            <a:rPr lang="en-US" sz="2000" kern="1200"/>
            <a:t>A supervisor’s act is legally considered to be the act of the employer.</a:t>
          </a:r>
        </a:p>
      </dsp:txBody>
      <dsp:txXfrm>
        <a:off x="1176411" y="2009"/>
        <a:ext cx="6898424" cy="1018537"/>
      </dsp:txXfrm>
    </dsp:sp>
    <dsp:sp modelId="{12FE1F19-E7F4-42B2-A0A1-AB10B28732A5}">
      <dsp:nvSpPr>
        <dsp:cNvPr id="16" name=""/>
        <dsp:cNvSpPr/>
      </dsp:nvSpPr>
      <dsp:spPr>
        <a:xfrm>
          <a:off x="0" y="1275181"/>
          <a:ext cx="8074836" cy="1018537"/>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a:lstStyle/>
        <a:p/>
      </dsp:txBody>
    </dsp:sp>
    <dsp:sp modelId="{E33C70A7-E5F3-46D0-B278-ECABBFABD1CE}">
      <dsp:nvSpPr>
        <dsp:cNvPr id="17" name=""/>
        <dsp:cNvSpPr/>
      </dsp:nvSpPr>
      <dsp:spPr>
        <a:xfrm>
          <a:off x="308107" y="1504352"/>
          <a:ext cx="560195" cy="560195"/>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a:lstStyle/>
        <a:p/>
      </dsp:txBody>
    </dsp:sp>
    <dsp:sp modelId="{0A4194E1-E24E-438E-8C09-269AA18E7E9F}">
      <dsp:nvSpPr>
        <dsp:cNvPr id="18" name=""/>
        <dsp:cNvSpPr/>
      </dsp:nvSpPr>
      <dsp:spPr>
        <a:xfrm>
          <a:off x="1176411" y="1275181"/>
          <a:ext cx="6898424" cy="10185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795" tIns="107795" rIns="107795" bIns="107795" numCol="1" spcCol="1270" anchor="ctr" anchorCtr="0">
          <a:noAutofit/>
        </a:bodyPr>
        <a:lstStyle/>
        <a:p>
          <a:pPr marL="0" lvl="0" indent="0" algn="l" defTabSz="889000">
            <a:lnSpc>
              <a:spcPct val="90000"/>
            </a:lnSpc>
            <a:spcBef>
              <a:spcPct val="0"/>
            </a:spcBef>
            <a:spcAft>
              <a:spcPct val="35000"/>
            </a:spcAft>
            <a:buNone/>
          </a:pPr>
          <a:r>
            <a:rPr lang="en-US" sz="2000" kern="1200"/>
            <a:t>If the employer knew, or should have known, of the harassing conduct and failed to take corrective action. </a:t>
          </a:r>
        </a:p>
      </dsp:txBody>
      <dsp:txXfrm>
        <a:off x="1176411" y="1275181"/>
        <a:ext cx="6898424" cy="1018537"/>
      </dsp:txXfrm>
    </dsp:sp>
    <dsp:sp modelId="{4BB54B63-B351-49CE-A44C-22A427D8CEF4}">
      <dsp:nvSpPr>
        <dsp:cNvPr id="19" name=""/>
        <dsp:cNvSpPr/>
      </dsp:nvSpPr>
      <dsp:spPr>
        <a:xfrm>
          <a:off x="0" y="2548354"/>
          <a:ext cx="8074836" cy="1018537"/>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a:lstStyle/>
        <a:p/>
      </dsp:txBody>
    </dsp:sp>
    <dsp:sp modelId="{EC2EA97A-8A08-4A78-A86D-E5EFA5DC3E90}">
      <dsp:nvSpPr>
        <dsp:cNvPr id="20" name=""/>
        <dsp:cNvSpPr/>
      </dsp:nvSpPr>
      <dsp:spPr>
        <a:xfrm>
          <a:off x="308107" y="2777525"/>
          <a:ext cx="560195" cy="560195"/>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a:lstStyle/>
        <a:p/>
      </dsp:txBody>
    </dsp:sp>
    <dsp:sp modelId="{05A80738-64D9-49E4-BFA6-F1C9174726E5}">
      <dsp:nvSpPr>
        <dsp:cNvPr id="21" name=""/>
        <dsp:cNvSpPr/>
      </dsp:nvSpPr>
      <dsp:spPr>
        <a:xfrm>
          <a:off x="1176411" y="2548354"/>
          <a:ext cx="6898424" cy="10185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795" tIns="107795" rIns="107795" bIns="107795" numCol="1" spcCol="1270" anchor="ctr" anchorCtr="0">
          <a:noAutofit/>
        </a:bodyPr>
        <a:lstStyle/>
        <a:p>
          <a:pPr marL="0" lvl="0" indent="0" algn="l" defTabSz="889000">
            <a:lnSpc>
              <a:spcPct val="90000"/>
            </a:lnSpc>
            <a:spcBef>
              <a:spcPct val="0"/>
            </a:spcBef>
            <a:spcAft>
              <a:spcPct val="35000"/>
            </a:spcAft>
            <a:buNone/>
          </a:pPr>
          <a:r>
            <a:rPr lang="en-US" sz="2000" kern="1200"/>
            <a:t>Not taking complaints seriously or retaliation against a complainant</a:t>
          </a:r>
        </a:p>
      </dsp:txBody>
      <dsp:txXfrm>
        <a:off x="1176411" y="2548354"/>
        <a:ext cx="6898424" cy="1018537"/>
      </dsp:txXfrm>
    </dsp:sp>
    <dsp:sp modelId="{578E97E6-BDCC-43FE-A351-0989684F5858}">
      <dsp:nvSpPr>
        <dsp:cNvPr id="22" name=""/>
        <dsp:cNvSpPr/>
      </dsp:nvSpPr>
      <dsp:spPr>
        <a:xfrm>
          <a:off x="0" y="3821526"/>
          <a:ext cx="8074836" cy="1018537"/>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a:lstStyle/>
        <a:p/>
      </dsp:txBody>
    </dsp:sp>
    <dsp:sp modelId="{A42A9B8F-9A17-405D-9EA7-4E2EC63986CC}">
      <dsp:nvSpPr>
        <dsp:cNvPr id="23" name=""/>
        <dsp:cNvSpPr/>
      </dsp:nvSpPr>
      <dsp:spPr>
        <a:xfrm>
          <a:off x="308107" y="4050697"/>
          <a:ext cx="560195" cy="560195"/>
        </a:xfrm>
        <a:prstGeom prst="rect">
          <a:avLst/>
        </a:prstGeom>
        <a: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a:lstStyle/>
        <a:p/>
      </dsp:txBody>
    </dsp:sp>
    <dsp:sp modelId="{67C2EA64-31A6-40F4-BD3E-5CCAC0208B81}">
      <dsp:nvSpPr>
        <dsp:cNvPr id="24" name=""/>
        <dsp:cNvSpPr/>
      </dsp:nvSpPr>
      <dsp:spPr>
        <a:xfrm>
          <a:off x="1176411" y="3821526"/>
          <a:ext cx="6898424" cy="10185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795" tIns="107795" rIns="107795" bIns="107795" numCol="1" spcCol="1270" anchor="ctr" anchorCtr="0">
          <a:noAutofit/>
        </a:bodyPr>
        <a:lstStyle/>
        <a:p>
          <a:pPr marL="0" lvl="0" indent="0" algn="l" defTabSz="889000">
            <a:lnSpc>
              <a:spcPct val="90000"/>
            </a:lnSpc>
            <a:spcBef>
              <a:spcPct val="0"/>
            </a:spcBef>
            <a:spcAft>
              <a:spcPct val="35000"/>
            </a:spcAft>
            <a:buNone/>
          </a:pPr>
          <a:r>
            <a:rPr lang="en-US" sz="2000" kern="1200"/>
            <a:t>Liability may extend to off-premises activities, including at employer-sponsored off-site activities and during business travel</a:t>
          </a:r>
        </a:p>
      </dsp:txBody>
      <dsp:txXfrm>
        <a:off x="1176411" y="3821526"/>
        <a:ext cx="6898424" cy="1018537"/>
      </dsp:txXfrm>
    </dsp:sp>
  </dsp:spTree>
</dsp:drawing>
</file>

<file path=ppt/diagrams/drawing2.xml><?xml version="1.0" encoding="utf-8"?>
<dsp:drawing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http://schemas.openxmlformats.org/presentationml/2006/main" xmlns:dsp="http://schemas.microsoft.com/office/drawing/2008/diagram">
  <dsp:spTree>
    <dsp:nvGrpSpPr>
      <dsp:cNvPr id="13" name=""/>
      <dsp:cNvGrpSpPr/>
    </dsp:nvGrpSpPr>
    <dsp:grpSpPr/>
    <dsp:sp modelId="{5E0E77E2-A8FD-4202-9C0A-429CE6CF0B91}">
      <dsp:nvSpPr>
        <dsp:cNvPr id="14" name=""/>
        <dsp:cNvSpPr/>
      </dsp:nvSpPr>
      <dsp:spPr>
        <a:xfrm>
          <a:off x="0" y="2502"/>
          <a:ext cx="4287434" cy="170058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0" i="0" kern="1200"/>
            <a:t>Employee is subject to unwelcome sexual conduct</a:t>
          </a:r>
          <a:endParaRPr lang="en-US" sz="2400" kern="1200"/>
        </a:p>
      </dsp:txBody>
      <dsp:txXfrm>
        <a:off x="83016" y="85518"/>
        <a:ext cx="4121402" cy="1534554"/>
      </dsp:txXfrm>
    </dsp:sp>
    <dsp:sp modelId="{E5FD5710-6FEC-4EF3-8187-A662CFE549A7}">
      <dsp:nvSpPr>
        <dsp:cNvPr id="15" name=""/>
        <dsp:cNvSpPr/>
      </dsp:nvSpPr>
      <dsp:spPr>
        <a:xfrm>
          <a:off x="0" y="1717418"/>
          <a:ext cx="4287434" cy="170058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0" i="0" kern="1200"/>
            <a:t>Produces inferior terms and conditions of employment </a:t>
          </a:r>
          <a:endParaRPr lang="en-US" sz="2400" kern="1200"/>
        </a:p>
      </dsp:txBody>
      <dsp:txXfrm>
        <a:off x="83016" y="1800434"/>
        <a:ext cx="4121402" cy="1534554"/>
      </dsp:txXfrm>
    </dsp:sp>
    <dsp:sp modelId="{42C5A571-605F-4B57-BC60-19BB11CDD168}">
      <dsp:nvSpPr>
        <dsp:cNvPr id="16" name=""/>
        <dsp:cNvSpPr/>
      </dsp:nvSpPr>
      <dsp:spPr>
        <a:xfrm>
          <a:off x="0" y="3432335"/>
          <a:ext cx="4287434" cy="170058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0" i="0" kern="1200"/>
            <a:t>Unreasonably interferes with performance or creates an intimidating, hostile, or offensive work environment</a:t>
          </a:r>
          <a:endParaRPr lang="en-US" sz="2400" kern="1200"/>
        </a:p>
      </dsp:txBody>
      <dsp:txXfrm>
        <a:off x="83016" y="3515351"/>
        <a:ext cx="4121402" cy="1534554"/>
      </dsp:txXfrm>
    </dsp:sp>
  </dsp:spTree>
</dsp:drawing>
</file>

<file path=ppt/diagrams/drawing3.xml><?xml version="1.0" encoding="utf-8"?>
<dsp:drawing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http://schemas.openxmlformats.org/presentationml/2006/main" xmlns:dsp="http://schemas.microsoft.com/office/drawing/2008/diagram">
  <dsp:spTree>
    <dsp:nvGrpSpPr>
      <dsp:cNvPr id="8" name=""/>
      <dsp:cNvGrpSpPr/>
    </dsp:nvGrpSpPr>
    <dsp:grpSpPr/>
    <dsp:sp modelId="{779D09F1-13EA-4844-8F72-BE1E7299F9FA}">
      <dsp:nvSpPr>
        <dsp:cNvPr id="9" name=""/>
        <dsp:cNvSpPr/>
      </dsp:nvSpPr>
      <dsp:spPr>
        <a:xfrm>
          <a:off x="1343253" y="0"/>
          <a:ext cx="5634534" cy="5634534"/>
        </a:xfrm>
        <a:prstGeom prst="diamond">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a:lstStyle/>
        <a:p/>
      </dsp:txBody>
    </dsp:sp>
    <dsp:sp modelId="{1B6A5C2D-B33C-45BA-AF2B-B8ED9ACAA529}">
      <dsp:nvSpPr>
        <dsp:cNvPr id="10" name=""/>
        <dsp:cNvSpPr/>
      </dsp:nvSpPr>
      <dsp:spPr>
        <a:xfrm>
          <a:off x="1878534" y="535280"/>
          <a:ext cx="2197468" cy="2197468"/>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i="0" kern="1200"/>
            <a:t>Unwelcome </a:t>
          </a:r>
          <a:endParaRPr lang="en-US" sz="1800" kern="1200"/>
        </a:p>
      </dsp:txBody>
      <dsp:txXfrm>
        <a:off x="1985806" y="642552"/>
        <a:ext cx="1982925" cy="1982925"/>
      </dsp:txXfrm>
    </dsp:sp>
    <dsp:sp modelId="{22282617-0EBA-4104-9159-98764B60887A}">
      <dsp:nvSpPr>
        <dsp:cNvPr id="11" name=""/>
        <dsp:cNvSpPr/>
      </dsp:nvSpPr>
      <dsp:spPr>
        <a:xfrm>
          <a:off x="4245038" y="535280"/>
          <a:ext cx="2197468" cy="2197468"/>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i="0" kern="1200"/>
            <a:t>Based upon sex</a:t>
          </a:r>
          <a:endParaRPr lang="en-US" sz="1800" kern="1200"/>
        </a:p>
      </dsp:txBody>
      <dsp:txXfrm>
        <a:off x="4352309" y="642552"/>
        <a:ext cx="1982925" cy="1982925"/>
      </dsp:txXfrm>
    </dsp:sp>
    <dsp:sp modelId="{2464BA47-0FD6-4E8D-A85A-32A8593A119C}">
      <dsp:nvSpPr>
        <dsp:cNvPr id="12" name=""/>
        <dsp:cNvSpPr/>
      </dsp:nvSpPr>
      <dsp:spPr>
        <a:xfrm>
          <a:off x="1878534" y="2901785"/>
          <a:ext cx="2197468" cy="2197468"/>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i="0" kern="1200"/>
            <a:t>Interferes with work performance, OR creates an intimidating, hostile, or offensive work environment</a:t>
          </a:r>
          <a:endParaRPr lang="en-US" sz="1800" kern="1200"/>
        </a:p>
      </dsp:txBody>
      <dsp:txXfrm>
        <a:off x="1985806" y="3009057"/>
        <a:ext cx="1982925" cy="1982925"/>
      </dsp:txXfrm>
    </dsp:sp>
    <dsp:sp modelId="{C9F6DA6F-B5F0-4449-8600-005041FEDB00}">
      <dsp:nvSpPr>
        <dsp:cNvPr id="13" name=""/>
        <dsp:cNvSpPr/>
      </dsp:nvSpPr>
      <dsp:spPr>
        <a:xfrm>
          <a:off x="4245038" y="2901785"/>
          <a:ext cx="2197468" cy="2197468"/>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i="0" kern="1200"/>
            <a:t>A basis for holding the employer responsible</a:t>
          </a:r>
          <a:endParaRPr lang="en-US" sz="1800" kern="1200"/>
        </a:p>
      </dsp:txBody>
      <dsp:txXfrm>
        <a:off x="4352309" y="3009057"/>
        <a:ext cx="1982925" cy="1982925"/>
      </dsp:txXfrm>
    </dsp:sp>
  </dsp:spTree>
</dsp:drawing>
</file>

<file path=ppt/diagrams/drawing4.xml><?xml version="1.0" encoding="utf-8"?>
<dsp:drawing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http://schemas.openxmlformats.org/presentationml/2006/main" xmlns:dsp="http://schemas.microsoft.com/office/drawing/2008/diagram">
  <dsp:spTree>
    <dsp:nvGrpSpPr>
      <dsp:cNvPr id="14" name=""/>
      <dsp:cNvGrpSpPr/>
    </dsp:nvGrpSpPr>
    <dsp:grpSpPr/>
  </dsp:spTree>
</dsp:drawing>
</file>

<file path=ppt/diagrams/drawing5.xml><?xml version="1.0" encoding="utf-8"?>
<dsp:drawing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http://schemas.openxmlformats.org/presentationml/2006/main" xmlns:dsp="http://schemas.microsoft.com/office/drawing/2008/diagram">
  <dsp:spTree>
    <dsp:nvGrpSpPr>
      <dsp:cNvPr id="12" name=""/>
      <dsp:cNvGrpSpPr/>
    </dsp:nvGrpSpPr>
    <dsp:grpSpPr/>
    <dsp:sp modelId="{E29978D6-BBCF-4771-813E-7B90DC6B39EA}">
      <dsp:nvSpPr>
        <dsp:cNvPr id="13" name=""/>
        <dsp:cNvSpPr/>
      </dsp:nvSpPr>
      <dsp:spPr>
        <a:xfrm>
          <a:off x="0" y="77681"/>
          <a:ext cx="8074836" cy="1510396"/>
        </a:xfrm>
        <a:prstGeom prst="roundRect">
          <a:avLst/>
        </a:prstGeom>
        <a:solidFill>
          <a:schemeClr val="accent2"/>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a:t>Hostile Work Environment – "reasonable person standard"</a:t>
          </a:r>
        </a:p>
      </dsp:txBody>
      <dsp:txXfrm>
        <a:off x="73732" y="151412"/>
        <a:ext cx="7927373" cy="1362933"/>
      </dsp:txXfrm>
    </dsp:sp>
    <dsp:sp modelId="{C729C296-2A09-462F-8452-CE3C9FAC439E}">
      <dsp:nvSpPr>
        <dsp:cNvPr id="14" name=""/>
        <dsp:cNvSpPr/>
      </dsp:nvSpPr>
      <dsp:spPr>
        <a:xfrm>
          <a:off x="0" y="1665838"/>
          <a:ext cx="8074836" cy="1510396"/>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a:t>A reasonable person in the same circumstances would perceive the environment created by conduct as intimidating, hostile, abusive, or offensive</a:t>
          </a:r>
        </a:p>
      </dsp:txBody>
      <dsp:txXfrm>
        <a:off x="73732" y="1739569"/>
        <a:ext cx="7927373" cy="1362933"/>
      </dsp:txXfrm>
    </dsp:sp>
    <dsp:sp modelId="{C361C70B-CF1D-4895-B56B-5DE6C6AE1E39}">
      <dsp:nvSpPr>
        <dsp:cNvPr id="15" name=""/>
        <dsp:cNvSpPr/>
      </dsp:nvSpPr>
      <dsp:spPr>
        <a:xfrm>
          <a:off x="0" y="3253995"/>
          <a:ext cx="8074836" cy="1510396"/>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a:t>The reasonable person standard considers the victim’s perspective</a:t>
          </a:r>
        </a:p>
      </dsp:txBody>
      <dsp:txXfrm>
        <a:off x="73732" y="3327726"/>
        <a:ext cx="7927373" cy="1362933"/>
      </dsp:txXfrm>
    </dsp:sp>
  </dsp:spTree>
</dsp:drawing>
</file>

<file path=ppt/diagrams/drawing6.xml><?xml version="1.0" encoding="utf-8"?>
<dsp:drawing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http://schemas.openxmlformats.org/presentationml/2006/main" xmlns:dsp="http://schemas.microsoft.com/office/drawing/2008/diagram">
  <dsp:spTree>
    <dsp:nvGrpSpPr>
      <dsp:cNvPr id="12" name=""/>
      <dsp:cNvGrpSpPr/>
    </dsp:nvGrpSpPr>
    <dsp:grpSpPr/>
  </dsp:spTree>
</dsp:drawing>
</file>

<file path=ppt/diagrams/drawing7.xml><?xml version="1.0" encoding="utf-8"?>
<dsp:drawing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http://schemas.openxmlformats.org/presentationml/2006/main" xmlns:dsp="http://schemas.microsoft.com/office/drawing/2008/diagram">
  <dsp:spTree>
    <dsp:nvGrpSpPr>
      <dsp:cNvPr id="12" name=""/>
      <dsp:cNvGrpSpPr/>
    </dsp:nvGrpSpPr>
    <dsp:grpSpPr/>
    <dsp:sp modelId="{9DD2F767-96F1-47F0-9B98-21D237EA4B9E}">
      <dsp:nvSpPr>
        <dsp:cNvPr id="13" name=""/>
        <dsp:cNvSpPr/>
      </dsp:nvSpPr>
      <dsp:spPr>
        <a:xfrm>
          <a:off x="0" y="0"/>
          <a:ext cx="8074836"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a:lstStyle/>
        <a:p/>
      </dsp:txBody>
    </dsp:sp>
    <dsp:sp modelId="{04001C80-5663-468B-80EC-4159CF79AA16}">
      <dsp:nvSpPr>
        <dsp:cNvPr id="14" name=""/>
        <dsp:cNvSpPr/>
      </dsp:nvSpPr>
      <dsp:spPr>
        <a:xfrm>
          <a:off x="25318" y="0"/>
          <a:ext cx="2344849" cy="48420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b="1" kern="1200"/>
            <a:t>Physical conduct can be sexual harassment, such as unwanted:</a:t>
          </a:r>
        </a:p>
      </dsp:txBody>
      <dsp:txXfrm>
        <a:off x="25318" y="0"/>
        <a:ext cx="2344849" cy="4842074"/>
      </dsp:txXfrm>
    </dsp:sp>
    <dsp:sp modelId="{FA7B188E-0470-494B-A0AA-76CA1D7FB0CC}">
      <dsp:nvSpPr>
        <dsp:cNvPr id="15" name=""/>
        <dsp:cNvSpPr/>
      </dsp:nvSpPr>
      <dsp:spPr>
        <a:xfrm>
          <a:off x="2452251" y="38124"/>
          <a:ext cx="5620685" cy="762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kern="1200"/>
            <a:t>Kissing</a:t>
          </a:r>
        </a:p>
      </dsp:txBody>
      <dsp:txXfrm>
        <a:off x="2452251" y="38124"/>
        <a:ext cx="5620685" cy="762484"/>
      </dsp:txXfrm>
    </dsp:sp>
    <dsp:sp modelId="{E5774954-DE3E-4364-9724-9A5D74BA6EC6}">
      <dsp:nvSpPr>
        <dsp:cNvPr id="16" name=""/>
        <dsp:cNvSpPr/>
      </dsp:nvSpPr>
      <dsp:spPr>
        <a:xfrm>
          <a:off x="2344849" y="800609"/>
          <a:ext cx="5728086"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a:lstStyle/>
        <a:p/>
      </dsp:txBody>
    </dsp:sp>
    <dsp:sp modelId="{3036DDB2-AE06-468F-96F2-D888D3CAE9AC}">
      <dsp:nvSpPr>
        <dsp:cNvPr id="17" name=""/>
        <dsp:cNvSpPr/>
      </dsp:nvSpPr>
      <dsp:spPr>
        <a:xfrm>
          <a:off x="2452251" y="838733"/>
          <a:ext cx="5620685" cy="762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kern="1200"/>
            <a:t>Hugging</a:t>
          </a:r>
          <a:endParaRPr lang="en-US" sz="2900" b="1" kern="1200"/>
        </a:p>
      </dsp:txBody>
      <dsp:txXfrm>
        <a:off x="2452251" y="838733"/>
        <a:ext cx="5620685" cy="762484"/>
      </dsp:txXfrm>
    </dsp:sp>
    <dsp:sp modelId="{25CA783D-804A-4718-A65F-D633E2551F2E}">
      <dsp:nvSpPr>
        <dsp:cNvPr id="18" name=""/>
        <dsp:cNvSpPr/>
      </dsp:nvSpPr>
      <dsp:spPr>
        <a:xfrm>
          <a:off x="2344849" y="1601218"/>
          <a:ext cx="5728086"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a:lstStyle/>
        <a:p/>
      </dsp:txBody>
    </dsp:sp>
    <dsp:sp modelId="{8E20EA2B-965A-4571-89D8-0F22CC839CD2}">
      <dsp:nvSpPr>
        <dsp:cNvPr id="19" name=""/>
        <dsp:cNvSpPr/>
      </dsp:nvSpPr>
      <dsp:spPr>
        <a:xfrm>
          <a:off x="2452251" y="1639342"/>
          <a:ext cx="5620685" cy="762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kern="1200"/>
            <a:t>Grabbing</a:t>
          </a:r>
        </a:p>
      </dsp:txBody>
      <dsp:txXfrm>
        <a:off x="2452251" y="1639342"/>
        <a:ext cx="5620685" cy="762484"/>
      </dsp:txXfrm>
    </dsp:sp>
    <dsp:sp modelId="{AABD15F3-D132-4FB4-AFDE-99D83C156B52}">
      <dsp:nvSpPr>
        <dsp:cNvPr id="20" name=""/>
        <dsp:cNvSpPr/>
      </dsp:nvSpPr>
      <dsp:spPr>
        <a:xfrm>
          <a:off x="2344849" y="2401827"/>
          <a:ext cx="5728086"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a:lstStyle/>
        <a:p/>
      </dsp:txBody>
    </dsp:sp>
    <dsp:sp modelId="{CEFC418A-23D7-4D55-A0FE-F1A0703D62CF}">
      <dsp:nvSpPr>
        <dsp:cNvPr id="21" name=""/>
        <dsp:cNvSpPr/>
      </dsp:nvSpPr>
      <dsp:spPr>
        <a:xfrm>
          <a:off x="2452251" y="2439951"/>
          <a:ext cx="5620685" cy="762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kern="1200"/>
            <a:t>Touching</a:t>
          </a:r>
        </a:p>
      </dsp:txBody>
      <dsp:txXfrm>
        <a:off x="2452251" y="2439951"/>
        <a:ext cx="5620685" cy="762484"/>
      </dsp:txXfrm>
    </dsp:sp>
    <dsp:sp modelId="{92CE6935-93BE-4AE4-A6FA-BCF135B33571}">
      <dsp:nvSpPr>
        <dsp:cNvPr id="22" name=""/>
        <dsp:cNvSpPr/>
      </dsp:nvSpPr>
      <dsp:spPr>
        <a:xfrm>
          <a:off x="2344849" y="3202436"/>
          <a:ext cx="5728086"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a:lstStyle/>
        <a:p/>
      </dsp:txBody>
    </dsp:sp>
    <dsp:sp modelId="{44D419E0-7A45-4EDE-9CAF-33192D17489F}">
      <dsp:nvSpPr>
        <dsp:cNvPr id="23" name=""/>
        <dsp:cNvSpPr/>
      </dsp:nvSpPr>
      <dsp:spPr>
        <a:xfrm>
          <a:off x="2452251" y="3240560"/>
          <a:ext cx="5620685" cy="762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kern="1200"/>
            <a:t>Impeding or blocking of movements</a:t>
          </a:r>
        </a:p>
      </dsp:txBody>
      <dsp:txXfrm>
        <a:off x="2452251" y="3240560"/>
        <a:ext cx="5620685" cy="762484"/>
      </dsp:txXfrm>
    </dsp:sp>
    <dsp:sp modelId="{B37EE827-1F0A-4D90-AC5C-14715A36C966}">
      <dsp:nvSpPr>
        <dsp:cNvPr id="24" name=""/>
        <dsp:cNvSpPr/>
      </dsp:nvSpPr>
      <dsp:spPr>
        <a:xfrm>
          <a:off x="2344849" y="4003045"/>
          <a:ext cx="5728086"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a:lstStyle/>
        <a:p/>
      </dsp:txBody>
    </dsp:sp>
    <dsp:sp modelId="{6BBB7369-F88E-416A-8EE4-F27EE06C5620}">
      <dsp:nvSpPr>
        <dsp:cNvPr id="25" name=""/>
        <dsp:cNvSpPr/>
      </dsp:nvSpPr>
      <dsp:spPr>
        <a:xfrm>
          <a:off x="2452251" y="4041169"/>
          <a:ext cx="5620685" cy="762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kern="1200"/>
            <a:t>Assault</a:t>
          </a:r>
        </a:p>
      </dsp:txBody>
      <dsp:txXfrm>
        <a:off x="2452251" y="4041169"/>
        <a:ext cx="5620685" cy="762484"/>
      </dsp:txXfrm>
    </dsp:sp>
    <dsp:sp modelId="{BE967B57-0147-4930-8A8F-88958A2ECA63}">
      <dsp:nvSpPr>
        <dsp:cNvPr id="26" name=""/>
        <dsp:cNvSpPr/>
      </dsp:nvSpPr>
      <dsp:spPr>
        <a:xfrm>
          <a:off x="2344849" y="4803654"/>
          <a:ext cx="5728086"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a:lstStyle/>
        <a:p/>
      </dsp:txBody>
    </dsp:sp>
  </dsp:spTree>
</dsp:drawing>
</file>

<file path=ppt/diagrams/drawing8.xml><?xml version="1.0" encoding="utf-8"?>
<dsp:drawing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http://schemas.openxmlformats.org/presentationml/2006/main" xmlns:dsp="http://schemas.microsoft.com/office/drawing/2008/diagram">
  <dsp:spTree>
    <dsp:nvGrpSpPr>
      <dsp:cNvPr id="12" name=""/>
      <dsp:cNvGrpSpPr/>
    </dsp:nvGrpSpPr>
    <dsp:grpSpPr/>
    <dsp:sp modelId="{9DD2F767-96F1-47F0-9B98-21D237EA4B9E}">
      <dsp:nvSpPr>
        <dsp:cNvPr id="13" name=""/>
        <dsp:cNvSpPr/>
      </dsp:nvSpPr>
      <dsp:spPr>
        <a:xfrm>
          <a:off x="0" y="0"/>
          <a:ext cx="8074836"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a:lstStyle/>
        <a:p/>
      </dsp:txBody>
    </dsp:sp>
    <dsp:sp modelId="{04001C80-5663-468B-80EC-4159CF79AA16}">
      <dsp:nvSpPr>
        <dsp:cNvPr id="14" name=""/>
        <dsp:cNvSpPr/>
      </dsp:nvSpPr>
      <dsp:spPr>
        <a:xfrm>
          <a:off x="25318" y="0"/>
          <a:ext cx="2344849" cy="48420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b="1" kern="1200"/>
            <a:t>Verbal conduct can be sexual harassment, such as unwanted:</a:t>
          </a:r>
        </a:p>
      </dsp:txBody>
      <dsp:txXfrm>
        <a:off x="25318" y="0"/>
        <a:ext cx="2344849" cy="4842074"/>
      </dsp:txXfrm>
    </dsp:sp>
    <dsp:sp modelId="{FA7B188E-0470-494B-A0AA-76CA1D7FB0CC}">
      <dsp:nvSpPr>
        <dsp:cNvPr id="15" name=""/>
        <dsp:cNvSpPr/>
      </dsp:nvSpPr>
      <dsp:spPr>
        <a:xfrm>
          <a:off x="2452251" y="38124"/>
          <a:ext cx="5620685" cy="762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a:t>Foul or obscene language</a:t>
          </a:r>
        </a:p>
      </dsp:txBody>
      <dsp:txXfrm>
        <a:off x="2452251" y="38124"/>
        <a:ext cx="5620685" cy="762484"/>
      </dsp:txXfrm>
    </dsp:sp>
    <dsp:sp modelId="{E5774954-DE3E-4364-9724-9A5D74BA6EC6}">
      <dsp:nvSpPr>
        <dsp:cNvPr id="16" name=""/>
        <dsp:cNvSpPr/>
      </dsp:nvSpPr>
      <dsp:spPr>
        <a:xfrm>
          <a:off x="2344849" y="800609"/>
          <a:ext cx="5728086"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a:lstStyle/>
        <a:p/>
      </dsp:txBody>
    </dsp:sp>
    <dsp:sp modelId="{3036DDB2-AE06-468F-96F2-D888D3CAE9AC}">
      <dsp:nvSpPr>
        <dsp:cNvPr id="17" name=""/>
        <dsp:cNvSpPr/>
      </dsp:nvSpPr>
      <dsp:spPr>
        <a:xfrm>
          <a:off x="2452251" y="838733"/>
          <a:ext cx="5620685" cy="762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a:t>Derogatory comments – sex or gender-based</a:t>
          </a:r>
        </a:p>
      </dsp:txBody>
      <dsp:txXfrm>
        <a:off x="2452251" y="838733"/>
        <a:ext cx="5620685" cy="762484"/>
      </dsp:txXfrm>
    </dsp:sp>
    <dsp:sp modelId="{25CA783D-804A-4718-A65F-D633E2551F2E}">
      <dsp:nvSpPr>
        <dsp:cNvPr id="18" name=""/>
        <dsp:cNvSpPr/>
      </dsp:nvSpPr>
      <dsp:spPr>
        <a:xfrm>
          <a:off x="2344849" y="1601218"/>
          <a:ext cx="5728086"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a:lstStyle/>
        <a:p/>
      </dsp:txBody>
    </dsp:sp>
    <dsp:sp modelId="{8E20EA2B-965A-4571-89D8-0F22CC839CD2}">
      <dsp:nvSpPr>
        <dsp:cNvPr id="19" name=""/>
        <dsp:cNvSpPr/>
      </dsp:nvSpPr>
      <dsp:spPr>
        <a:xfrm>
          <a:off x="2452251" y="1639342"/>
          <a:ext cx="5620685" cy="762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a:t>Explicit discussions of sexual activities</a:t>
          </a:r>
        </a:p>
      </dsp:txBody>
      <dsp:txXfrm>
        <a:off x="2452251" y="1639342"/>
        <a:ext cx="5620685" cy="762484"/>
      </dsp:txXfrm>
    </dsp:sp>
    <dsp:sp modelId="{AABD15F3-D132-4FB4-AFDE-99D83C156B52}">
      <dsp:nvSpPr>
        <dsp:cNvPr id="20" name=""/>
        <dsp:cNvSpPr/>
      </dsp:nvSpPr>
      <dsp:spPr>
        <a:xfrm>
          <a:off x="2344849" y="2401827"/>
          <a:ext cx="5728086"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a:lstStyle/>
        <a:p/>
      </dsp:txBody>
    </dsp:sp>
    <dsp:sp modelId="{CEFC418A-23D7-4D55-A0FE-F1A0703D62CF}">
      <dsp:nvSpPr>
        <dsp:cNvPr id="21" name=""/>
        <dsp:cNvSpPr/>
      </dsp:nvSpPr>
      <dsp:spPr>
        <a:xfrm>
          <a:off x="2452251" y="2439951"/>
          <a:ext cx="5620685" cy="762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a:t>Comments about physical or sexual attributes</a:t>
          </a:r>
        </a:p>
      </dsp:txBody>
      <dsp:txXfrm>
        <a:off x="2452251" y="2439951"/>
        <a:ext cx="5620685" cy="762484"/>
      </dsp:txXfrm>
    </dsp:sp>
    <dsp:sp modelId="{92CE6935-93BE-4AE4-A6FA-BCF135B33571}">
      <dsp:nvSpPr>
        <dsp:cNvPr id="22" name=""/>
        <dsp:cNvSpPr/>
      </dsp:nvSpPr>
      <dsp:spPr>
        <a:xfrm>
          <a:off x="2344849" y="3202436"/>
          <a:ext cx="5728086"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a:lstStyle/>
        <a:p/>
      </dsp:txBody>
    </dsp:sp>
    <dsp:sp modelId="{44D419E0-7A45-4EDE-9CAF-33192D17489F}">
      <dsp:nvSpPr>
        <dsp:cNvPr id="23" name=""/>
        <dsp:cNvSpPr/>
      </dsp:nvSpPr>
      <dsp:spPr>
        <a:xfrm>
          <a:off x="2452251" y="3240560"/>
          <a:ext cx="5620685" cy="762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a:t>Sexual innuendo or sexual jokes</a:t>
          </a:r>
        </a:p>
      </dsp:txBody>
      <dsp:txXfrm>
        <a:off x="2452251" y="3240560"/>
        <a:ext cx="5620685" cy="762484"/>
      </dsp:txXfrm>
    </dsp:sp>
    <dsp:sp modelId="{B37EE827-1F0A-4D90-AC5C-14715A36C966}">
      <dsp:nvSpPr>
        <dsp:cNvPr id="24" name=""/>
        <dsp:cNvSpPr/>
      </dsp:nvSpPr>
      <dsp:spPr>
        <a:xfrm>
          <a:off x="2344849" y="4003045"/>
          <a:ext cx="5728086"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a:lstStyle/>
        <a:p/>
      </dsp:txBody>
    </dsp:sp>
    <dsp:sp modelId="{6BBB7369-F88E-416A-8EE4-F27EE06C5620}">
      <dsp:nvSpPr>
        <dsp:cNvPr id="25" name=""/>
        <dsp:cNvSpPr/>
      </dsp:nvSpPr>
      <dsp:spPr>
        <a:xfrm>
          <a:off x="2452251" y="4041169"/>
          <a:ext cx="5620685" cy="762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a:t>Rumors</a:t>
          </a:r>
        </a:p>
      </dsp:txBody>
      <dsp:txXfrm>
        <a:off x="2452251" y="4041169"/>
        <a:ext cx="5620685" cy="762484"/>
      </dsp:txXfrm>
    </dsp:sp>
    <dsp:sp modelId="{BE967B57-0147-4930-8A8F-88958A2ECA63}">
      <dsp:nvSpPr>
        <dsp:cNvPr id="26" name=""/>
        <dsp:cNvSpPr/>
      </dsp:nvSpPr>
      <dsp:spPr>
        <a:xfrm>
          <a:off x="2344849" y="4803654"/>
          <a:ext cx="5728086"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a:lstStyle/>
        <a:p/>
      </dsp:txBody>
    </dsp:sp>
  </dsp:spTree>
</dsp:drawing>
</file>

<file path=ppt/diagrams/drawing9.xml><?xml version="1.0" encoding="utf-8"?>
<dsp:drawing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http://schemas.openxmlformats.org/presentationml/2006/main" xmlns:dsp="http://schemas.microsoft.com/office/drawing/2008/diagram">
  <dsp:spTree>
    <dsp:nvGrpSpPr>
      <dsp:cNvPr id="12" name=""/>
      <dsp:cNvGrpSpPr/>
    </dsp:nvGrpSpPr>
    <dsp:grpSpPr/>
    <dsp:sp modelId="{C9601054-612F-4984-8750-736A5911B21E}">
      <dsp:nvSpPr>
        <dsp:cNvPr id="13" name=""/>
        <dsp:cNvSpPr/>
      </dsp:nvSpPr>
      <dsp:spPr>
        <a:xfrm>
          <a:off x="0" y="0"/>
          <a:ext cx="8074836"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a:lstStyle/>
        <a:p/>
      </dsp:txBody>
    </dsp:sp>
    <dsp:sp modelId="{BEDF4B48-2D4C-443E-BD22-BF5BFB509D5F}">
      <dsp:nvSpPr>
        <dsp:cNvPr id="14" name=""/>
        <dsp:cNvSpPr/>
      </dsp:nvSpPr>
      <dsp:spPr>
        <a:xfrm>
          <a:off x="0" y="0"/>
          <a:ext cx="2145353" cy="48420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b="1" kern="1200"/>
            <a:t>Visual or written conduct can also be sexual harassment, such as unwanted:</a:t>
          </a:r>
        </a:p>
      </dsp:txBody>
      <dsp:txXfrm>
        <a:off x="0" y="0"/>
        <a:ext cx="2145353" cy="4842074"/>
      </dsp:txXfrm>
    </dsp:sp>
    <dsp:sp modelId="{AF89559D-5885-4018-87A7-1D664F7DA9DB}">
      <dsp:nvSpPr>
        <dsp:cNvPr id="15" name=""/>
        <dsp:cNvSpPr/>
      </dsp:nvSpPr>
      <dsp:spPr>
        <a:xfrm>
          <a:off x="2256421" y="45630"/>
          <a:ext cx="5812580" cy="9126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a:t>Leering</a:t>
          </a:r>
        </a:p>
      </dsp:txBody>
      <dsp:txXfrm>
        <a:off x="2256421" y="45630"/>
        <a:ext cx="5812580" cy="912617"/>
      </dsp:txXfrm>
    </dsp:sp>
    <dsp:sp modelId="{06193558-81C3-469C-90BD-119AD69E9186}">
      <dsp:nvSpPr>
        <dsp:cNvPr id="16" name=""/>
        <dsp:cNvSpPr/>
      </dsp:nvSpPr>
      <dsp:spPr>
        <a:xfrm>
          <a:off x="2145353" y="958248"/>
          <a:ext cx="5923649"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a:lstStyle/>
        <a:p/>
      </dsp:txBody>
    </dsp:sp>
    <dsp:sp modelId="{521AD668-4B88-4CCD-8A4D-F73EC909D758}">
      <dsp:nvSpPr>
        <dsp:cNvPr id="17" name=""/>
        <dsp:cNvSpPr/>
      </dsp:nvSpPr>
      <dsp:spPr>
        <a:xfrm>
          <a:off x="2256421" y="1003879"/>
          <a:ext cx="5812580" cy="9126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a:t>Staring</a:t>
          </a:r>
        </a:p>
      </dsp:txBody>
      <dsp:txXfrm>
        <a:off x="2256421" y="1003879"/>
        <a:ext cx="5812580" cy="912617"/>
      </dsp:txXfrm>
    </dsp:sp>
    <dsp:sp modelId="{EA7C57B3-E997-4F4A-8CDC-6DAE52C5629C}">
      <dsp:nvSpPr>
        <dsp:cNvPr id="18" name=""/>
        <dsp:cNvSpPr/>
      </dsp:nvSpPr>
      <dsp:spPr>
        <a:xfrm>
          <a:off x="2145353" y="1916496"/>
          <a:ext cx="5923649"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a:lstStyle/>
        <a:p/>
      </dsp:txBody>
    </dsp:sp>
    <dsp:sp modelId="{6CEC15DE-6A48-4D0C-A553-4D577B2A7649}">
      <dsp:nvSpPr>
        <dsp:cNvPr id="19" name=""/>
        <dsp:cNvSpPr/>
      </dsp:nvSpPr>
      <dsp:spPr>
        <a:xfrm>
          <a:off x="2256421" y="1962127"/>
          <a:ext cx="5812580" cy="9126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a:t>Sexual gesturing</a:t>
          </a:r>
        </a:p>
      </dsp:txBody>
      <dsp:txXfrm>
        <a:off x="2256421" y="1962127"/>
        <a:ext cx="5812580" cy="912617"/>
      </dsp:txXfrm>
    </dsp:sp>
    <dsp:sp modelId="{DE3ECEDF-86CF-440C-A859-06473E1C0D61}">
      <dsp:nvSpPr>
        <dsp:cNvPr id="20" name=""/>
        <dsp:cNvSpPr/>
      </dsp:nvSpPr>
      <dsp:spPr>
        <a:xfrm>
          <a:off x="2145353" y="2874745"/>
          <a:ext cx="5923649"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a:lstStyle/>
        <a:p/>
      </dsp:txBody>
    </dsp:sp>
    <dsp:sp modelId="{BF10462E-B44D-41D7-BF53-18DA847979E9}">
      <dsp:nvSpPr>
        <dsp:cNvPr id="21" name=""/>
        <dsp:cNvSpPr/>
      </dsp:nvSpPr>
      <dsp:spPr>
        <a:xfrm>
          <a:off x="2256421" y="2920375"/>
          <a:ext cx="5812580" cy="9126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a:t>Displaying sexually suggestive or explicit objects, pictures, or videos</a:t>
          </a:r>
        </a:p>
      </dsp:txBody>
      <dsp:txXfrm>
        <a:off x="2256421" y="2920375"/>
        <a:ext cx="5812580" cy="912617"/>
      </dsp:txXfrm>
    </dsp:sp>
    <dsp:sp modelId="{E7801F89-3978-4FCB-A1FA-55AFFA252E54}">
      <dsp:nvSpPr>
        <dsp:cNvPr id="22" name=""/>
        <dsp:cNvSpPr/>
      </dsp:nvSpPr>
      <dsp:spPr>
        <a:xfrm>
          <a:off x="2145353" y="3832993"/>
          <a:ext cx="5923649"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a:lstStyle/>
        <a:p/>
      </dsp:txBody>
    </dsp:sp>
    <dsp:sp modelId="{6DCF9578-0452-4650-965C-EAF3582D6CA3}">
      <dsp:nvSpPr>
        <dsp:cNvPr id="23" name=""/>
        <dsp:cNvSpPr/>
      </dsp:nvSpPr>
      <dsp:spPr>
        <a:xfrm>
          <a:off x="2256421" y="3878624"/>
          <a:ext cx="5812580" cy="9126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a:t>Sending sexually suggestive or explicit emails, text messages, or other electronic communications</a:t>
          </a:r>
        </a:p>
      </dsp:txBody>
      <dsp:txXfrm>
        <a:off x="2256421" y="3878624"/>
        <a:ext cx="5812580" cy="912617"/>
      </dsp:txXfrm>
    </dsp:sp>
    <dsp:sp modelId="{26FC7588-F887-4E82-8A66-926A82CF2EFE}">
      <dsp:nvSpPr>
        <dsp:cNvPr id="24" name=""/>
        <dsp:cNvSpPr/>
      </dsp:nvSpPr>
      <dsp:spPr>
        <a:xfrm>
          <a:off x="2145353" y="4791241"/>
          <a:ext cx="5923649"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a:lstStyle/>
        <a:p/>
      </dsp:txBody>
    </dsp:sp>
  </dsp:spTree>
</dsp:drawing>
</file>

<file path=ppt/diagrams/layout1.xml><?xml version="1.0" encoding="utf-8"?>
<dgm:layoutDef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dgm="http://schemas.openxmlformats.org/drawingml/2006/diagram"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dgm:ruleLst>
    <dgm:forEach name="Name0" axis="ch" ptType="node">
      <dgm:layoutNode name="parentText" styleLbl="node1">
        <dgm:varLst>
          <dgm:chMax val="0"/>
          <dgm:bulletEnabled val="1"/>
        </dgm:varLst>
        <dgm:alg type="tx">
          <dgm:param type="parTxLTRAlign" val="l"/>
          <dgm:param type="parTxRTLAlign" val="r"/>
        </dgm:alg>
        <dgm:shape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dgm:ruleLst>
      </dgm:layoutNode>
      <dgm:choose name="Name1">
        <dgm:if name="Name2" axis="ch" ptType="node" func="cnt" op="gte" val="1">
          <dgm:layoutNode name="childText" styleLbl="revTx">
            <dgm:varLst>
              <dgm:bulletEnabled val="1"/>
            </dgm:varLst>
            <dgm:alg type="tx">
              <dgm:param type="stBulletLvl" val="1"/>
              <dgm:param type="lnSpAfChP" val="20"/>
            </dgm:alg>
            <dgm:shape type="rect" r:blip="">
              <dgm:adjLst/>
            </dgm:shape>
            <dgm:presOf axis="des" ptType="node"/>
            <dgm:constrLst>
              <dgm:constr type="tMarg" refType="primFontSz" fact="0.1"/>
              <dgm:constr type="bMarg" refType="primFontSz" fact="0.1"/>
              <dgm:constr type="lMarg" refType="w" fact="0.09"/>
            </dgm:constrLst>
            <dgm:ruleLst>
              <dgm:rule type="h" val="INF"/>
            </dgm:ruleLst>
          </dgm:layoutNode>
        </dgm:if>
        <dgm:else name="Name3">
          <dgm:choose name="Name4">
            <dgm:if name="Name5" axis="par ch" ptType="doc node" func="cnt" op="gte" val="2">
              <dgm:forEach name="Name6" axis="followSib" ptType="sibTrans" cnt="1">
                <dgm:layoutNode name="spacer">
                  <dgm:alg type="sp"/>
                  <dgm:shape r:blip="">
                    <dgm:adjLst/>
                  </dgm:shape>
                  <dgm:presOf/>
                  <dgm:constrLst/>
                  <dgm:ruleLst/>
                </dgm:layoutNode>
              </dgm:forEach>
            </dgm:if>
            <dgm:else name="Name7"/>
          </dgm:choose>
        </dgm:else>
      </dgm:choose>
    </dgm:forEach>
  </dgm:layoutNode>
</dgm:layoutDef>
</file>

<file path=ppt/diagrams/layout10.xml><?xml version="1.0" encoding="utf-8"?>
<dgm:layoutDef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dgm="http://schemas.openxmlformats.org/drawingml/2006/diagram"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r:blip="">
            <dgm:adjLst/>
          </dgm:shape>
          <dgm:presOf/>
          <dgm:forEach name="Name16" axis="ch" ptType="node">
            <dgm:choose name="Name17">
              <dgm:if name="Name18" axis="self" ptType="node" func="pos" op="equ" val="1">
                <dgm:layoutNode name="vertSpace2a">
                  <dgm:alg type="sp"/>
                  <dgm:shape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r:blip="">
                <dgm:adjLst/>
              </dgm:shape>
              <dgm:presOf/>
              <dgm:layoutNode name="horzSpace2">
                <dgm:alg type="sp"/>
                <dgm:shape r:blip="">
                  <dgm:adjLst/>
                </dgm:shape>
                <dgm:presOf/>
              </dgm:layoutNode>
              <dgm:layoutNode name="tx2" styleLbl="revTx">
                <dgm:alg type="tx">
                  <dgm:param type="parTxLTRAlign" val="l"/>
                  <dgm:param type="parTxRTLAlign" val="r"/>
                  <dgm:param type="txAnchorVert" val="t"/>
                </dgm:alg>
                <dgm:shape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r:blip="">
                      <dgm:adjLst/>
                    </dgm:shape>
                    <dgm:presOf/>
                    <dgm:layoutNode name="horzSpace3">
                      <dgm:alg type="sp"/>
                      <dgm:shape r:blip="">
                        <dgm:adjLst/>
                      </dgm:shape>
                      <dgm:presOf/>
                    </dgm:layoutNode>
                    <dgm:layoutNode name="tx3" styleLbl="revTx">
                      <dgm:alg type="tx">
                        <dgm:param type="parTxLTRAlign" val="l"/>
                        <dgm:param type="parTxRTLAlign" val="r"/>
                        <dgm:param type="txAnchorVert" val="t"/>
                      </dgm:alg>
                      <dgm:shape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r:blip="">
                            <dgm:adjLst/>
                          </dgm:shape>
                          <dgm:presOf/>
                          <dgm:layoutNode name="horzSpace4">
                            <dgm:alg type="sp"/>
                            <dgm:shape r:blip="">
                              <dgm:adjLst/>
                            </dgm:shape>
                            <dgm:presOf/>
                          </dgm:layoutNode>
                          <dgm:layoutNode name="tx4" styleLbl="revTx">
                            <dgm:varLst>
                              <dgm:bulletEnabled val="1"/>
                            </dgm:varLst>
                            <dgm:alg type="tx">
                              <dgm:param type="parTxLTRAlign" val="l"/>
                              <dgm:param type="parTxRTLAlign" val="r"/>
                              <dgm:param type="txAnchorVert" val="t"/>
                            </dgm:alg>
                            <dgm:shape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dgm:ruleLst>
                          </dgm:layoutNode>
                        </dgm:layoutNode>
                      </dgm:forEach>
                    </dgm:layoutNode>
                  </dgm:layoutNode>
                  <dgm:forEach name="Name37" axis="followSib" ptType="sibTrans" cnt="1">
                    <dgm:layoutNode name="thinLine3" styleLbl="callout">
                      <dgm:alg type="sp"/>
                      <dgm:shape type="line" r:blip="">
                        <dgm:adjLst/>
                      </dgm:shape>
                      <dgm:presOf/>
                    </dgm:layoutNode>
                  </dgm:forEach>
                </dgm:forEach>
              </dgm:layoutNode>
            </dgm:layoutNode>
            <dgm:layoutNode name="thinLine2b" styleLbl="callout">
              <dgm:alg type="sp"/>
              <dgm:shape type="line" r:blip="">
                <dgm:adjLst/>
              </dgm:shape>
              <dgm:presOf/>
            </dgm:layoutNode>
            <dgm:layoutNode name="vertSpace2b">
              <dgm:alg type="sp"/>
              <dgm:shape r:blip="">
                <dgm:adjLst/>
              </dgm:shape>
              <dgm:presOf/>
            </dgm:layoutNode>
          </dgm:forEach>
        </dgm:layoutNode>
      </dgm:layoutNode>
    </dgm:forEach>
  </dgm:layoutNode>
</dgm:layoutDef>
</file>

<file path=ppt/diagrams/layout11.xml><?xml version="1.0" encoding="utf-8"?>
<dgm:layoutDef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dgm="http://schemas.openxmlformats.org/drawingml/2006/diagram"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dgm:ruleLst>
    <dgm:forEach name="Name0" axis="ch" ptType="node">
      <dgm:layoutNode name="parentText" styleLbl="node1">
        <dgm:varLst>
          <dgm:chMax val="0"/>
          <dgm:bulletEnabled val="1"/>
        </dgm:varLst>
        <dgm:alg type="tx">
          <dgm:param type="parTxLTRAlign" val="l"/>
          <dgm:param type="parTxRTLAlign" val="r"/>
        </dgm:alg>
        <dgm:shape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dgm:ruleLst>
      </dgm:layoutNode>
      <dgm:choose name="Name1">
        <dgm:if name="Name2" axis="ch" ptType="node" func="cnt" op="gte" val="1">
          <dgm:layoutNode name="childText" styleLbl="revTx">
            <dgm:varLst>
              <dgm:bulletEnabled val="1"/>
            </dgm:varLst>
            <dgm:alg type="tx">
              <dgm:param type="stBulletLvl" val="1"/>
              <dgm:param type="lnSpAfChP" val="20"/>
            </dgm:alg>
            <dgm:shape type="rect" r:blip="">
              <dgm:adjLst/>
            </dgm:shape>
            <dgm:presOf axis="des" ptType="node"/>
            <dgm:constrLst>
              <dgm:constr type="tMarg" refType="primFontSz" fact="0.1"/>
              <dgm:constr type="bMarg" refType="primFontSz" fact="0.1"/>
              <dgm:constr type="lMarg" refType="w" fact="0.09"/>
            </dgm:constrLst>
            <dgm:ruleLst>
              <dgm:rule type="h" val="INF"/>
            </dgm:ruleLst>
          </dgm:layoutNode>
        </dgm:if>
        <dgm:else name="Name3">
          <dgm:choose name="Name4">
            <dgm:if name="Name5" axis="par ch" ptType="doc node" func="cnt" op="gte" val="2">
              <dgm:forEach name="Name6" axis="followSib" ptType="sibTrans" cnt="1">
                <dgm:layoutNode name="spacer">
                  <dgm:alg type="sp"/>
                  <dgm:shape r:blip="">
                    <dgm:adjLst/>
                  </dgm:shape>
                  <dgm:presOf/>
                  <dgm:constrLst/>
                  <dgm:ruleLst/>
                </dgm:layoutNode>
              </dgm:forEach>
            </dgm:if>
            <dgm:else name="Name7"/>
          </dgm:choose>
        </dgm:else>
      </dgm:choose>
    </dgm:forEach>
  </dgm:layoutNode>
</dgm:layoutDef>
</file>

<file path=ppt/diagrams/layout12.xml><?xml version="1.0" encoding="utf-8"?>
<dgm:layoutDef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dgm="http://schemas.openxmlformats.org/drawingml/2006/diagram"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dgm:ruleLst>
    <dgm:forEach name="Name8" axis="ch" ptType="node">
      <dgm:layoutNode name="compNode">
        <dgm:alg type="composite"/>
        <dgm:shape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dgm:ruleLst>
        <dgm:layoutNode name="bgRect" styleLbl="bgShp">
          <dgm:alg type="sp"/>
          <dgm:shape type="roundRect" r:blip="">
            <dgm:adjLst>
              <dgm:adj idx="1" val="0.1"/>
            </dgm:adjLst>
          </dgm:shape>
          <dgm:presOf/>
          <dgm:constrLst/>
          <dgm:ruleLst/>
        </dgm:layoutNode>
        <dgm:layoutNode name="iconRect" styleLbl="node1">
          <dgm:alg type="sp"/>
          <dgm:shape type="rect" r:blip="" blipPhldr="1">
            <dgm:adjLst/>
          </dgm:shape>
          <dgm:presOf/>
          <dgm:constrLst/>
          <dgm:ruleLst/>
        </dgm:layoutNode>
        <dgm:layoutNode name="spaceRect">
          <dgm:alg type="sp"/>
          <dgm:shape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type="rect" r:blip="">
            <dgm:adjLst/>
          </dgm:shape>
          <dgm:presOf axis="self" ptType="node"/>
          <dgm:constrLst>
            <dgm:constr type="lMarg" refType="h" fact="0.3"/>
            <dgm:constr type="rMarg" refType="h" fact="0.3"/>
            <dgm:constr type="tMarg" refType="h" fact="0.3"/>
            <dgm:constr type="bMarg" refType="h" fact="0.3"/>
          </dgm:constrLst>
          <dgm:ruleLst>
            <dgm:rule type="primFontSz" val="14"/>
            <dgm:rule type="h" val="INF"/>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dgm:ruleLst>
            </dgm:layoutNode>
          </dgm:if>
          <dgm:else name="Name14"/>
        </dgm:choose>
      </dgm:layoutNode>
      <dgm:forEach name="Name15" axis="followSib" ptType="sibTrans" cnt="1">
        <dgm:layoutNode name="sibTrans">
          <dgm:alg type="sp"/>
          <dgm:shape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dgm="http://schemas.openxmlformats.org/drawingml/2006/diagram"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dgm:ruleLst>
    <dgm:forEach name="Name0" axis="ch" ptType="node">
      <dgm:layoutNode name="parentText" styleLbl="node1">
        <dgm:varLst>
          <dgm:chMax val="0"/>
          <dgm:bulletEnabled val="1"/>
        </dgm:varLst>
        <dgm:alg type="tx">
          <dgm:param type="parTxLTRAlign" val="l"/>
          <dgm:param type="parTxRTLAlign" val="r"/>
        </dgm:alg>
        <dgm:shape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dgm:ruleLst>
      </dgm:layoutNode>
      <dgm:choose name="Name1">
        <dgm:if name="Name2" axis="ch" ptType="node" func="cnt" op="gte" val="1">
          <dgm:layoutNode name="childText" styleLbl="revTx">
            <dgm:varLst>
              <dgm:bulletEnabled val="1"/>
            </dgm:varLst>
            <dgm:alg type="tx">
              <dgm:param type="stBulletLvl" val="1"/>
              <dgm:param type="lnSpAfChP" val="20"/>
            </dgm:alg>
            <dgm:shape type="rect" r:blip="">
              <dgm:adjLst/>
            </dgm:shape>
            <dgm:presOf axis="des" ptType="node"/>
            <dgm:constrLst>
              <dgm:constr type="tMarg" refType="primFontSz" fact="0.1"/>
              <dgm:constr type="bMarg" refType="primFontSz" fact="0.1"/>
              <dgm:constr type="lMarg" refType="w" fact="0.09"/>
            </dgm:constrLst>
            <dgm:ruleLst>
              <dgm:rule type="h" val="INF"/>
            </dgm:ruleLst>
          </dgm:layoutNode>
        </dgm:if>
        <dgm:else name="Name3">
          <dgm:choose name="Name4">
            <dgm:if name="Name5" axis="par ch" ptType="doc node" func="cnt" op="gte" val="2">
              <dgm:forEach name="Name6" axis="followSib" ptType="sibTrans" cnt="1">
                <dgm:layoutNode name="spacer">
                  <dgm:alg type="sp"/>
                  <dgm:shape r:blip="">
                    <dgm:adjLst/>
                  </dgm:shape>
                  <dgm:presOf/>
                  <dgm:constrLst/>
                  <dgm:ruleLst/>
                </dgm:layoutNode>
              </dgm:forEach>
            </dgm:if>
            <dgm:else name="Name7"/>
          </dgm:choose>
        </dgm:else>
      </dgm:choose>
    </dgm:forEach>
  </dgm:layoutNode>
</dgm:layoutDef>
</file>

<file path=ppt/diagrams/layout3.xml><?xml version="1.0" encoding="utf-8"?>
<dgm:layoutDef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dgm="http://schemas.openxmlformats.org/drawingml/2006/diagram"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type="diamond" r:blip="">
            <dgm:adjLst/>
          </dgm:shape>
          <dgm:presOf/>
          <dgm:constrLst>
            <dgm:constr type="w" refType="h" op="equ"/>
          </dgm:constrLst>
          <dgm:ruleLst/>
        </dgm:layoutNode>
        <dgm:layoutNode name="quad1">
          <dgm:varLst>
            <dgm:chMax val="0"/>
            <dgm:chPref val="0"/>
            <dgm:bulletEnabled val="1"/>
          </dgm:varLst>
          <dgm:alg type="tx"/>
          <dgm:shape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dgm:ruleLst>
        </dgm:layoutNode>
        <dgm:layoutNode name="quad2">
          <dgm:varLst>
            <dgm:chMax val="0"/>
            <dgm:chPref val="0"/>
            <dgm:bulletEnabled val="1"/>
          </dgm:varLst>
          <dgm:alg type="tx"/>
          <dgm:shape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dgm:ruleLst>
        </dgm:layoutNode>
        <dgm:layoutNode name="quad3">
          <dgm:varLst>
            <dgm:chMax val="0"/>
            <dgm:chPref val="0"/>
            <dgm:bulletEnabled val="1"/>
          </dgm:varLst>
          <dgm:alg type="tx"/>
          <dgm:shape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dgm:ruleLst>
        </dgm:layoutNode>
        <dgm:layoutNode name="quad4">
          <dgm:varLst>
            <dgm:chMax val="0"/>
            <dgm:chPref val="0"/>
            <dgm:bulletEnabled val="1"/>
          </dgm:varLst>
          <dgm:alg type="tx"/>
          <dgm:shape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dgm:ruleLst>
        </dgm:layoutNode>
      </dgm:if>
      <dgm:else name="Name5"/>
    </dgm:choose>
  </dgm:layoutNode>
</dgm:layoutDef>
</file>

<file path=ppt/diagrams/layout4.xml><?xml version="1.0" encoding="utf-8"?>
<dgm:layoutDef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dgm="http://schemas.openxmlformats.org/drawingml/2006/diagram"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type="rect" r:blip="" zOrderOff="1" hideGeom="1">
                    <dgm:adjLst/>
                  </dgm:shape>
                </dgm:if>
                <dgm:else name="Name9">
                  <dgm:shape type="rect" r:blip="">
                    <dgm:adjLst/>
                  </dgm:shape>
                </dgm:else>
              </dgm:choose>
              <dgm:presOf axis="self"/>
              <dgm:constrLst/>
              <dgm:ruleLst>
                <dgm:rule type="primFontSz" val="5"/>
              </dgm:ruleLst>
            </dgm:layoutNode>
            <dgm:choose name="Name10">
              <dgm:if name="Name11" axis="ch" ptType="node" func="cnt" op="gte" val="1">
                <dgm:layoutNode name="entireBox">
                  <dgm:alg type="sp"/>
                  <dgm:shape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type="rect" r:blip="">
                        <dgm:adjLst/>
                      </dgm:shape>
                      <dgm:presOf axis="desOrSelf" ptType="node"/>
                      <dgm:constrLst>
                        <dgm:constr type="tMarg" refType="primFontSz" fact="0.1"/>
                        <dgm:constr type="bMarg" refType="primFontSz" fact="0.1"/>
                      </dgm:constrLst>
                      <dgm:ruleLst>
                        <dgm:rule type="primFontSz" val="5"/>
                      </dgm:ruleLst>
                    </dgm:layoutNode>
                  </dgm:forEach>
                </dgm:layoutNode>
              </dgm:if>
              <dgm:else name="Name16"/>
            </dgm:choose>
          </dgm:layoutNode>
        </dgm:if>
        <dgm:else name="Name17">
          <dgm:layoutNode name="arrowAndChildren">
            <dgm:alg type="composite"/>
            <dgm:shape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type="rect" r:blip="" zOrderOff="1" hideGeom="1">
                    <dgm:adjLst/>
                  </dgm:shape>
                </dgm:if>
                <dgm:else name="Name23">
                  <dgm:shape rot="180" type="upArrowCallout" r:blip="">
                    <dgm:adjLst/>
                  </dgm:shape>
                </dgm:else>
              </dgm:choose>
              <dgm:presOf axis="self"/>
              <dgm:constrLst/>
              <dgm:ruleLst>
                <dgm:rule type="primFontSz" val="5"/>
              </dgm:ruleLst>
            </dgm:layoutNode>
            <dgm:choose name="Name24">
              <dgm:if name="Name25" axis="ch" ptType="node" func="cnt" op="gte" val="1">
                <dgm:layoutNode name="arrow">
                  <dgm:alg type="sp"/>
                  <dgm:shape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type="rect" r:blip="">
                        <dgm:adjLst/>
                      </dgm:shape>
                      <dgm:presOf axis="desOrSelf" ptType="node"/>
                      <dgm:constrLst>
                        <dgm:constr type="tMarg" refType="primFontSz" fact="0.1"/>
                        <dgm:constr type="bMarg" refType="primFontSz" fact="0.1"/>
                      </dgm:constrLst>
                      <dgm:ruleLst>
                        <dgm:rule type="primFontSz" val="5"/>
                      </dgm:ruleLst>
                    </dgm:layoutNode>
                  </dgm:forEach>
                </dgm:layoutNode>
              </dgm:if>
              <dgm:else name="Name30"/>
            </dgm:choose>
          </dgm:layoutNode>
        </dgm:else>
      </dgm:choose>
      <dgm:forEach name="Name31" axis="precedSib" ptType="sibTrans" st="-1" cnt="1">
        <dgm:layoutNode name="sp">
          <dgm:alg type="sp"/>
          <dgm:shape r:blip="">
            <dgm:adjLst/>
          </dgm:shape>
          <dgm:presOf axis="self"/>
          <dgm:constrLst/>
          <dgm:ruleLst/>
        </dgm:layoutNode>
      </dgm:forEach>
    </dgm:forEach>
  </dgm:layoutNode>
</dgm:layoutDef>
</file>

<file path=ppt/diagrams/layout5.xml><?xml version="1.0" encoding="utf-8"?>
<dgm:layoutDef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dgm="http://schemas.openxmlformats.org/drawingml/2006/diagram"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dgm:ruleLst>
    <dgm:forEach name="Name0" axis="ch" ptType="node">
      <dgm:layoutNode name="parentText" styleLbl="node1">
        <dgm:varLst>
          <dgm:chMax val="0"/>
          <dgm:bulletEnabled val="1"/>
        </dgm:varLst>
        <dgm:alg type="tx">
          <dgm:param type="parTxLTRAlign" val="l"/>
          <dgm:param type="parTxRTLAlign" val="r"/>
        </dgm:alg>
        <dgm:shape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dgm:ruleLst>
      </dgm:layoutNode>
      <dgm:choose name="Name1">
        <dgm:if name="Name2" axis="ch" ptType="node" func="cnt" op="gte" val="1">
          <dgm:layoutNode name="childText" styleLbl="revTx">
            <dgm:varLst>
              <dgm:bulletEnabled val="1"/>
            </dgm:varLst>
            <dgm:alg type="tx">
              <dgm:param type="stBulletLvl" val="1"/>
              <dgm:param type="lnSpAfChP" val="20"/>
            </dgm:alg>
            <dgm:shape type="rect" r:blip="">
              <dgm:adjLst/>
            </dgm:shape>
            <dgm:presOf axis="des" ptType="node"/>
            <dgm:constrLst>
              <dgm:constr type="tMarg" refType="primFontSz" fact="0.1"/>
              <dgm:constr type="bMarg" refType="primFontSz" fact="0.1"/>
              <dgm:constr type="lMarg" refType="w" fact="0.09"/>
            </dgm:constrLst>
            <dgm:ruleLst>
              <dgm:rule type="h" val="INF"/>
            </dgm:ruleLst>
          </dgm:layoutNode>
        </dgm:if>
        <dgm:else name="Name3">
          <dgm:choose name="Name4">
            <dgm:if name="Name5" axis="par ch" ptType="doc node" func="cnt" op="gte" val="2">
              <dgm:forEach name="Name6" axis="followSib" ptType="sibTrans" cnt="1">
                <dgm:layoutNode name="spacer">
                  <dgm:alg type="sp"/>
                  <dgm:shape r:blip="">
                    <dgm:adjLst/>
                  </dgm:shape>
                  <dgm:presOf/>
                  <dgm:constrLst/>
                  <dgm:ruleLst/>
                </dgm:layoutNode>
              </dgm:forEach>
            </dgm:if>
            <dgm:else name="Name7"/>
          </dgm:choose>
        </dgm:else>
      </dgm:choose>
    </dgm:forEach>
  </dgm:layoutNode>
</dgm:layoutDef>
</file>

<file path=ppt/diagrams/layout6.xml><?xml version="1.0" encoding="utf-8"?>
<dgm:layoutDef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dgm="http://schemas.openxmlformats.org/drawingml/2006/diagram"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r:blip="">
        <dgm:adjLst/>
      </dgm:shape>
      <dgm:presOf/>
      <dgm:constrLst/>
      <dgm:ruleLst/>
    </dgm:layoutNode>
    <dgm:choose name="Name3">
      <dgm:if name="Name4" axis="ch" ptType="node" func="cnt" op="equ" val="1">
        <dgm:layoutNode name="OneNode_1">
          <dgm:varLst>
            <dgm:bulletEnabled val="1"/>
          </dgm:varLst>
          <dgm:alg type="tx"/>
          <dgm:shape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dgm:ruleLst>
        </dgm:layoutNode>
      </dgm:if>
      <dgm:else name="Name5">
        <dgm:choose name="Name6">
          <dgm:if name="Name7" axis="ch" ptType="node" func="cnt" op="equ" val="2">
            <dgm:layoutNode name="TwoNodes_1">
              <dgm:varLst>
                <dgm:bulletEnabled val="1"/>
              </dgm:varLst>
              <dgm:alg type="sp"/>
              <dgm:shape type="roundRect" r:blip="">
                <dgm:adjLst>
                  <dgm:adj idx="1" val="0.1"/>
                </dgm:adjLst>
              </dgm:shape>
              <dgm:presOf axis="ch desOrSelf" ptType="node node" st="1 1" cnt="1 0"/>
              <dgm:constrLst/>
              <dgm:ruleLst/>
            </dgm:layoutNode>
            <dgm:layoutNode name="TwoNodes_2">
              <dgm:varLst>
                <dgm:bulletEnabled val="1"/>
              </dgm:varLst>
              <dgm:alg type="sp"/>
              <dgm:shape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dgm:ruleLst>
            </dgm:layoutNode>
            <dgm:layoutNode name="TwoNodes_1_text">
              <dgm:varLst>
                <dgm:bulletEnabled val="1"/>
              </dgm:varLst>
              <dgm:alg type="tx">
                <dgm:param type="parTxLTRAlign" val="l"/>
                <dgm:param type="txAnchorVertCh" val="mid"/>
              </dgm:alg>
              <dgm:shape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dgm:ruleLst>
            </dgm:layoutNode>
            <dgm:layoutNode name="TwoNodes_2_text">
              <dgm:varLst>
                <dgm:bulletEnabled val="1"/>
              </dgm:varLst>
              <dgm:alg type="tx">
                <dgm:param type="parTxLTRAlign" val="l"/>
                <dgm:param type="txAnchorVertCh" val="mid"/>
              </dgm:alg>
              <dgm:shape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dgm:ruleLst>
            </dgm:layoutNode>
          </dgm:if>
          <dgm:else name="Name8">
            <dgm:choose name="Name9">
              <dgm:if name="Name10" axis="ch" ptType="node" func="cnt" op="equ" val="3">
                <dgm:layoutNode name="ThreeNodes_1">
                  <dgm:varLst>
                    <dgm:bulletEnabled val="1"/>
                  </dgm:varLst>
                  <dgm:alg type="sp"/>
                  <dgm:shape type="roundRect" r:blip="">
                    <dgm:adjLst>
                      <dgm:adj idx="1" val="0.1"/>
                    </dgm:adjLst>
                  </dgm:shape>
                  <dgm:presOf axis="ch desOrSelf" ptType="node node" st="1 1" cnt="1 0"/>
                  <dgm:constrLst/>
                  <dgm:ruleLst/>
                </dgm:layoutNode>
                <dgm:layoutNode name="ThreeNodes_2">
                  <dgm:varLst>
                    <dgm:bulletEnabled val="1"/>
                  </dgm:varLst>
                  <dgm:alg type="sp"/>
                  <dgm:shape type="roundRect" r:blip="">
                    <dgm:adjLst>
                      <dgm:adj idx="1" val="0.1"/>
                    </dgm:adjLst>
                  </dgm:shape>
                  <dgm:presOf axis="ch desOrSelf" ptType="node node" st="2 1" cnt="1 0"/>
                  <dgm:constrLst/>
                  <dgm:ruleLst/>
                </dgm:layoutNode>
                <dgm:layoutNode name="ThreeNodes_3">
                  <dgm:varLst>
                    <dgm:bulletEnabled val="1"/>
                  </dgm:varLst>
                  <dgm:alg type="sp"/>
                  <dgm:shape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dgm:ruleLst>
                </dgm:layoutNode>
                <dgm:layoutNode name="ThreeConn_2-3" styleLbl="fgAccFollowNode1">
                  <dgm:varLst>
                    <dgm:bulletEnabled val="1"/>
                  </dgm:varLst>
                  <dgm:alg type="tx"/>
                  <dgm:shape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dgm:ruleLst>
                </dgm:layoutNode>
                <dgm:layoutNode name="ThreeNodes_1_text">
                  <dgm:varLst>
                    <dgm:bulletEnabled val="1"/>
                  </dgm:varLst>
                  <dgm:alg type="tx">
                    <dgm:param type="parTxLTRAlign" val="l"/>
                    <dgm:param type="txAnchorVertCh" val="mid"/>
                  </dgm:alg>
                  <dgm:shape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dgm:ruleLst>
                </dgm:layoutNode>
                <dgm:layoutNode name="ThreeNodes_2_text">
                  <dgm:varLst>
                    <dgm:bulletEnabled val="1"/>
                  </dgm:varLst>
                  <dgm:alg type="tx">
                    <dgm:param type="parTxLTRAlign" val="l"/>
                    <dgm:param type="txAnchorVertCh" val="mid"/>
                  </dgm:alg>
                  <dgm:shape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dgm:ruleLst>
                </dgm:layoutNode>
                <dgm:layoutNode name="ThreeNodes_3_text">
                  <dgm:varLst>
                    <dgm:bulletEnabled val="1"/>
                  </dgm:varLst>
                  <dgm:alg type="tx">
                    <dgm:param type="parTxLTRAlign" val="l"/>
                    <dgm:param type="txAnchorVertCh" val="mid"/>
                  </dgm:alg>
                  <dgm:shape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dgm:ruleLst>
                </dgm:layoutNode>
              </dgm:if>
              <dgm:else name="Name11">
                <dgm:choose name="Name12">
                  <dgm:if name="Name13" axis="ch" ptType="node" func="cnt" op="equ" val="4">
                    <dgm:layoutNode name="FourNodes_1">
                      <dgm:varLst>
                        <dgm:bulletEnabled val="1"/>
                      </dgm:varLst>
                      <dgm:alg type="sp"/>
                      <dgm:shape type="roundRect" r:blip="">
                        <dgm:adjLst>
                          <dgm:adj idx="1" val="0.1"/>
                        </dgm:adjLst>
                      </dgm:shape>
                      <dgm:presOf axis="ch desOrSelf" ptType="node node" st="1 1" cnt="1 0"/>
                      <dgm:constrLst/>
                      <dgm:ruleLst/>
                    </dgm:layoutNode>
                    <dgm:layoutNode name="FourNodes_2">
                      <dgm:varLst>
                        <dgm:bulletEnabled val="1"/>
                      </dgm:varLst>
                      <dgm:alg type="sp"/>
                      <dgm:shape type="roundRect" r:blip="">
                        <dgm:adjLst>
                          <dgm:adj idx="1" val="0.1"/>
                        </dgm:adjLst>
                      </dgm:shape>
                      <dgm:presOf axis="ch desOrSelf" ptType="node node" st="2 1" cnt="1 0"/>
                      <dgm:constrLst/>
                      <dgm:ruleLst/>
                    </dgm:layoutNode>
                    <dgm:layoutNode name="FourNodes_3">
                      <dgm:varLst>
                        <dgm:bulletEnabled val="1"/>
                      </dgm:varLst>
                      <dgm:alg type="sp"/>
                      <dgm:shape type="roundRect" r:blip="">
                        <dgm:adjLst>
                          <dgm:adj idx="1" val="0.1"/>
                        </dgm:adjLst>
                      </dgm:shape>
                      <dgm:presOf axis="ch desOrSelf" ptType="node node" st="3 1" cnt="1 0"/>
                      <dgm:constrLst/>
                      <dgm:ruleLst/>
                    </dgm:layoutNode>
                    <dgm:layoutNode name="FourNodes_4">
                      <dgm:varLst>
                        <dgm:bulletEnabled val="1"/>
                      </dgm:varLst>
                      <dgm:alg type="sp"/>
                      <dgm:shape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dgm:ruleLst>
                    </dgm:layoutNode>
                    <dgm:layoutNode name="FourConn_2-3" styleLbl="fgAccFollowNode1">
                      <dgm:varLst>
                        <dgm:bulletEnabled val="1"/>
                      </dgm:varLst>
                      <dgm:alg type="tx"/>
                      <dgm:shape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dgm:ruleLst>
                    </dgm:layoutNode>
                    <dgm:layoutNode name="FourConn_3-4" styleLbl="fgAccFollowNode1">
                      <dgm:varLst>
                        <dgm:bulletEnabled val="1"/>
                      </dgm:varLst>
                      <dgm:alg type="tx"/>
                      <dgm:shape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dgm:ruleLst>
                    </dgm:layoutNode>
                    <dgm:layoutNode name="FourNodes_1_text">
                      <dgm:varLst>
                        <dgm:bulletEnabled val="1"/>
                      </dgm:varLst>
                      <dgm:alg type="tx">
                        <dgm:param type="parTxLTRAlign" val="l"/>
                        <dgm:param type="txAnchorVertCh" val="mid"/>
                      </dgm:alg>
                      <dgm:shape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dgm:ruleLst>
                    </dgm:layoutNode>
                    <dgm:layoutNode name="FourNodes_2_text">
                      <dgm:varLst>
                        <dgm:bulletEnabled val="1"/>
                      </dgm:varLst>
                      <dgm:alg type="tx">
                        <dgm:param type="parTxLTRAlign" val="l"/>
                        <dgm:param type="txAnchorVertCh" val="mid"/>
                      </dgm:alg>
                      <dgm:shape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dgm:ruleLst>
                    </dgm:layoutNode>
                    <dgm:layoutNode name="FourNodes_3_text">
                      <dgm:varLst>
                        <dgm:bulletEnabled val="1"/>
                      </dgm:varLst>
                      <dgm:alg type="tx">
                        <dgm:param type="parTxLTRAlign" val="l"/>
                        <dgm:param type="txAnchorVertCh" val="mid"/>
                      </dgm:alg>
                      <dgm:shape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dgm:ruleLst>
                    </dgm:layoutNode>
                    <dgm:layoutNode name="FourNodes_4_text">
                      <dgm:varLst>
                        <dgm:bulletEnabled val="1"/>
                      </dgm:varLst>
                      <dgm:alg type="tx">
                        <dgm:param type="parTxLTRAlign" val="l"/>
                        <dgm:param type="txAnchorVertCh" val="mid"/>
                      </dgm:alg>
                      <dgm:shape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dgm:ruleLst>
                    </dgm:layoutNode>
                  </dgm:if>
                  <dgm:else name="Name14">
                    <dgm:choose name="Name15">
                      <dgm:if name="Name16" axis="ch" ptType="node" func="cnt" op="gte" val="5">
                        <dgm:layoutNode name="FiveNodes_1">
                          <dgm:varLst>
                            <dgm:bulletEnabled val="1"/>
                          </dgm:varLst>
                          <dgm:alg type="sp"/>
                          <dgm:shape type="roundRect" r:blip="">
                            <dgm:adjLst>
                              <dgm:adj idx="1" val="0.1"/>
                            </dgm:adjLst>
                          </dgm:shape>
                          <dgm:presOf axis="ch desOrSelf" ptType="node node" st="1 1" cnt="1 0"/>
                          <dgm:constrLst/>
                          <dgm:ruleLst/>
                        </dgm:layoutNode>
                        <dgm:layoutNode name="FiveNodes_2">
                          <dgm:varLst>
                            <dgm:bulletEnabled val="1"/>
                          </dgm:varLst>
                          <dgm:alg type="sp"/>
                          <dgm:shape type="roundRect" r:blip="">
                            <dgm:adjLst>
                              <dgm:adj idx="1" val="0.1"/>
                            </dgm:adjLst>
                          </dgm:shape>
                          <dgm:presOf axis="ch desOrSelf" ptType="node node" st="2 1" cnt="1 0"/>
                          <dgm:constrLst/>
                          <dgm:ruleLst/>
                        </dgm:layoutNode>
                        <dgm:layoutNode name="FiveNodes_3">
                          <dgm:varLst>
                            <dgm:bulletEnabled val="1"/>
                          </dgm:varLst>
                          <dgm:alg type="sp"/>
                          <dgm:shape type="roundRect" r:blip="">
                            <dgm:adjLst>
                              <dgm:adj idx="1" val="0.1"/>
                            </dgm:adjLst>
                          </dgm:shape>
                          <dgm:presOf axis="ch desOrSelf" ptType="node node" st="3 1" cnt="1 0"/>
                          <dgm:constrLst/>
                          <dgm:ruleLst/>
                        </dgm:layoutNode>
                        <dgm:layoutNode name="FiveNodes_4">
                          <dgm:varLst>
                            <dgm:bulletEnabled val="1"/>
                          </dgm:varLst>
                          <dgm:alg type="sp"/>
                          <dgm:shape type="roundRect" r:blip="">
                            <dgm:adjLst>
                              <dgm:adj idx="1" val="0.1"/>
                            </dgm:adjLst>
                          </dgm:shape>
                          <dgm:presOf axis="ch desOrSelf" ptType="node node" st="4 1" cnt="1 0"/>
                          <dgm:constrLst/>
                          <dgm:ruleLst/>
                        </dgm:layoutNode>
                        <dgm:layoutNode name="FiveNodes_5">
                          <dgm:varLst>
                            <dgm:bulletEnabled val="1"/>
                          </dgm:varLst>
                          <dgm:alg type="sp"/>
                          <dgm:shape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dgm:ruleLst>
                        </dgm:layoutNode>
                        <dgm:layoutNode name="FiveConn_2-3" styleLbl="fgAccFollowNode1">
                          <dgm:varLst>
                            <dgm:bulletEnabled val="1"/>
                          </dgm:varLst>
                          <dgm:alg type="tx"/>
                          <dgm:shape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dgm:ruleLst>
                        </dgm:layoutNode>
                        <dgm:layoutNode name="FiveConn_3-4" styleLbl="fgAccFollowNode1">
                          <dgm:varLst>
                            <dgm:bulletEnabled val="1"/>
                          </dgm:varLst>
                          <dgm:alg type="tx"/>
                          <dgm:shape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dgm:ruleLst>
                        </dgm:layoutNode>
                        <dgm:layoutNode name="FiveConn_4-5" styleLbl="fgAccFollowNode1">
                          <dgm:varLst>
                            <dgm:bulletEnabled val="1"/>
                          </dgm:varLst>
                          <dgm:alg type="tx"/>
                          <dgm:shape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dgm:ruleLst>
                        </dgm:layoutNode>
                        <dgm:layoutNode name="FiveNodes_1_text">
                          <dgm:varLst>
                            <dgm:bulletEnabled val="1"/>
                          </dgm:varLst>
                          <dgm:alg type="tx">
                            <dgm:param type="parTxLTRAlign" val="l"/>
                            <dgm:param type="txAnchorVertCh" val="mid"/>
                          </dgm:alg>
                          <dgm:shape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dgm:ruleLst>
                        </dgm:layoutNode>
                        <dgm:layoutNode name="FiveNodes_2_text">
                          <dgm:varLst>
                            <dgm:bulletEnabled val="1"/>
                          </dgm:varLst>
                          <dgm:alg type="tx">
                            <dgm:param type="parTxLTRAlign" val="l"/>
                            <dgm:param type="txAnchorVertCh" val="mid"/>
                          </dgm:alg>
                          <dgm:shape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dgm:ruleLst>
                        </dgm:layoutNode>
                        <dgm:layoutNode name="FiveNodes_3_text">
                          <dgm:varLst>
                            <dgm:bulletEnabled val="1"/>
                          </dgm:varLst>
                          <dgm:alg type="tx">
                            <dgm:param type="parTxLTRAlign" val="l"/>
                            <dgm:param type="txAnchorVertCh" val="mid"/>
                          </dgm:alg>
                          <dgm:shape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dgm:ruleLst>
                        </dgm:layoutNode>
                        <dgm:layoutNode name="FiveNodes_4_text">
                          <dgm:varLst>
                            <dgm:bulletEnabled val="1"/>
                          </dgm:varLst>
                          <dgm:alg type="tx">
                            <dgm:param type="parTxLTRAlign" val="l"/>
                            <dgm:param type="txAnchorVertCh" val="mid"/>
                          </dgm:alg>
                          <dgm:shape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dgm:ruleLst>
                        </dgm:layoutNode>
                        <dgm:layoutNode name="FiveNodes_5_text">
                          <dgm:varLst>
                            <dgm:bulletEnabled val="1"/>
                          </dgm:varLst>
                          <dgm:alg type="tx">
                            <dgm:param type="parTxLTRAlign" val="l"/>
                            <dgm:param type="txAnchorVertCh" val="mid"/>
                          </dgm:alg>
                          <dgm:shape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dgm:ruleLst>
                        </dgm:layoutNode>
                      </dgm:if>
                      <dgm:else name="Name17"/>
                    </dgm:choose>
                  </dgm:else>
                </dgm:choose>
              </dgm:else>
            </dgm:choose>
          </dgm:else>
        </dgm:choose>
      </dgm:else>
    </dgm:choose>
  </dgm:layoutNode>
</dgm:layoutDef>
</file>

<file path=ppt/diagrams/layout7.xml><?xml version="1.0" encoding="utf-8"?>
<dgm:layoutDef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dgm="http://schemas.openxmlformats.org/drawingml/2006/diagram"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r:blip="">
            <dgm:adjLst/>
          </dgm:shape>
          <dgm:presOf/>
          <dgm:forEach name="Name16" axis="ch" ptType="node">
            <dgm:choose name="Name17">
              <dgm:if name="Name18" axis="self" ptType="node" func="pos" op="equ" val="1">
                <dgm:layoutNode name="vertSpace2a">
                  <dgm:alg type="sp"/>
                  <dgm:shape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r:blip="">
                <dgm:adjLst/>
              </dgm:shape>
              <dgm:presOf/>
              <dgm:layoutNode name="horzSpace2">
                <dgm:alg type="sp"/>
                <dgm:shape r:blip="">
                  <dgm:adjLst/>
                </dgm:shape>
                <dgm:presOf/>
              </dgm:layoutNode>
              <dgm:layoutNode name="tx2" styleLbl="revTx">
                <dgm:alg type="tx">
                  <dgm:param type="parTxLTRAlign" val="l"/>
                  <dgm:param type="parTxRTLAlign" val="r"/>
                  <dgm:param type="txAnchorVert" val="t"/>
                </dgm:alg>
                <dgm:shape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r:blip="">
                      <dgm:adjLst/>
                    </dgm:shape>
                    <dgm:presOf/>
                    <dgm:layoutNode name="horzSpace3">
                      <dgm:alg type="sp"/>
                      <dgm:shape r:blip="">
                        <dgm:adjLst/>
                      </dgm:shape>
                      <dgm:presOf/>
                    </dgm:layoutNode>
                    <dgm:layoutNode name="tx3" styleLbl="revTx">
                      <dgm:alg type="tx">
                        <dgm:param type="parTxLTRAlign" val="l"/>
                        <dgm:param type="parTxRTLAlign" val="r"/>
                        <dgm:param type="txAnchorVert" val="t"/>
                      </dgm:alg>
                      <dgm:shape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r:blip="">
                            <dgm:adjLst/>
                          </dgm:shape>
                          <dgm:presOf/>
                          <dgm:layoutNode name="horzSpace4">
                            <dgm:alg type="sp"/>
                            <dgm:shape r:blip="">
                              <dgm:adjLst/>
                            </dgm:shape>
                            <dgm:presOf/>
                          </dgm:layoutNode>
                          <dgm:layoutNode name="tx4" styleLbl="revTx">
                            <dgm:varLst>
                              <dgm:bulletEnabled val="1"/>
                            </dgm:varLst>
                            <dgm:alg type="tx">
                              <dgm:param type="parTxLTRAlign" val="l"/>
                              <dgm:param type="parTxRTLAlign" val="r"/>
                              <dgm:param type="txAnchorVert" val="t"/>
                            </dgm:alg>
                            <dgm:shape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dgm:ruleLst>
                          </dgm:layoutNode>
                        </dgm:layoutNode>
                      </dgm:forEach>
                    </dgm:layoutNode>
                  </dgm:layoutNode>
                  <dgm:forEach name="Name37" axis="followSib" ptType="sibTrans" cnt="1">
                    <dgm:layoutNode name="thinLine3" styleLbl="callout">
                      <dgm:alg type="sp"/>
                      <dgm:shape type="line" r:blip="">
                        <dgm:adjLst/>
                      </dgm:shape>
                      <dgm:presOf/>
                    </dgm:layoutNode>
                  </dgm:forEach>
                </dgm:forEach>
              </dgm:layoutNode>
            </dgm:layoutNode>
            <dgm:layoutNode name="thinLine2b" styleLbl="callout">
              <dgm:alg type="sp"/>
              <dgm:shape type="line" r:blip="">
                <dgm:adjLst/>
              </dgm:shape>
              <dgm:presOf/>
            </dgm:layoutNode>
            <dgm:layoutNode name="vertSpace2b">
              <dgm:alg type="sp"/>
              <dgm:shape r:blip="">
                <dgm:adjLst/>
              </dgm:shape>
              <dgm:presOf/>
            </dgm:layoutNode>
          </dgm:forEach>
        </dgm:layoutNode>
      </dgm:layoutNode>
    </dgm:forEach>
  </dgm:layoutNode>
</dgm:layoutDef>
</file>

<file path=ppt/diagrams/layout8.xml><?xml version="1.0" encoding="utf-8"?>
<dgm:layoutDef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dgm="http://schemas.openxmlformats.org/drawingml/2006/diagram"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r:blip="">
            <dgm:adjLst/>
          </dgm:shape>
          <dgm:presOf/>
          <dgm:forEach name="Name16" axis="ch" ptType="node">
            <dgm:choose name="Name17">
              <dgm:if name="Name18" axis="self" ptType="node" func="pos" op="equ" val="1">
                <dgm:layoutNode name="vertSpace2a">
                  <dgm:alg type="sp"/>
                  <dgm:shape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r:blip="">
                <dgm:adjLst/>
              </dgm:shape>
              <dgm:presOf/>
              <dgm:layoutNode name="horzSpace2">
                <dgm:alg type="sp"/>
                <dgm:shape r:blip="">
                  <dgm:adjLst/>
                </dgm:shape>
                <dgm:presOf/>
              </dgm:layoutNode>
              <dgm:layoutNode name="tx2" styleLbl="revTx">
                <dgm:alg type="tx">
                  <dgm:param type="parTxLTRAlign" val="l"/>
                  <dgm:param type="parTxRTLAlign" val="r"/>
                  <dgm:param type="txAnchorVert" val="t"/>
                </dgm:alg>
                <dgm:shape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r:blip="">
                      <dgm:adjLst/>
                    </dgm:shape>
                    <dgm:presOf/>
                    <dgm:layoutNode name="horzSpace3">
                      <dgm:alg type="sp"/>
                      <dgm:shape r:blip="">
                        <dgm:adjLst/>
                      </dgm:shape>
                      <dgm:presOf/>
                    </dgm:layoutNode>
                    <dgm:layoutNode name="tx3" styleLbl="revTx">
                      <dgm:alg type="tx">
                        <dgm:param type="parTxLTRAlign" val="l"/>
                        <dgm:param type="parTxRTLAlign" val="r"/>
                        <dgm:param type="txAnchorVert" val="t"/>
                      </dgm:alg>
                      <dgm:shape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r:blip="">
                            <dgm:adjLst/>
                          </dgm:shape>
                          <dgm:presOf/>
                          <dgm:layoutNode name="horzSpace4">
                            <dgm:alg type="sp"/>
                            <dgm:shape r:blip="">
                              <dgm:adjLst/>
                            </dgm:shape>
                            <dgm:presOf/>
                          </dgm:layoutNode>
                          <dgm:layoutNode name="tx4" styleLbl="revTx">
                            <dgm:varLst>
                              <dgm:bulletEnabled val="1"/>
                            </dgm:varLst>
                            <dgm:alg type="tx">
                              <dgm:param type="parTxLTRAlign" val="l"/>
                              <dgm:param type="parTxRTLAlign" val="r"/>
                              <dgm:param type="txAnchorVert" val="t"/>
                            </dgm:alg>
                            <dgm:shape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dgm:ruleLst>
                          </dgm:layoutNode>
                        </dgm:layoutNode>
                      </dgm:forEach>
                    </dgm:layoutNode>
                  </dgm:layoutNode>
                  <dgm:forEach name="Name37" axis="followSib" ptType="sibTrans" cnt="1">
                    <dgm:layoutNode name="thinLine3" styleLbl="callout">
                      <dgm:alg type="sp"/>
                      <dgm:shape type="line" r:blip="">
                        <dgm:adjLst/>
                      </dgm:shape>
                      <dgm:presOf/>
                    </dgm:layoutNode>
                  </dgm:forEach>
                </dgm:forEach>
              </dgm:layoutNode>
            </dgm:layoutNode>
            <dgm:layoutNode name="thinLine2b" styleLbl="callout">
              <dgm:alg type="sp"/>
              <dgm:shape type="line" r:blip="">
                <dgm:adjLst/>
              </dgm:shape>
              <dgm:presOf/>
            </dgm:layoutNode>
            <dgm:layoutNode name="vertSpace2b">
              <dgm:alg type="sp"/>
              <dgm:shape r:blip="">
                <dgm:adjLst/>
              </dgm:shape>
              <dgm:presOf/>
            </dgm:layoutNode>
          </dgm:forEach>
        </dgm:layoutNode>
      </dgm:layoutNode>
    </dgm:forEach>
  </dgm:layoutNode>
</dgm:layoutDef>
</file>

<file path=ppt/diagrams/layout9.xml><?xml version="1.0" encoding="utf-8"?>
<dgm:layoutDef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dgm="http://schemas.openxmlformats.org/drawingml/2006/diagram"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r:blip="">
            <dgm:adjLst/>
          </dgm:shape>
          <dgm:presOf/>
          <dgm:forEach name="Name16" axis="ch" ptType="node">
            <dgm:choose name="Name17">
              <dgm:if name="Name18" axis="self" ptType="node" func="pos" op="equ" val="1">
                <dgm:layoutNode name="vertSpace2a">
                  <dgm:alg type="sp"/>
                  <dgm:shape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r:blip="">
                <dgm:adjLst/>
              </dgm:shape>
              <dgm:presOf/>
              <dgm:layoutNode name="horzSpace2">
                <dgm:alg type="sp"/>
                <dgm:shape r:blip="">
                  <dgm:adjLst/>
                </dgm:shape>
                <dgm:presOf/>
              </dgm:layoutNode>
              <dgm:layoutNode name="tx2" styleLbl="revTx">
                <dgm:alg type="tx">
                  <dgm:param type="parTxLTRAlign" val="l"/>
                  <dgm:param type="parTxRTLAlign" val="r"/>
                  <dgm:param type="txAnchorVert" val="t"/>
                </dgm:alg>
                <dgm:shape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r:blip="">
                      <dgm:adjLst/>
                    </dgm:shape>
                    <dgm:presOf/>
                    <dgm:layoutNode name="horzSpace3">
                      <dgm:alg type="sp"/>
                      <dgm:shape r:blip="">
                        <dgm:adjLst/>
                      </dgm:shape>
                      <dgm:presOf/>
                    </dgm:layoutNode>
                    <dgm:layoutNode name="tx3" styleLbl="revTx">
                      <dgm:alg type="tx">
                        <dgm:param type="parTxLTRAlign" val="l"/>
                        <dgm:param type="parTxRTLAlign" val="r"/>
                        <dgm:param type="txAnchorVert" val="t"/>
                      </dgm:alg>
                      <dgm:shape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r:blip="">
                            <dgm:adjLst/>
                          </dgm:shape>
                          <dgm:presOf/>
                          <dgm:layoutNode name="horzSpace4">
                            <dgm:alg type="sp"/>
                            <dgm:shape r:blip="">
                              <dgm:adjLst/>
                            </dgm:shape>
                            <dgm:presOf/>
                          </dgm:layoutNode>
                          <dgm:layoutNode name="tx4" styleLbl="revTx">
                            <dgm:varLst>
                              <dgm:bulletEnabled val="1"/>
                            </dgm:varLst>
                            <dgm:alg type="tx">
                              <dgm:param type="parTxLTRAlign" val="l"/>
                              <dgm:param type="parTxRTLAlign" val="r"/>
                              <dgm:param type="txAnchorVert" val="t"/>
                            </dgm:alg>
                            <dgm:shape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dgm:ruleLst>
                          </dgm:layoutNode>
                        </dgm:layoutNode>
                      </dgm:forEach>
                    </dgm:layoutNode>
                  </dgm:layoutNode>
                  <dgm:forEach name="Name37" axis="followSib" ptType="sibTrans" cnt="1">
                    <dgm:layoutNode name="thinLine3" styleLbl="callout">
                      <dgm:alg type="sp"/>
                      <dgm:shape type="line" r:blip="">
                        <dgm:adjLst/>
                      </dgm:shape>
                      <dgm:presOf/>
                    </dgm:layoutNode>
                  </dgm:forEach>
                </dgm:forEach>
              </dgm:layoutNode>
            </dgm:layoutNode>
            <dgm:layoutNode name="thinLine2b" styleLbl="callout">
              <dgm:alg type="sp"/>
              <dgm:shape type="line" r:blip="">
                <dgm:adjLst/>
              </dgm:shape>
              <dgm:presOf/>
            </dgm:layoutNode>
            <dgm:layoutNode name="vertSpace2b">
              <dgm:alg type="sp"/>
              <dgm:shape r:blip="">
                <dgm:adjLst/>
              </dgm:shape>
              <dgm:presOf/>
            </dgm:layoutNode>
          </dgm:forEach>
        </dgm:layoutNode>
      </dgm:layoutNode>
    </dgm:forEach>
  </dgm:layoutNode>
</dgm:layoutDef>
</file>

<file path=ppt/diagrams/quickStyle1.xml><?xml version="1.0" encoding="utf-8"?>
<dgm:styleDef xmlns:a="http://schemas.openxmlformats.org/drawingml/2006/main" xmlns:dgm="http://schemas.openxmlformats.org/drawingml/2006/diagram"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a="http://schemas.openxmlformats.org/drawingml/2006/main" xmlns:dgm="http://schemas.openxmlformats.org/drawingml/2006/diagram"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a="http://schemas.openxmlformats.org/drawingml/2006/main" xmlns:dgm="http://schemas.openxmlformats.org/drawingml/2006/diagram"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a="http://schemas.openxmlformats.org/drawingml/2006/main" xmlns:dgm="http://schemas.openxmlformats.org/drawingml/2006/diagram"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a="http://schemas.openxmlformats.org/drawingml/2006/main" xmlns:dgm="http://schemas.openxmlformats.org/drawingml/2006/diagram"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a="http://schemas.openxmlformats.org/drawingml/2006/main" xmlns:dgm="http://schemas.openxmlformats.org/drawingml/2006/diagram"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a="http://schemas.openxmlformats.org/drawingml/2006/main" xmlns:dgm="http://schemas.openxmlformats.org/drawingml/2006/diagram"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a="http://schemas.openxmlformats.org/drawingml/2006/main" xmlns:dgm="http://schemas.openxmlformats.org/drawingml/2006/diagram"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a="http://schemas.openxmlformats.org/drawingml/2006/main" xmlns:dgm="http://schemas.openxmlformats.org/drawingml/2006/diagram"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a="http://schemas.openxmlformats.org/drawingml/2006/main" xmlns:dgm="http://schemas.openxmlformats.org/drawingml/2006/diagram"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a="http://schemas.openxmlformats.org/drawingml/2006/main" xmlns:dgm="http://schemas.openxmlformats.org/drawingml/2006/diagram"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a="http://schemas.openxmlformats.org/drawingml/2006/main" xmlns:dgm="http://schemas.openxmlformats.org/drawingml/2006/diagram"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&#65279;<?xml version="1.0" encoding="utf-8" standalone="yes"?><Relationships xmlns="http://schemas.openxmlformats.org/package/2006/relationships"><Relationship Id="rId1" Type="http://schemas.openxmlformats.org/officeDocument/2006/relationships/image" Target="../media/image1.emf" /></Relationships>
</file>

<file path=ppt/drawings/_rels/vmlDrawing2.vml.rels>&#65279;<?xml version="1.0" encoding="utf-8" standalone="yes"?><Relationships xmlns="http://schemas.openxmlformats.org/package/2006/relationships"><Relationship Id="rId1" Type="http://schemas.openxmlformats.org/officeDocument/2006/relationships/image" Target="../media/image2.emf" /></Relationships>
</file>

<file path=ppt/drawings/_rels/vmlDrawing3.vml.rels>&#65279;<?xml version="1.0" encoding="utf-8" standalone="yes"?><Relationships xmlns="http://schemas.openxmlformats.org/package/2006/relationships"><Relationship Id="rId1" Type="http://schemas.openxmlformats.org/officeDocument/2006/relationships/image" Target="../media/image2.emf" /></Relationships>
</file>

<file path=ppt/notesMasters/_rels/notesMaster1.xml.rels>&#65279;<?xml version="1.0" encoding="utf-8" standalone="yes"?><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bg>
      <p:bgRef idx="1001">
        <a:schemeClr val="bg1"/>
      </p:bgRef>
    </p:bg>
    <p:spTree>
      <p:nvGrpSpPr>
        <p:cNvPr id="1" name=""/>
        <p:cNvGrpSpPr/>
        <p:nvPr/>
      </p:nvGrpSpPr>
      <p:grpSpPr>
        <a:xfrm>
          <a:off x="0" y="0"/>
          <a:ext cx="0" cy="0"/>
        </a:xfrm>
      </p:grpSpPr>
      <p:sp>
        <p:nvSpPr>
          <p:cNvPr id="4" name="Slide Image Placeholder 3"/>
          <p:cNvSpPr>
            <a:spLocks noGrp="1" noRot="1" noChangeAspect="1"/>
          </p:cNvSpPr>
          <p:nvPr>
            <p:ph type="sldImg" idx="2"/>
          </p:nvPr>
        </p:nvSpPr>
        <p:spPr>
          <a:xfrm>
            <a:off x="395288" y="169863"/>
            <a:ext cx="6159500" cy="4621212"/>
          </a:xfrm>
          <a:prstGeom prst="rect">
            <a:avLst/>
          </a:prstGeom>
          <a:noFill/>
          <a:ln w="12700">
            <a:solidFill>
              <a:prstClr val="black"/>
            </a:solidFill>
          </a:ln>
        </p:spPr>
      </p:sp>
      <p:sp>
        <p:nvSpPr>
          <p:cNvPr id="5" name="Notes Placeholder 4"/>
          <p:cNvSpPr>
            <a:spLocks noGrp="1"/>
          </p:cNvSpPr>
          <p:nvPr>
            <p:ph type="body" sz="quarter" idx="3"/>
          </p:nvPr>
        </p:nvSpPr>
        <p:spPr>
          <a:xfrm>
            <a:off x="400792" y="4940567"/>
            <a:ext cx="6148491" cy="3932540"/>
          </a:xfrm>
          <a:prstGeom prst="rect">
            <a:avLst/>
          </a:prstGeom>
        </p:spPr>
        <p:txBody>
          <a:bodyPr vert="horz" lIns="91001" tIns="45502" rIns="91001" bIns="4550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1" y="8721144"/>
            <a:ext cx="3012329" cy="463695"/>
          </a:xfrm>
          <a:prstGeom prst="rect">
            <a:avLst/>
          </a:prstGeom>
        </p:spPr>
        <p:txBody>
          <a:bodyPr vert="horz" lIns="91001" tIns="45502" rIns="91001" bIns="45502" rtlCol="0" anchor="b"/>
          <a:lstStyle>
            <a:lvl1pPr algn="l">
              <a:defRPr sz="1000">
                <a:solidFill>
                  <a:srgbClr val="203864"/>
                </a:solidFill>
              </a:defRPr>
            </a:lvl1pPr>
          </a:lstStyle>
          <a:p>
            <a:r>
              <a:rPr lang="en-US"/>
              <a:t>RPM International Inc.</a:t>
            </a:r>
          </a:p>
        </p:txBody>
      </p:sp>
      <p:sp>
        <p:nvSpPr>
          <p:cNvPr id="7" name="Slide Number Placeholder 6"/>
          <p:cNvSpPr>
            <a:spLocks noGrp="1"/>
          </p:cNvSpPr>
          <p:nvPr>
            <p:ph type="sldNum" sz="quarter" idx="5"/>
          </p:nvPr>
        </p:nvSpPr>
        <p:spPr>
          <a:xfrm>
            <a:off x="3937742" y="8721144"/>
            <a:ext cx="3012329" cy="463695"/>
          </a:xfrm>
          <a:prstGeom prst="rect">
            <a:avLst/>
          </a:prstGeom>
        </p:spPr>
        <p:txBody>
          <a:bodyPr vert="horz" lIns="91001" tIns="45502" rIns="91001" bIns="45502" rtlCol="0" anchor="b"/>
          <a:lstStyle>
            <a:lvl1pPr algn="r">
              <a:defRPr sz="1000">
                <a:solidFill>
                  <a:srgbClr val="203864"/>
                </a:solidFill>
              </a:defRPr>
            </a:lvl1pPr>
          </a:lstStyle>
          <a:p>
            <a:fld id="{AA05FC04-006C-4370-AA2A-61F90C8564E7}" type="slidenum">
              <a:rPr lang="en-US" smtClean="0"/>
              <a:t>‹#›</a:t>
            </a:fld>
            <a:endParaRPr lang="en-US"/>
          </a:p>
        </p:txBody>
      </p:sp>
    </p:spTree>
    <p:extLst>
      <p:ext uri="{BB962C8B-B14F-4D97-AF65-F5344CB8AC3E}">
        <p14:creationId xmlns:p14="http://schemas.microsoft.com/office/powerpoint/2010/main" val="14943771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&#65279;<?xml version="1.0" encoding="utf-8" standalone="yes"?><Relationships xmlns="http://schemas.openxmlformats.org/package/2006/relationships"><Relationship Id="rId1" Type="http://schemas.openxmlformats.org/officeDocument/2006/relationships/slide" Target="../slides/slide1.xml" /><Relationship Id="rId2" Type="http://schemas.openxmlformats.org/officeDocument/2006/relationships/notesMaster" Target="../notesMasters/notesMaster1.xml" /></Relationships>
</file>

<file path=ppt/notesSlides/_rels/notesSlide2.xml.rels>&#65279;<?xml version="1.0" encoding="utf-8" standalone="yes"?><Relationships xmlns="http://schemas.openxmlformats.org/package/2006/relationships"><Relationship Id="rId1" Type="http://schemas.openxmlformats.org/officeDocument/2006/relationships/slide" Target="../slides/slide2.xml" /><Relationship Id="rId2" Type="http://schemas.openxmlformats.org/officeDocument/2006/relationships/notesMaster" Target="../notesMasters/notesMaster1.xml" /></Relationships>
</file>

<file path=ppt/notesSlides/_rels/notesSlide3.xml.rels>&#65279;<?xml version="1.0" encoding="utf-8" standalone="yes"?><Relationships xmlns="http://schemas.openxmlformats.org/package/2006/relationships"><Relationship Id="rId1" Type="http://schemas.openxmlformats.org/officeDocument/2006/relationships/slide" Target="../slides/slide3.xml" /><Relationship Id="rId2" Type="http://schemas.openxmlformats.org/officeDocument/2006/relationships/notesMaster" Target="../notesMasters/notesMaster1.xml" /></Relationships>
</file>

<file path=ppt/notesSlides/_rels/notesSlide4.xml.rels>&#65279;<?xml version="1.0" encoding="utf-8" standalone="yes"?><Relationships xmlns="http://schemas.openxmlformats.org/package/2006/relationships"><Relationship Id="rId1" Type="http://schemas.openxmlformats.org/officeDocument/2006/relationships/slide" Target="../slides/slide4.xml" /><Relationship Id="rId2" Type="http://schemas.openxmlformats.org/officeDocument/2006/relationships/notesMaster" Target="../notesMasters/notesMaster1.xml" /></Relationships>
</file>

<file path=ppt/notesSlides/_rels/notesSlide5.xml.rels>&#65279;<?xml version="1.0" encoding="utf-8" standalone="yes"?><Relationships xmlns="http://schemas.openxmlformats.org/package/2006/relationships"><Relationship Id="rId1" Type="http://schemas.openxmlformats.org/officeDocument/2006/relationships/slide" Target="../slides/slide5.xml" /><Relationship Id="rId2" Type="http://schemas.openxmlformats.org/officeDocument/2006/relationships/notesMaster" Target="../notesMasters/notesMaster1.xml" /></Relationships>
</file>

<file path=ppt/notesSlides/_rels/notesSlide6.xml.rels>&#65279;<?xml version="1.0" encoding="utf-8" standalone="yes"?><Relationships xmlns="http://schemas.openxmlformats.org/package/2006/relationships"><Relationship Id="rId1" Type="http://schemas.openxmlformats.org/officeDocument/2006/relationships/slide" Target="../slides/slide6.xml" /><Relationship Id="rId2" Type="http://schemas.openxmlformats.org/officeDocument/2006/relationships/notesMaster" Target="../notesMasters/notesMaster1.xml" /></Relationships>
</file>

<file path=ppt/notesSlides/_rels/notesSlide7.xml.rels>&#65279;<?xml version="1.0" encoding="utf-8" standalone="yes"?><Relationships xmlns="http://schemas.openxmlformats.org/package/2006/relationships"><Relationship Id="rId1" Type="http://schemas.openxmlformats.org/officeDocument/2006/relationships/slide" Target="../slides/slide9.xml" /><Relationship Id="rId2" Type="http://schemas.openxmlformats.org/officeDocument/2006/relationships/notesMaster" Target="../notesMasters/notesMaster1.xml" /></Relationships>
</file>

<file path=ppt/notesSlides/_rels/notesSlide8.xml.rels>&#65279;<?xml version="1.0" encoding="utf-8" standalone="yes"?><Relationships xmlns="http://schemas.openxmlformats.org/package/2006/relationships"><Relationship Id="rId1" Type="http://schemas.openxmlformats.org/officeDocument/2006/relationships/slide" Target="../slides/slide99.xml" /><Relationship Id="rId2" Type="http://schemas.openxmlformats.org/officeDocument/2006/relationships/notesMaster" Target="../notesMasters/notesMaster1.xml" /></Relationships>
</file>

<file path=ppt/notesSlides/_rels/notesSlide9.xml.rels>&#65279;<?xml version="1.0" encoding="utf-8" standalone="yes"?><Relationships xmlns="http://schemas.openxmlformats.org/package/2006/relationships"><Relationship Id="rId1" Type="http://schemas.openxmlformats.org/officeDocument/2006/relationships/slide" Target="../slides/slide144.xml" /><Relationship Id="rId2"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nvGrpSpPr>
      <p:grpSpPr>
        <a:xfrm>
          <a:off x="0" y="0"/>
          <a:ext cx="0" cy="0"/>
        </a:xfrm>
      </p:grpSpPr>
      <p:sp>
        <p:nvSpPr>
          <p:cNvPr id="4" name="Slide Number Placeholder 3"/>
          <p:cNvSpPr>
            <a:spLocks noGrp="1"/>
          </p:cNvSpPr>
          <p:nvPr>
            <p:ph type="sldNum" sz="quarter" idx="10"/>
          </p:nvPr>
        </p:nvSpPr>
        <p:spPr/>
        <p:txBody>
          <a:bodyPr/>
          <a:lstStyle/>
          <a:p>
            <a:fld id="{AA05FC04-006C-4370-AA2A-61F90C8564E7}" type="slidenum">
              <a:rPr lang="en-US" smtClean="0"/>
              <a:t>1</a:t>
            </a:fld>
            <a:endParaRPr lang="en-US"/>
          </a:p>
        </p:txBody>
      </p:sp>
      <p:sp>
        <p:nvSpPr>
          <p:cNvPr id="6" name="Slide Image Placeholder 5">
            <a:extLst>
              <a:ext uri="{FF2B5EF4-FFF2-40B4-BE49-F238E27FC236}">
                <a16:creationId xmlns:a16="http://schemas.microsoft.com/office/drawing/2014/main" id="{C72E06DF-B426-4181-8E0A-454FF7736633}"/>
              </a:ext>
            </a:extLst>
          </p:cNvPr>
          <p:cNvSpPr>
            <a:spLocks noGrp="1" noRot="1" noChangeAspect="1"/>
          </p:cNvSpPr>
          <p:nvPr>
            <p:ph type="sldImg"/>
          </p:nvPr>
        </p:nvSpPr>
        <p:spPr>
          <a:xfrm>
            <a:off x="393700" y="169863"/>
            <a:ext cx="6162675" cy="4622800"/>
          </a:xfrm>
        </p:spPr>
      </p:sp>
      <p:sp>
        <p:nvSpPr>
          <p:cNvPr id="7" name="Notes Placeholder 6">
            <a:extLst>
              <a:ext uri="{FF2B5EF4-FFF2-40B4-BE49-F238E27FC236}">
                <a16:creationId xmlns:a16="http://schemas.microsoft.com/office/drawing/2014/main" id="{C2D10176-95FB-4A01-AB36-F535C89BE4A6}"/>
              </a:ext>
            </a:extLst>
          </p:cNvPr>
          <p:cNvSpPr>
            <a:spLocks noGrp="1"/>
          </p:cNvSpPr>
          <p:nvPr>
            <p:ph type="body" idx="1"/>
          </p:nvPr>
        </p:nvSpPr>
        <p:spPr/>
        <p:txBody>
          <a:bodyPr>
            <a:normAutofit/>
          </a:bodyPr>
          <a:lstStyle/>
          <a:p>
            <a:pPr>
              <a:lnSpc>
                <a:spcPct val="120000"/>
              </a:lnSpc>
            </a:pPr>
            <a:endParaRPr lang="en-US"/>
          </a:p>
        </p:txBody>
      </p:sp>
    </p:spTree>
    <p:extLst>
      <p:ext uri="{BB962C8B-B14F-4D97-AF65-F5344CB8AC3E}">
        <p14:creationId xmlns:p14="http://schemas.microsoft.com/office/powerpoint/2010/main" val="485763577"/>
      </p:ext>
    </p:extLst>
  </p:cSld>
  <p:clrMapOvr>
    <a:masterClrMapping/>
  </p:clrMapOvr>
</p:notes>
</file>

<file path=ppt/notesSlides/notesSlide2.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A05FC04-006C-4370-AA2A-61F90C8564E7}" type="slidenum">
              <a:rPr lang="en-US" smtClean="0"/>
              <a:t>2</a:t>
            </a:fld>
            <a:endParaRPr lang="en-US"/>
          </a:p>
        </p:txBody>
      </p:sp>
    </p:spTree>
    <p:extLst>
      <p:ext uri="{BB962C8B-B14F-4D97-AF65-F5344CB8AC3E}">
        <p14:creationId xmlns:p14="http://schemas.microsoft.com/office/powerpoint/2010/main" val="2135535636"/>
      </p:ext>
    </p:extLst>
  </p:cSld>
  <p:clrMapOvr>
    <a:masterClrMapping/>
  </p:clrMapOvr>
</p:notes>
</file>

<file path=ppt/notesSlides/notesSlide3.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AA05FC04-006C-4370-AA2A-61F90C8564E7}" type="slidenum">
              <a:rPr kumimoji="0" lang="en-US" sz="1000" b="0" i="0" u="none" strike="noStrike" kern="1200" cap="none" spc="0" normalizeH="0" baseline="0" noProof="0" smtClean="0">
                <a:ln>
                  <a:noFill/>
                </a:ln>
                <a:solidFill>
                  <a:srgbClr val="203864"/>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3</a:t>
            </a:fld>
            <a:endParaRPr kumimoji="0" lang="en-US" sz="1000" b="0" i="0" u="none" strike="noStrike" kern="1200" cap="none" spc="0" normalizeH="0" baseline="0" noProof="0">
              <a:ln>
                <a:noFill/>
              </a:ln>
              <a:solidFill>
                <a:srgbClr val="203864"/>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8583540"/>
      </p:ext>
    </p:extLst>
  </p:cSld>
  <p:clrMapOvr>
    <a:masterClrMapping/>
  </p:clrMapOvr>
</p:notes>
</file>

<file path=ppt/notesSlides/notesSlide4.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AA05FC04-006C-4370-AA2A-61F90C8564E7}" type="slidenum">
              <a:rPr kumimoji="0" lang="en-US" sz="1000" b="0" i="0" u="none" strike="noStrike" kern="1200" cap="none" spc="0" normalizeH="0" baseline="0" noProof="0" smtClean="0">
                <a:ln>
                  <a:noFill/>
                </a:ln>
                <a:solidFill>
                  <a:srgbClr val="203864"/>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4</a:t>
            </a:fld>
            <a:endParaRPr kumimoji="0" lang="en-US" sz="1000" b="0" i="0" u="none" strike="noStrike" kern="1200" cap="none" spc="0" normalizeH="0" baseline="0" noProof="0">
              <a:ln>
                <a:noFill/>
              </a:ln>
              <a:solidFill>
                <a:srgbClr val="203864"/>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5806938"/>
      </p:ext>
    </p:extLst>
  </p:cSld>
  <p:clrMapOvr>
    <a:masterClrMapping/>
  </p:clrMapOvr>
</p:notes>
</file>

<file path=ppt/notesSlides/notesSlide5.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AA05FC04-006C-4370-AA2A-61F90C8564E7}" type="slidenum">
              <a:rPr kumimoji="0" lang="en-US" sz="1000" b="0" i="0" u="none" strike="noStrike" kern="1200" cap="none" spc="0" normalizeH="0" baseline="0" noProof="0" smtClean="0">
                <a:ln>
                  <a:noFill/>
                </a:ln>
                <a:solidFill>
                  <a:srgbClr val="203864"/>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5</a:t>
            </a:fld>
            <a:endParaRPr kumimoji="0" lang="en-US" sz="1000" b="0" i="0" u="none" strike="noStrike" kern="1200" cap="none" spc="0" normalizeH="0" baseline="0" noProof="0">
              <a:ln>
                <a:noFill/>
              </a:ln>
              <a:solidFill>
                <a:srgbClr val="203864"/>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9303615"/>
      </p:ext>
    </p:extLst>
  </p:cSld>
  <p:clrMapOvr>
    <a:masterClrMapping/>
  </p:clrMapOvr>
</p:notes>
</file>

<file path=ppt/notesSlides/notesSlide6.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AA05FC04-006C-4370-AA2A-61F90C8564E7}" type="slidenum">
              <a:rPr kumimoji="0" lang="en-US" sz="1000" b="0" i="0" u="none" strike="noStrike" kern="1200" cap="none" spc="0" normalizeH="0" baseline="0" noProof="0" smtClean="0">
                <a:ln>
                  <a:noFill/>
                </a:ln>
                <a:solidFill>
                  <a:srgbClr val="203864"/>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6</a:t>
            </a:fld>
            <a:endParaRPr kumimoji="0" lang="en-US" sz="1000" b="0" i="0" u="none" strike="noStrike" kern="1200" cap="none" spc="0" normalizeH="0" baseline="0" noProof="0">
              <a:ln>
                <a:noFill/>
              </a:ln>
              <a:solidFill>
                <a:srgbClr val="203864"/>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6396387"/>
      </p:ext>
    </p:extLst>
  </p:cSld>
  <p:clrMapOvr>
    <a:masterClrMapping/>
  </p:clrMapOvr>
</p:notes>
</file>

<file path=ppt/notesSlides/notesSlide7.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 sz="1200" b="0" i="0" strike="noStrike" cap="none" spc="0" baseline="0">
                <a:solidFill>
                  <a:srgbClr val="000000"/>
                </a:solidFill>
                <a:effectLst/>
                <a:latin typeface="Arial"/>
                <a:ea typeface="Arial"/>
                <a:cs typeface="Arial"/>
              </a:rPr>
              <a:t>Thăm dò ý kiến nhóm để xem họ muốn đi đến câu trả lời nào.</a:t>
            </a:r>
            <a:r>
              <a:rPr lang="vi" sz="1200" b="0" i="0" strike="noStrike" cap="none" spc="0" baseline="0">
                <a:solidFill>
                  <a:srgbClr val="000000"/>
                </a:solidFill>
                <a:effectLst/>
                <a:latin typeface="Arial"/>
                <a:ea typeface="Arial"/>
                <a:cs typeface="Arial"/>
              </a:rPr>
              <a:t> </a:t>
            </a:r>
            <a:r>
              <a:rPr lang="vi" sz="1200" b="0" i="0" strike="noStrike" cap="none" spc="0" baseline="0">
                <a:solidFill>
                  <a:srgbClr val="000000"/>
                </a:solidFill>
                <a:effectLst/>
                <a:latin typeface="Arial"/>
                <a:ea typeface="Arial"/>
                <a:cs typeface="Arial"/>
              </a:rPr>
              <a:t>Xem xét từng tùy chọn và đánh giá tất cả bằng cách sử dụng một vài trang trình chiếu tiếp theo.</a:t>
            </a:r>
            <a:r>
              <a:rPr lang="vi" sz="1200" b="0" i="0" strike="noStrike" cap="none" spc="0" baseline="0">
                <a:solidFill>
                  <a:srgbClr val="000000"/>
                </a:solidFill>
                <a:effectLst/>
                <a:latin typeface="Arial"/>
                <a:ea typeface="Arial"/>
                <a:cs typeface="Arial"/>
              </a:rPr>
              <a:t> </a:t>
            </a:r>
          </a:p>
        </p:txBody>
      </p:sp>
      <p:sp>
        <p:nvSpPr>
          <p:cNvPr id="4" name="Slide Number Placeholder 3"/>
          <p:cNvSpPr>
            <a:spLocks noGrp="1"/>
          </p:cNvSpPr>
          <p:nvPr>
            <p:ph type="sldNum" sz="quarter" idx="5"/>
          </p:nvPr>
        </p:nvSpPr>
        <p:spPr/>
        <p:txBody>
          <a:bodyPr/>
          <a:lstStyle/>
          <a:p>
            <a:fld id="{AA05FC04-006C-4370-AA2A-61F90C8564E7}" type="slidenum">
              <a:rPr lang="en-US" smtClean="0"/>
              <a:t>9</a:t>
            </a:fld>
            <a:endParaRPr lang="en-US"/>
          </a:p>
        </p:txBody>
      </p:sp>
    </p:spTree>
    <p:extLst>
      <p:ext uri="{BB962C8B-B14F-4D97-AF65-F5344CB8AC3E}">
        <p14:creationId xmlns:p14="http://schemas.microsoft.com/office/powerpoint/2010/main" val="106041134"/>
      </p:ext>
    </p:extLst>
  </p:cSld>
  <p:clrMapOvr>
    <a:masterClrMapping/>
  </p:clrMapOvr>
</p:notes>
</file>

<file path=ppt/notesSlides/notesSlide8.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 sz="1200" b="0" i="0" strike="noStrike" cap="none" spc="0" baseline="0">
                <a:solidFill>
                  <a:srgbClr val="494949"/>
                </a:solidFill>
                <a:effectLst/>
                <a:latin typeface="Arial"/>
                <a:ea typeface="Arial"/>
                <a:cs typeface="Arial"/>
              </a:rPr>
              <a:t>Hành vi quấy rối có đi có lại (có đi có lại) xảy ra khi một người nào đó ở vị trí có thẩm quyền đối với người khác (tức là quản lý hoặc giám sát viên) trực tiếp hoặc gián tiếp yêu cầu quan hệ tình dục để đổi lấy một số lợi ích (thúc đẩy, tăng lương, v.v.) hoặc để tránh một số thiệt hại (chấm dứt, giáng chức, v.v.) tại nơi làm việc.</a:t>
            </a:r>
            <a:endParaRPr lang="en-US"/>
          </a:p>
        </p:txBody>
      </p:sp>
      <p:sp>
        <p:nvSpPr>
          <p:cNvPr id="4" name="Slide Number Placeholder 3"/>
          <p:cNvSpPr>
            <a:spLocks noGrp="1"/>
          </p:cNvSpPr>
          <p:nvPr>
            <p:ph type="sldNum" sz="quarter" idx="5"/>
          </p:nvPr>
        </p:nvSpPr>
        <p:spPr/>
        <p:txBody>
          <a:bodyPr/>
          <a:lstStyle/>
          <a:p>
            <a:fld id="{AA05FC04-006C-4370-AA2A-61F90C8564E7}" type="slidenum">
              <a:rPr lang="en-US" smtClean="0"/>
              <a:t>99</a:t>
            </a:fld>
            <a:endParaRPr lang="en-US"/>
          </a:p>
        </p:txBody>
      </p:sp>
    </p:spTree>
    <p:extLst>
      <p:ext uri="{BB962C8B-B14F-4D97-AF65-F5344CB8AC3E}">
        <p14:creationId xmlns:p14="http://schemas.microsoft.com/office/powerpoint/2010/main" val="3835068658"/>
      </p:ext>
    </p:extLst>
  </p:cSld>
  <p:clrMapOvr>
    <a:masterClrMapping/>
  </p:clrMapOvr>
</p:notes>
</file>

<file path=ppt/notesSlides/notesSlide9.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nvGrpSpPr>
      <p:grpSpPr>
        <a:xfrm>
          <a:off x="0" y="0"/>
          <a:ext cx="0" cy="0"/>
        </a:xfrm>
      </p:grpSpPr>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AA05FC04-006C-4370-AA2A-61F90C8564E7}" type="slidenum">
              <a:rPr kumimoji="0" lang="en-US" sz="1000" b="0" i="0" u="none" strike="noStrike" kern="1200" cap="none" spc="0" normalizeH="0" baseline="0" noProof="0" smtClean="0">
                <a:ln>
                  <a:noFill/>
                </a:ln>
                <a:solidFill>
                  <a:srgbClr val="203864"/>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144</a:t>
            </a:fld>
            <a:endParaRPr kumimoji="0" lang="en-US" sz="1000" b="0" i="0" u="none" strike="noStrike" kern="1200" cap="none" spc="0" normalizeH="0" baseline="0" noProof="0">
              <a:ln>
                <a:noFill/>
              </a:ln>
              <a:solidFill>
                <a:srgbClr val="203864"/>
              </a:solidFill>
              <a:effectLst/>
              <a:uLnTx/>
              <a:uFillTx/>
              <a:latin typeface="Calibri" panose="020f0502020204030204"/>
              <a:ea typeface="+mn-ea"/>
              <a:cs typeface="+mn-cs"/>
            </a:endParaRPr>
          </a:p>
        </p:txBody>
      </p:sp>
      <p:sp>
        <p:nvSpPr>
          <p:cNvPr id="6" name="Slide Image Placeholder 5">
            <a:extLst>
              <a:ext uri="{FF2B5EF4-FFF2-40B4-BE49-F238E27FC236}">
                <a16:creationId xmlns:a16="http://schemas.microsoft.com/office/drawing/2014/main" id="{C72E06DF-B426-4181-8E0A-454FF7736633}"/>
              </a:ext>
            </a:extLst>
          </p:cNvPr>
          <p:cNvSpPr>
            <a:spLocks noGrp="1" noRot="1" noChangeAspect="1"/>
          </p:cNvSpPr>
          <p:nvPr>
            <p:ph type="sldImg"/>
          </p:nvPr>
        </p:nvSpPr>
        <p:spPr>
          <a:xfrm>
            <a:off x="393700" y="169863"/>
            <a:ext cx="6162675" cy="4622800"/>
          </a:xfrm>
        </p:spPr>
      </p:sp>
      <p:sp>
        <p:nvSpPr>
          <p:cNvPr id="7" name="Notes Placeholder 6">
            <a:extLst>
              <a:ext uri="{FF2B5EF4-FFF2-40B4-BE49-F238E27FC236}">
                <a16:creationId xmlns:a16="http://schemas.microsoft.com/office/drawing/2014/main" id="{C2D10176-95FB-4A01-AB36-F535C89BE4A6}"/>
              </a:ext>
            </a:extLst>
          </p:cNvPr>
          <p:cNvSpPr>
            <a:spLocks noGrp="1"/>
          </p:cNvSpPr>
          <p:nvPr>
            <p:ph type="body" idx="1"/>
          </p:nvPr>
        </p:nvSpPr>
        <p:spPr/>
        <p:txBody>
          <a:bodyPr>
            <a:normAutofit/>
          </a:bodyPr>
          <a:lstStyle/>
          <a:p>
            <a:pPr>
              <a:lnSpc>
                <a:spcPct val="120000"/>
              </a:lnSpc>
            </a:pPr>
            <a:endParaRPr lang="en-US"/>
          </a:p>
        </p:txBody>
      </p:sp>
    </p:spTree>
    <p:extLst>
      <p:ext uri="{BB962C8B-B14F-4D97-AF65-F5344CB8AC3E}">
        <p14:creationId xmlns:p14="http://schemas.microsoft.com/office/powerpoint/2010/main" val="1826580862"/>
      </p:ext>
    </p:extLst>
  </p:cSld>
  <p:clrMapOvr>
    <a:masterClrMapping/>
  </p:clrMapOvr>
</p:notes>
</file>

<file path=ppt/slideLayouts/_rels/slideLayout1.xml.rels>&#65279;<?xml version="1.0" encoding="utf-8" standalone="yes"?><Relationships xmlns="http://schemas.openxmlformats.org/package/2006/relationships"><Relationship Id="rId1" Type="http://schemas.openxmlformats.org/officeDocument/2006/relationships/tags" Target="../tags/tag1.xml" /><Relationship Id="rId2" Type="http://schemas.openxmlformats.org/officeDocument/2006/relationships/oleObject" Target="../embeddings/oleObject2.bin" TargetMode="Internal" /><Relationship Id="rId3" Type="http://schemas.openxmlformats.org/officeDocument/2006/relationships/image" Target="../media/image1.emf" /><Relationship Id="rId4" Type="http://schemas.openxmlformats.org/officeDocument/2006/relationships/tags" Target="../tags/tag2.xml" /><Relationship Id="rId5" Type="http://schemas.openxmlformats.org/officeDocument/2006/relationships/vmlDrawing" Target="../drawings/vmlDrawing1.vml" /><Relationship Id="rId6" Type="http://schemas.openxmlformats.org/officeDocument/2006/relationships/slideMaster" Target="../slideMasters/slideMaster1.xml" /></Relationships>
</file>

<file path=ppt/slideLayouts/_rels/slideLayout2.xml.rels>&#65279;<?xml version="1.0" encoding="utf-8" standalone="yes"?><Relationships xmlns="http://schemas.openxmlformats.org/package/2006/relationships"><Relationship Id="rId1" Type="http://schemas.openxmlformats.org/officeDocument/2006/relationships/tags" Target="../tags/tag3.xml" /><Relationship Id="rId2" Type="http://schemas.openxmlformats.org/officeDocument/2006/relationships/oleObject" Target="../embeddings/oleObject3.bin" TargetMode="Internal" /><Relationship Id="rId3" Type="http://schemas.openxmlformats.org/officeDocument/2006/relationships/image" Target="../media/image2.emf" /><Relationship Id="rId4" Type="http://schemas.openxmlformats.org/officeDocument/2006/relationships/vmlDrawing" Target="../drawings/vmlDrawing2.vml" /><Relationship Id="rId5" Type="http://schemas.openxmlformats.org/officeDocument/2006/relationships/slideMaster" Target="../slideMasters/slideMaster1.xml" /></Relationships>
</file>

<file path=ppt/slideLayouts/_rels/slideLayout3.xml.rels>&#65279;<?xml version="1.0" encoding="utf-8" standalone="yes"?><Relationships xmlns="http://schemas.openxmlformats.org/package/2006/relationships"><Relationship Id="rId1" Type="http://schemas.openxmlformats.org/officeDocument/2006/relationships/image" Target="../media/image3.png" /><Relationship Id="rId2" Type="http://schemas.openxmlformats.org/officeDocument/2006/relationships/image" Target="../media/image4.png" /><Relationship Id="rId3" Type="http://schemas.openxmlformats.org/officeDocument/2006/relationships/image" Target="../media/image5.png" /><Relationship Id="rId4" Type="http://schemas.openxmlformats.org/officeDocument/2006/relationships/slideMaster" Target="../slideMasters/slideMaster1.xml" /></Relationships>
</file>

<file path=ppt/slideLayouts/_rels/slideLayout4.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5.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 preserve="1">
  <p:cSld name="Title Slide">
    <p:spTree>
      <p:nvGrpSpPr>
        <p:cNvPr id="1" name=""/>
        <p:cNvGrpSpPr/>
        <p:nvPr/>
      </p:nvGrpSpPr>
      <p:grpSpPr>
        <a:xfrm>
          <a:off x="0" y="0"/>
          <a:ext cx="0" cy="0"/>
        </a:xfrm>
      </p:grpSpPr>
      <p:graphicFrame>
        <p:nvGraphicFramePr>
          <p:cNvPr id="9" name="Object 8" hidden="1">
            <a:extLst>
              <a:ext uri="{FF2B5EF4-FFF2-40B4-BE49-F238E27FC236}">
                <a16:creationId xmlns:a16="http://schemas.microsoft.com/office/drawing/2014/main" id="{74AFCF93-F657-4B86-AF22-65B0BC4CCAC8}"/>
              </a:ext>
            </a:extLst>
          </p:cNvPr>
          <p:cNvGraphicFramePr>
            <a:graphicFrameLocks noChangeAspect="1"/>
          </p:cNvGraphicFramePr>
          <p:nvPr userDrawn="1">
            <p:custDataLst>
              <p:tags r:id="rId1"/>
            </p:custDataLst>
            <p:extLst>
              <p:ext uri="{D42A27DB-BD31-4B8C-83A1-F6EECF244321}">
                <p14:modId xmlns:p14="http://schemas.microsoft.com/office/powerpoint/2010/main" val="473403509"/>
              </p:ext>
            </p:extLst>
          </p:nvPr>
        </p:nvGraphicFramePr>
        <p:xfrm>
          <a:off x="1193" y="1588"/>
          <a:ext cx="1191" cy="1588"/>
        </p:xfrm>
        <a:graphic>
          <a:graphicData uri="http://schemas.openxmlformats.org/presentationml/2006/ole">
            <mc:AlternateContent>
              <mc:Choice xmlns:v="urn:schemas-microsoft-com:vml" Requires="v">
                <p:oleObj spid="_x0000_s1038" name="think-cell Slide" r:id="rId2" imgW="424" imgH="424" progId="TCLayout.ActiveDocument.1">
                  <p:embed/>
                </p:oleObj>
              </mc:Choice>
              <mc:Fallback>
                <p:oleObj name="think-cell Slide" r:id="rId2" imgW="424" imgH="424" progId="TCLayout.ActiveDocument.1">
                  <p:embed/>
                  <p:pic>
                    <p:nvPicPr>
                      <p:cNvPr id="0" name="OLE substitute image"/>
                      <p:cNvPicPr/>
                      <p:nvPr/>
                    </p:nvPicPr>
                    <p:blipFill>
                      <a:blip r:embed="rId3"/>
                      <a:stretch>
                        <a:fillRect/>
                      </a:stretch>
                    </p:blipFill>
                    <p:spPr>
                      <a:xfrm>
                        <a:off x="1193" y="1588"/>
                        <a:ext cx="1191" cy="1588"/>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27C78A8F-C7D7-4FCD-ABDF-9F33A29FBAE3}"/>
              </a:ext>
            </a:extLst>
          </p:cNvPr>
          <p:cNvSpPr/>
          <p:nvPr userDrawn="1">
            <p:custDataLst>
              <p:tags r:id="rId4"/>
            </p:custDataLst>
          </p:nvPr>
        </p:nvSpPr>
        <p:spPr>
          <a:xfrm>
            <a:off x="2" y="0"/>
            <a:ext cx="119063"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4500" b="0" i="0" baseline="0">
              <a:latin typeface="Calibri Light" panose="020f0302020204030204" pitchFamily="34" charset="0"/>
              <a:ea typeface="+mj-ea"/>
              <a:cs typeface="+mj-cs"/>
              <a:sym typeface="Calibri Light" panose="020f0302020204030204" pitchFamily="34" charset="0"/>
            </a:endParaRPr>
          </a:p>
        </p:txBody>
      </p:sp>
      <p:sp>
        <p:nvSpPr>
          <p:cNvPr id="2" name="Title 1"/>
          <p:cNvSpPr>
            <a:spLocks noGrp="1"/>
          </p:cNvSpPr>
          <p:nvPr>
            <p:ph type="ctrTitle"/>
          </p:nvPr>
        </p:nvSpPr>
        <p:spPr>
          <a:xfrm>
            <a:off x="1143000" y="1122363"/>
            <a:ext cx="6858000" cy="2387600"/>
          </a:xfrm>
        </p:spPr>
        <p:txBody>
          <a:bodyPr anchor="b"/>
          <a:lstStyle>
            <a:lvl1pPr algn="ctr">
              <a:defRPr sz="4500">
                <a:solidFill>
                  <a:schemeClr val="tx1"/>
                </a:solidFill>
              </a:defRPr>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875" indent="0" algn="ctr">
              <a:buNone/>
              <a:defRPr sz="1500"/>
            </a:lvl2pPr>
            <a:lvl3pPr marL="685749" indent="0" algn="ctr">
              <a:buNone/>
              <a:defRPr sz="1350"/>
            </a:lvl3pPr>
            <a:lvl4pPr marL="1028624" indent="0" algn="ctr">
              <a:buNone/>
              <a:defRPr sz="1200"/>
            </a:lvl4pPr>
            <a:lvl5pPr marL="1371498" indent="0" algn="ctr">
              <a:buNone/>
              <a:defRPr sz="1200"/>
            </a:lvl5pPr>
            <a:lvl6pPr marL="1714373" indent="0" algn="ctr">
              <a:buNone/>
              <a:defRPr sz="1200"/>
            </a:lvl6pPr>
            <a:lvl7pPr marL="2057246" indent="0" algn="ctr">
              <a:buNone/>
              <a:defRPr sz="1200"/>
            </a:lvl7pPr>
            <a:lvl8pPr marL="2400120" indent="0" algn="ctr">
              <a:buNone/>
              <a:defRPr sz="1200"/>
            </a:lvl8pPr>
            <a:lvl9pPr marL="2742995" indent="0" algn="ctr">
              <a:buNone/>
              <a:defRPr sz="1200"/>
            </a:lvl9pPr>
          </a:lstStyle>
          <a:p>
            <a:r>
              <a:rPr lang="en-US"/>
              <a:t>Click to edit Master subtitle style</a:t>
            </a:r>
          </a:p>
        </p:txBody>
      </p:sp>
    </p:spTree>
    <p:extLst>
      <p:ext uri="{BB962C8B-B14F-4D97-AF65-F5344CB8AC3E}">
        <p14:creationId xmlns:p14="http://schemas.microsoft.com/office/powerpoint/2010/main" val="3832464026"/>
      </p:ext>
    </p:extLst>
  </p:cSld>
  <p:clrMapOvr>
    <a:masterClrMapping/>
  </p:clrMapOvr>
  <p:transition spd="med">
    <p:fade/>
  </p:transition>
  <p:timing/>
</p:sldLayout>
</file>

<file path=ppt/slideLayouts/slideLayout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Title and Content">
    <p:spTree>
      <p:nvGrpSpPr>
        <p:cNvPr id="1" name=""/>
        <p:cNvGrpSpPr/>
        <p:nvPr/>
      </p:nvGrpSpPr>
      <p:grpSpPr>
        <a:xfrm>
          <a:off x="0" y="0"/>
          <a:ext cx="0" cy="0"/>
        </a:xfrm>
      </p:grpSpPr>
      <p:graphicFrame>
        <p:nvGraphicFramePr>
          <p:cNvPr id="4" name="Object 3" hidden="1">
            <a:extLst>
              <a:ext uri="{FF2B5EF4-FFF2-40B4-BE49-F238E27FC236}">
                <a16:creationId xmlns:a16="http://schemas.microsoft.com/office/drawing/2014/main" id="{06D9C2DC-7DD7-4CCC-9988-35B863DFA90C}"/>
              </a:ext>
            </a:extLst>
          </p:cNvPr>
          <p:cNvGraphicFramePr>
            <a:graphicFrameLocks noChangeAspect="1"/>
          </p:cNvGraphicFramePr>
          <p:nvPr userDrawn="1">
            <p:custDataLst>
              <p:tags r:id="rId1"/>
            </p:custDataLst>
            <p:extLst>
              <p:ext uri="{D42A27DB-BD31-4B8C-83A1-F6EECF244321}">
                <p14:modId xmlns:p14="http://schemas.microsoft.com/office/powerpoint/2010/main" val="2080291004"/>
              </p:ext>
            </p:extLst>
          </p:nvPr>
        </p:nvGraphicFramePr>
        <p:xfrm>
          <a:off x="1192" y="1593"/>
          <a:ext cx="1190" cy="1587"/>
        </p:xfrm>
        <a:graphic>
          <a:graphicData uri="http://schemas.openxmlformats.org/presentationml/2006/ole">
            <mc:AlternateContent>
              <mc:Choice xmlns:v="urn:schemas-microsoft-com:vml" Requires="v">
                <p:oleObj spid="_x0000_s1039" name="think-cell Slide" r:id="rId2" imgW="216" imgH="216" progId="TCLayout.ActiveDocument.1">
                  <p:embed/>
                </p:oleObj>
              </mc:Choice>
              <mc:Fallback>
                <p:oleObj name="think-cell Slide" r:id="rId2" imgW="216" imgH="216" progId="TCLayout.ActiveDocument.1">
                  <p:embed/>
                  <p:pic>
                    <p:nvPicPr>
                      <p:cNvPr id="0" name="OLE substitute image"/>
                      <p:cNvPicPr/>
                      <p:nvPr/>
                    </p:nvPicPr>
                    <p:blipFill>
                      <a:blip r:embed="rId3"/>
                      <a:stretch>
                        <a:fillRect/>
                      </a:stretch>
                    </p:blipFill>
                    <p:spPr>
                      <a:xfrm>
                        <a:off x="1192" y="1593"/>
                        <a:ext cx="1190" cy="1587"/>
                      </a:xfrm>
                      <a:prstGeom prst="rect">
                        <a:avLst/>
                      </a:prstGeom>
                    </p:spPr>
                  </p:pic>
                </p:oleObj>
              </mc:Fallback>
            </mc:AlternateContent>
          </a:graphicData>
        </a:graphic>
      </p:graphicFrame>
      <p:sp>
        <p:nvSpPr>
          <p:cNvPr id="6" name="Title Placeholder 1"/>
          <p:cNvSpPr>
            <a:spLocks noGrp="1"/>
          </p:cNvSpPr>
          <p:nvPr>
            <p:ph type="title" hasCustomPrompt="1"/>
          </p:nvPr>
        </p:nvSpPr>
        <p:spPr>
          <a:xfrm>
            <a:off x="822960" y="182880"/>
            <a:ext cx="7358907" cy="787032"/>
          </a:xfrm>
          <a:prstGeom prst="rect">
            <a:avLst/>
          </a:prstGeom>
        </p:spPr>
        <p:txBody>
          <a:bodyPr vert="horz" lIns="91440" tIns="45720" rIns="91440" bIns="45720" rtlCol="0" anchor="ctr">
            <a:noAutofit/>
          </a:bodyPr>
          <a:lstStyle>
            <a:lvl1pPr>
              <a:defRPr sz="2000"/>
            </a:lvl1pPr>
          </a:lstStyle>
          <a:p>
            <a:r>
              <a:rPr lang="en-US"/>
              <a:t>Click to edit </a:t>
            </a:r>
            <a:br>
              <a:rPr lang="en-US"/>
            </a:br>
            <a:r>
              <a:rPr lang="en-US"/>
              <a:t>Master title style</a:t>
            </a:r>
          </a:p>
        </p:txBody>
      </p:sp>
      <p:sp>
        <p:nvSpPr>
          <p:cNvPr id="7" name="Text Placeholder 2"/>
          <p:cNvSpPr>
            <a:spLocks noGrp="1"/>
          </p:cNvSpPr>
          <p:nvPr>
            <p:ph idx="1"/>
          </p:nvPr>
        </p:nvSpPr>
        <p:spPr>
          <a:xfrm>
            <a:off x="432562" y="1508760"/>
            <a:ext cx="8074836" cy="484207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5">
            <a:extLst>
              <a:ext uri="{FF2B5EF4-FFF2-40B4-BE49-F238E27FC236}">
                <a16:creationId xmlns:a16="http://schemas.microsoft.com/office/drawing/2014/main" id="{04D026DA-6CE9-4966-BA89-38F47DC2EEFC}"/>
              </a:ext>
            </a:extLst>
          </p:cNvPr>
          <p:cNvSpPr>
            <a:spLocks noGrp="1"/>
          </p:cNvSpPr>
          <p:nvPr>
            <p:ph type="dt" sz="half" idx="2"/>
          </p:nvPr>
        </p:nvSpPr>
        <p:spPr>
          <a:xfrm>
            <a:off x="5828145" y="6558353"/>
            <a:ext cx="2869679" cy="365125"/>
          </a:xfrm>
          <a:prstGeom prst="rect">
            <a:avLst/>
          </a:prstGeom>
        </p:spPr>
        <p:txBody>
          <a:bodyPr vert="horz" lIns="91440" tIns="45720" rIns="91440" bIns="45720" rtlCol="0" anchor="ctr"/>
          <a:lstStyle>
            <a:lvl1pPr algn="r">
              <a:defRPr sz="900">
                <a:solidFill>
                  <a:schemeClr val="tx1">
                    <a:tint val="75000"/>
                  </a:schemeClr>
                </a:solidFill>
              </a:defRPr>
            </a:lvl1pPr>
          </a:lstStyle>
          <a:p>
            <a:r>
              <a:rPr lang="en-US"/>
              <a:t>[EVENT NAME]  [DATE]</a:t>
            </a:r>
          </a:p>
        </p:txBody>
      </p:sp>
      <p:sp>
        <p:nvSpPr>
          <p:cNvPr id="8" name="Slide Number Placeholder 6">
            <a:extLst>
              <a:ext uri="{FF2B5EF4-FFF2-40B4-BE49-F238E27FC236}">
                <a16:creationId xmlns:a16="http://schemas.microsoft.com/office/drawing/2014/main" id="{62C2B23F-24A9-4052-948D-555AAA1D694F}"/>
              </a:ext>
            </a:extLst>
          </p:cNvPr>
          <p:cNvSpPr>
            <a:spLocks noGrp="1"/>
          </p:cNvSpPr>
          <p:nvPr>
            <p:ph type="sldNum" sz="quarter" idx="4"/>
          </p:nvPr>
        </p:nvSpPr>
        <p:spPr>
          <a:xfrm>
            <a:off x="8663437" y="6558353"/>
            <a:ext cx="480561"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B5FC4A1-A2DE-4EB5-9A46-57D39B4235EC}" type="slidenum">
              <a:rPr lang="en-US" smtClean="0"/>
              <a:t>‹#›</a:t>
            </a:fld>
            <a:endParaRPr lang="en-US"/>
          </a:p>
        </p:txBody>
      </p:sp>
    </p:spTree>
    <p:extLst>
      <p:ext uri="{BB962C8B-B14F-4D97-AF65-F5344CB8AC3E}">
        <p14:creationId xmlns:p14="http://schemas.microsoft.com/office/powerpoint/2010/main" val="3451003217"/>
      </p:ext>
    </p:extLst>
  </p:cSld>
  <p:clrMapOvr>
    <a:masterClrMapping/>
  </p:clrMapOvr>
  <p:transition spd="med">
    <p:fade/>
  </p:transition>
  <p:timing/>
</p:sldLayout>
</file>

<file path=ppt/slideLayouts/slideLayout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secHead" preserve="1">
  <p:cSld name="Section Header">
    <p:spTree>
      <p:nvGrpSpPr>
        <p:cNvPr id="1" name=""/>
        <p:cNvGrpSpPr/>
        <p:nvPr/>
      </p:nvGrpSpPr>
      <p:grpSpPr>
        <a:xfrm>
          <a:off x="0" y="0"/>
          <a:ext cx="0" cy="0"/>
        </a:xfrm>
      </p:grpSpPr>
      <p:pic>
        <p:nvPicPr>
          <p:cNvPr id="4" name="Picture 3">
            <a:extLst>
              <a:ext uri="{FF2B5EF4-FFF2-40B4-BE49-F238E27FC236}">
                <a16:creationId xmlns:a16="http://schemas.microsoft.com/office/drawing/2014/main" id="{C3C20818-8DDA-3F49-982E-FE672F9E4B39}"/>
              </a:ext>
            </a:extLst>
          </p:cNvPr>
          <p:cNvPicPr>
            <a:picLocks noChangeAspect="1"/>
          </p:cNvPicPr>
          <p:nvPr userDrawn="1"/>
        </p:nvPicPr>
        <p:blipFill>
          <a:blip r:embed="rId1"/>
          <a:srcRect l="10663" t="1445" r="10663"/>
          <a:stretch>
            <a:fillRect/>
          </a:stretch>
        </p:blipFill>
        <p:spPr>
          <a:xfrm>
            <a:off x="0" y="0"/>
            <a:ext cx="9144000" cy="5150840"/>
          </a:xfrm>
          <a:prstGeom prst="rect">
            <a:avLst/>
          </a:prstGeom>
        </p:spPr>
      </p:pic>
      <p:pic>
        <p:nvPicPr>
          <p:cNvPr id="5" name="Picture 4">
            <a:extLst>
              <a:ext uri="{FF2B5EF4-FFF2-40B4-BE49-F238E27FC236}">
                <a16:creationId xmlns:a16="http://schemas.microsoft.com/office/drawing/2014/main" id="{8DEFDE6D-6AB1-134F-BF2D-97D50BB8F9C2}"/>
              </a:ext>
            </a:extLst>
          </p:cNvPr>
          <p:cNvPicPr>
            <a:picLocks noChangeAspect="1"/>
          </p:cNvPicPr>
          <p:nvPr userDrawn="1"/>
        </p:nvPicPr>
        <p:blipFill>
          <a:blip r:embed="rId2"/>
          <a:stretch>
            <a:fillRect/>
          </a:stretch>
        </p:blipFill>
        <p:spPr>
          <a:xfrm>
            <a:off x="7089924" y="1560352"/>
            <a:ext cx="1604880" cy="2806118"/>
          </a:xfrm>
          <a:prstGeom prst="rect">
            <a:avLst/>
          </a:prstGeom>
        </p:spPr>
      </p:pic>
      <p:sp>
        <p:nvSpPr>
          <p:cNvPr id="6" name="Rectangle 5">
            <a:extLst>
              <a:ext uri="{FF2B5EF4-FFF2-40B4-BE49-F238E27FC236}">
                <a16:creationId xmlns:a16="http://schemas.microsoft.com/office/drawing/2014/main" id="{E35A33B2-1602-A14D-97FA-7C12265B23CF}"/>
              </a:ext>
            </a:extLst>
          </p:cNvPr>
          <p:cNvSpPr/>
          <p:nvPr userDrawn="1"/>
        </p:nvSpPr>
        <p:spPr>
          <a:xfrm>
            <a:off x="0" y="5112218"/>
            <a:ext cx="9144000" cy="1745782"/>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Triangle 6">
            <a:extLst>
              <a:ext uri="{FF2B5EF4-FFF2-40B4-BE49-F238E27FC236}">
                <a16:creationId xmlns:a16="http://schemas.microsoft.com/office/drawing/2014/main" id="{CFBB4451-9D41-6B4E-8FB0-339D4F654ADC}"/>
              </a:ext>
            </a:extLst>
          </p:cNvPr>
          <p:cNvSpPr/>
          <p:nvPr userDrawn="1"/>
        </p:nvSpPr>
        <p:spPr>
          <a:xfrm flipH="1">
            <a:off x="0" y="4135179"/>
            <a:ext cx="9144000" cy="998377"/>
          </a:xfrm>
          <a:prstGeom prst="rtTriangl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E2E489EC-E4C0-BC4F-B047-C4F8266835C7}"/>
              </a:ext>
            </a:extLst>
          </p:cNvPr>
          <p:cNvCxnSpPr/>
          <p:nvPr userDrawn="1"/>
        </p:nvCxnSpPr>
        <p:spPr>
          <a:xfrm flipV="1">
            <a:off x="0" y="4268039"/>
            <a:ext cx="9144000" cy="990786"/>
          </a:xfrm>
          <a:prstGeom prst="line">
            <a:avLst/>
          </a:prstGeom>
          <a:ln w="25400">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3233C4D-12E6-CD44-B89E-3C9A22EA8343}"/>
              </a:ext>
            </a:extLst>
          </p:cNvPr>
          <p:cNvCxnSpPr/>
          <p:nvPr userDrawn="1"/>
        </p:nvCxnSpPr>
        <p:spPr>
          <a:xfrm flipV="1">
            <a:off x="0" y="4110728"/>
            <a:ext cx="9144000" cy="995008"/>
          </a:xfrm>
          <a:prstGeom prst="line">
            <a:avLst/>
          </a:prstGeom>
          <a:ln w="698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CD9ED571-82D2-D246-A47D-A80C822ADDD7}"/>
              </a:ext>
            </a:extLst>
          </p:cNvPr>
          <p:cNvSpPr txBox="1"/>
          <p:nvPr userDrawn="1"/>
        </p:nvSpPr>
        <p:spPr>
          <a:xfrm>
            <a:off x="394768" y="421272"/>
            <a:ext cx="3699545" cy="518160"/>
          </a:xfrm>
          <a:prstGeom prst="rect">
            <a:avLst/>
          </a:prstGeom>
          <a:noFill/>
        </p:spPr>
        <p:txBody>
          <a:bodyPr wrap="square" rtlCol="0">
            <a:spAutoFit/>
          </a:bodyPr>
          <a:lstStyle/>
          <a:p>
            <a:r>
              <a:rPr lang="vi" sz="2800" b="1" i="0" strike="noStrike" cap="none" spc="0" baseline="0">
                <a:solidFill>
                  <a:srgbClr val="FFFFFF"/>
                </a:solidFill>
                <a:effectLst>
                  <a:outerShdw blurRad="50800" dist="38100" dir="2700000" algn="tl" rotWithShape="0">
                    <a:srgbClr val="000000">
                      <a:alpha val="40000"/>
                    </a:srgbClr>
                  </a:outerShdw>
                </a:effectLst>
                <a:latin typeface="Arial"/>
                <a:ea typeface="Arial"/>
                <a:cs typeface="Arial"/>
              </a:rPr>
              <a:t>GIÁ TRỊ 168</a:t>
            </a:r>
          </a:p>
        </p:txBody>
      </p:sp>
      <p:cxnSp>
        <p:nvCxnSpPr>
          <p:cNvPr id="11" name="Straight Connector 10">
            <a:extLst>
              <a:ext uri="{FF2B5EF4-FFF2-40B4-BE49-F238E27FC236}">
                <a16:creationId xmlns:a16="http://schemas.microsoft.com/office/drawing/2014/main" id="{A210BB95-7967-7648-835C-D3C45FEF1074}"/>
              </a:ext>
            </a:extLst>
          </p:cNvPr>
          <p:cNvCxnSpPr/>
          <p:nvPr userDrawn="1"/>
        </p:nvCxnSpPr>
        <p:spPr>
          <a:xfrm>
            <a:off x="397564" y="921937"/>
            <a:ext cx="2829157"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C0A2122B-42C6-2540-B8D4-3C80E6EA5871}"/>
              </a:ext>
            </a:extLst>
          </p:cNvPr>
          <p:cNvPicPr>
            <a:picLocks noChangeAspect="1"/>
          </p:cNvPicPr>
          <p:nvPr userDrawn="1"/>
        </p:nvPicPr>
        <p:blipFill>
          <a:blip r:embed="rId3"/>
          <a:stretch>
            <a:fillRect/>
          </a:stretch>
        </p:blipFill>
        <p:spPr>
          <a:xfrm>
            <a:off x="7295029" y="366842"/>
            <a:ext cx="1194670" cy="574062"/>
          </a:xfrm>
          <a:prstGeom prst="rect">
            <a:avLst/>
          </a:prstGeom>
        </p:spPr>
      </p:pic>
      <p:cxnSp>
        <p:nvCxnSpPr>
          <p:cNvPr id="13" name="Straight Connector 12">
            <a:extLst>
              <a:ext uri="{FF2B5EF4-FFF2-40B4-BE49-F238E27FC236}">
                <a16:creationId xmlns:a16="http://schemas.microsoft.com/office/drawing/2014/main" id="{FC04F3EC-D42F-3844-AEEA-6508D089560E}"/>
              </a:ext>
            </a:extLst>
          </p:cNvPr>
          <p:cNvCxnSpPr>
            <a:stCxn id="7" idx="0"/>
          </p:cNvCxnSpPr>
          <p:nvPr userDrawn="1"/>
        </p:nvCxnSpPr>
        <p:spPr>
          <a:xfrm flipH="1">
            <a:off x="9144000" y="4135179"/>
            <a:ext cx="0" cy="3369"/>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623888" y="5431631"/>
            <a:ext cx="7886700" cy="1019969"/>
          </a:xfrm>
        </p:spPr>
        <p:txBody>
          <a:bodyPr anchor="t"/>
          <a:lstStyle>
            <a:lvl1pPr algn="ctr">
              <a:defRPr sz="2100"/>
            </a:lvl1pPr>
          </a:lstStyle>
          <a:p>
            <a:r>
              <a:rPr lang="en-US"/>
              <a:t>CLICK TO EDIT MASTER TITLE STYLE</a:t>
            </a:r>
          </a:p>
        </p:txBody>
      </p:sp>
      <p:sp>
        <p:nvSpPr>
          <p:cNvPr id="3" name="Text Placeholder 2"/>
          <p:cNvSpPr>
            <a:spLocks noGrp="1"/>
          </p:cNvSpPr>
          <p:nvPr>
            <p:ph type="body" idx="1" hasCustomPrompt="1"/>
          </p:nvPr>
        </p:nvSpPr>
        <p:spPr>
          <a:xfrm>
            <a:off x="623888" y="5906287"/>
            <a:ext cx="7886700" cy="824714"/>
          </a:xfrm>
        </p:spPr>
        <p:txBody>
          <a:bodyPr anchor="t">
            <a:normAutofit/>
          </a:bodyPr>
          <a:lstStyle>
            <a:lvl1pPr marL="0" indent="0" algn="ctr">
              <a:buNone/>
              <a:defRPr sz="1900">
                <a:solidFill>
                  <a:schemeClr val="accent1">
                    <a:lumMod val="60000"/>
                    <a:lumOff val="40000"/>
                  </a:schemeClr>
                </a:solidFill>
              </a:defRPr>
            </a:lvl1pPr>
            <a:lvl2pPr marL="342875" indent="0">
              <a:buNone/>
              <a:defRPr sz="1500">
                <a:solidFill>
                  <a:schemeClr val="tx1">
                    <a:tint val="75000"/>
                  </a:schemeClr>
                </a:solidFill>
              </a:defRPr>
            </a:lvl2pPr>
            <a:lvl3pPr marL="685749" indent="0">
              <a:buNone/>
              <a:defRPr sz="1350">
                <a:solidFill>
                  <a:schemeClr val="tx1">
                    <a:tint val="75000"/>
                  </a:schemeClr>
                </a:solidFill>
              </a:defRPr>
            </a:lvl3pPr>
            <a:lvl4pPr marL="1028624" indent="0">
              <a:buNone/>
              <a:defRPr sz="1200">
                <a:solidFill>
                  <a:schemeClr val="tx1">
                    <a:tint val="75000"/>
                  </a:schemeClr>
                </a:solidFill>
              </a:defRPr>
            </a:lvl4pPr>
            <a:lvl5pPr marL="1371498" indent="0">
              <a:buNone/>
              <a:defRPr sz="1200">
                <a:solidFill>
                  <a:schemeClr val="tx1">
                    <a:tint val="75000"/>
                  </a:schemeClr>
                </a:solidFill>
              </a:defRPr>
            </a:lvl5pPr>
            <a:lvl6pPr marL="1714373" indent="0">
              <a:buNone/>
              <a:defRPr sz="1200">
                <a:solidFill>
                  <a:schemeClr val="tx1">
                    <a:tint val="75000"/>
                  </a:schemeClr>
                </a:solidFill>
              </a:defRPr>
            </a:lvl6pPr>
            <a:lvl7pPr marL="2057246" indent="0">
              <a:buNone/>
              <a:defRPr sz="1200">
                <a:solidFill>
                  <a:schemeClr val="tx1">
                    <a:tint val="75000"/>
                  </a:schemeClr>
                </a:solidFill>
              </a:defRPr>
            </a:lvl7pPr>
            <a:lvl8pPr marL="2400120" indent="0">
              <a:buNone/>
              <a:defRPr sz="1200">
                <a:solidFill>
                  <a:schemeClr val="tx1">
                    <a:tint val="75000"/>
                  </a:schemeClr>
                </a:solidFill>
              </a:defRPr>
            </a:lvl8pPr>
            <a:lvl9pPr marL="2742995" indent="0">
              <a:buNone/>
              <a:defRPr sz="1200">
                <a:solidFill>
                  <a:schemeClr val="tx1">
                    <a:tint val="75000"/>
                  </a:schemeClr>
                </a:solidFill>
              </a:defRPr>
            </a:lvl9pPr>
          </a:lstStyle>
          <a:p>
            <a:pPr lvl="0"/>
            <a:r>
              <a:rPr lang="en-US"/>
              <a:t>Click to edit Master text styles</a:t>
            </a:r>
          </a:p>
        </p:txBody>
      </p:sp>
      <p:sp>
        <p:nvSpPr>
          <p:cNvPr id="14" name="Date Placeholder 5">
            <a:extLst>
              <a:ext uri="{FF2B5EF4-FFF2-40B4-BE49-F238E27FC236}">
                <a16:creationId xmlns:a16="http://schemas.microsoft.com/office/drawing/2014/main" id="{67379C8A-A8C7-5444-8968-BF22585B1443}"/>
              </a:ext>
            </a:extLst>
          </p:cNvPr>
          <p:cNvSpPr>
            <a:spLocks noGrp="1"/>
          </p:cNvSpPr>
          <p:nvPr>
            <p:ph type="dt" sz="half" idx="2"/>
          </p:nvPr>
        </p:nvSpPr>
        <p:spPr>
          <a:xfrm>
            <a:off x="5828145" y="6567589"/>
            <a:ext cx="2869679" cy="365125"/>
          </a:xfrm>
          <a:prstGeom prst="rect">
            <a:avLst/>
          </a:prstGeom>
        </p:spPr>
        <p:txBody>
          <a:bodyPr vert="horz" lIns="91440" tIns="45720" rIns="91440" bIns="45720" rtlCol="0" anchor="ctr"/>
          <a:lstStyle>
            <a:lvl1pPr algn="r">
              <a:defRPr sz="900">
                <a:solidFill>
                  <a:schemeClr val="tx1">
                    <a:tint val="75000"/>
                  </a:schemeClr>
                </a:solidFill>
              </a:defRPr>
            </a:lvl1pPr>
          </a:lstStyle>
          <a:p>
            <a:r>
              <a:rPr lang="en-US"/>
              <a:t>[EVENT NAME]  [DATE]</a:t>
            </a:r>
          </a:p>
        </p:txBody>
      </p:sp>
      <p:sp>
        <p:nvSpPr>
          <p:cNvPr id="15" name="Slide Number Placeholder 6">
            <a:extLst>
              <a:ext uri="{FF2B5EF4-FFF2-40B4-BE49-F238E27FC236}">
                <a16:creationId xmlns:a16="http://schemas.microsoft.com/office/drawing/2014/main" id="{577E463F-897D-E840-990E-1EA31520DE5D}"/>
              </a:ext>
            </a:extLst>
          </p:cNvPr>
          <p:cNvSpPr>
            <a:spLocks noGrp="1"/>
          </p:cNvSpPr>
          <p:nvPr>
            <p:ph type="sldNum" sz="quarter" idx="4"/>
          </p:nvPr>
        </p:nvSpPr>
        <p:spPr>
          <a:xfrm>
            <a:off x="8663437" y="6567589"/>
            <a:ext cx="480561"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B5FC4A1-A2DE-4EB5-9A46-57D39B4235EC}" type="slidenum">
              <a:rPr lang="en-US" smtClean="0"/>
              <a:t>‹#›</a:t>
            </a:fld>
            <a:endParaRPr lang="en-US"/>
          </a:p>
        </p:txBody>
      </p:sp>
    </p:spTree>
    <p:extLst>
      <p:ext uri="{BB962C8B-B14F-4D97-AF65-F5344CB8AC3E}">
        <p14:creationId xmlns:p14="http://schemas.microsoft.com/office/powerpoint/2010/main" val="1009462826"/>
      </p:ext>
    </p:extLst>
  </p:cSld>
  <p:clrMapOvr>
    <a:masterClrMapping/>
  </p:clrMapOvr>
  <p:transition spd="med">
    <p:fade/>
  </p:transition>
  <p:timing/>
</p:sldLayout>
</file>

<file path=ppt/slideLayouts/slideLayout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woObj" preserve="1">
  <p:cSld name="Two Content">
    <p:spTree>
      <p:nvGrpSpPr>
        <p:cNvPr id="1" name=""/>
        <p:cNvGrpSpPr/>
        <p:nvPr/>
      </p:nvGrpSpPr>
      <p:grpSpPr>
        <a:xfrm>
          <a:off x="0" y="0"/>
          <a:ext cx="0" cy="0"/>
        </a:xfrm>
      </p:grpSpPr>
      <p:sp>
        <p:nvSpPr>
          <p:cNvPr id="2" name="Title 1"/>
          <p:cNvSpPr>
            <a:spLocks noGrp="1"/>
          </p:cNvSpPr>
          <p:nvPr>
            <p:ph type="title"/>
          </p:nvPr>
        </p:nvSpPr>
        <p:spPr>
          <a:xfrm>
            <a:off x="822959" y="182880"/>
            <a:ext cx="7381415" cy="729882"/>
          </a:xfrm>
        </p:spPr>
        <p:txBody>
          <a:bodyPr anchor="ctr"/>
          <a:lstStyle>
            <a:lvl1pPr>
              <a:defRPr sz="2000"/>
            </a:lvl1pPr>
          </a:lstStyle>
          <a:p>
            <a:r>
              <a:rPr lang="en-US"/>
              <a:t>Click to edit Master title style</a:t>
            </a:r>
          </a:p>
        </p:txBody>
      </p:sp>
      <p:sp>
        <p:nvSpPr>
          <p:cNvPr id="3" name="Content Placeholder 2"/>
          <p:cNvSpPr>
            <a:spLocks noGrp="1"/>
          </p:cNvSpPr>
          <p:nvPr>
            <p:ph sz="half" idx="1"/>
          </p:nvPr>
        </p:nvSpPr>
        <p:spPr>
          <a:xfrm>
            <a:off x="628650" y="1508760"/>
            <a:ext cx="3886200" cy="51354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508760"/>
            <a:ext cx="3886200" cy="51354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577170"/>
      </p:ext>
    </p:extLst>
  </p:cSld>
  <p:clrMapOvr>
    <a:masterClrMapping/>
  </p:clrMapOvr>
  <p:transition spd="med">
    <p:fade/>
  </p:transition>
  <p:timing/>
</p:sldLayout>
</file>

<file path=ppt/slideLayouts/slideLayout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blank" preserve="1">
  <p:cSld name="Blank">
    <p:spTree>
      <p:nvGrpSpPr>
        <p:cNvPr id="1" name=""/>
        <p:cNvGrpSpPr/>
        <p:nvPr/>
      </p:nvGrpSpPr>
      <p:grpSpPr>
        <a:xfrm>
          <a:off x="0" y="0"/>
          <a:ext cx="0" cy="0"/>
        </a:xfrm>
      </p:grpSpPr>
      <p:sp>
        <p:nvSpPr>
          <p:cNvPr id="2" name="Date Placeholder 1">
            <a:extLst>
              <a:ext uri="{FF2B5EF4-FFF2-40B4-BE49-F238E27FC236}">
                <a16:creationId xmlns:a16="http://schemas.microsoft.com/office/drawing/2014/main" id="{7A82D8D2-D001-447A-9CC3-6A70A245AA9B}"/>
              </a:ext>
            </a:extLst>
          </p:cNvPr>
          <p:cNvSpPr>
            <a:spLocks noGrp="1"/>
          </p:cNvSpPr>
          <p:nvPr>
            <p:ph type="dt" sz="half" idx="10"/>
          </p:nvPr>
        </p:nvSpPr>
        <p:spPr/>
        <p:txBody>
          <a:bodyPr/>
          <a:lstStyle/>
          <a:p>
            <a:r>
              <a:rPr lang="en-US"/>
              <a:t>[EVENT NAME]  [DATE]</a:t>
            </a:r>
          </a:p>
        </p:txBody>
      </p:sp>
      <p:sp>
        <p:nvSpPr>
          <p:cNvPr id="3" name="Slide Number Placeholder 2">
            <a:extLst>
              <a:ext uri="{FF2B5EF4-FFF2-40B4-BE49-F238E27FC236}">
                <a16:creationId xmlns:a16="http://schemas.microsoft.com/office/drawing/2014/main" id="{F7A0836A-9EC2-4646-A6C5-9387BF5F7E7C}"/>
              </a:ext>
            </a:extLst>
          </p:cNvPr>
          <p:cNvSpPr>
            <a:spLocks noGrp="1"/>
          </p:cNvSpPr>
          <p:nvPr>
            <p:ph type="sldNum" sz="quarter" idx="11"/>
          </p:nvPr>
        </p:nvSpPr>
        <p:spPr/>
        <p:txBody>
          <a:bodyPr/>
          <a:lstStyle/>
          <a:p>
            <a:fld id="{BB5FC4A1-A2DE-4EB5-9A46-57D39B4235EC}" type="slidenum">
              <a:rPr lang="en-US" smtClean="0"/>
              <a:t>‹#›</a:t>
            </a:fld>
            <a:endParaRPr lang="en-US"/>
          </a:p>
        </p:txBody>
      </p:sp>
      <p:sp>
        <p:nvSpPr>
          <p:cNvPr id="4" name="Rectangle 3">
            <a:extLst>
              <a:ext uri="{FF2B5EF4-FFF2-40B4-BE49-F238E27FC236}">
                <a16:creationId xmlns:a16="http://schemas.microsoft.com/office/drawing/2014/main" id="{698DB757-C18B-024A-B87B-4106DB5C635E}"/>
              </a:ext>
            </a:extLst>
          </p:cNvPr>
          <p:cNvSpPr/>
          <p:nvPr userDrawn="1"/>
        </p:nvSpPr>
        <p:spPr>
          <a:xfrm>
            <a:off x="0" y="0"/>
            <a:ext cx="9144000" cy="6362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44744025"/>
      </p:ext>
    </p:extLst>
  </p:cSld>
  <p:clrMapOvr>
    <a:masterClrMapping/>
  </p:clrMapOvr>
  <p:transition spd="med">
    <p:fade/>
  </p:transition>
  <p:timing/>
</p:sldLayout>
</file>

<file path=ppt/slideMasters/_rels/slideMaster1.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image" Target="../media/image6.png" /><Relationship Id="rId11" Type="http://schemas.openxmlformats.org/officeDocument/2006/relationships/image" Target="../media/image4.png" /><Relationship Id="rId12" Type="http://schemas.openxmlformats.org/officeDocument/2006/relationships/vmlDrawing" Target="../drawings/vmlDrawing3.vml" /><Relationship Id="rId13" Type="http://schemas.openxmlformats.org/officeDocument/2006/relationships/theme" Target="../theme/theme1.xml" /><Relationship Id="rId2" Type="http://schemas.openxmlformats.org/officeDocument/2006/relationships/slideLayout" Target="../slideLayouts/slideLayout2.xml" /><Relationship Id="rId3" Type="http://schemas.openxmlformats.org/officeDocument/2006/relationships/slideLayout" Target="../slideLayouts/slideLayout3.xml" /><Relationship Id="rId4" Type="http://schemas.openxmlformats.org/officeDocument/2006/relationships/slideLayout" Target="../slideLayouts/slideLayout4.xml" /><Relationship Id="rId5" Type="http://schemas.openxmlformats.org/officeDocument/2006/relationships/slideLayout" Target="../slideLayouts/slideLayout5.xml" /><Relationship Id="rId6" Type="http://schemas.openxmlformats.org/officeDocument/2006/relationships/tags" Target="../tags/tag4.xml" /><Relationship Id="rId7" Type="http://schemas.openxmlformats.org/officeDocument/2006/relationships/oleObject" Target="../embeddings/oleObject1.bin" TargetMode="Internal" /><Relationship Id="rId8" Type="http://schemas.openxmlformats.org/officeDocument/2006/relationships/image" Target="../media/image2.emf" /><Relationship Id="rId9" Type="http://schemas.openxmlformats.org/officeDocument/2006/relationships/tags" Target="../tags/tag5.xml" /></Relationships>
</file>

<file path=ppt/slideMasters/slideMaster1.xml><?xml version="1.0" encoding="utf-8"?>
<p:sld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Ref idx="1001">
        <a:schemeClr val="bg1"/>
      </p:bgRef>
    </p:bg>
    <p:spTree>
      <p:nvGrpSpPr>
        <p:cNvPr id="1" name=""/>
        <p:cNvGrpSpPr/>
        <p:nvPr/>
      </p:nvGrpSpPr>
      <p:grpSpPr>
        <a:xfrm>
          <a:off x="0" y="0"/>
          <a:ext cx="0" cy="0"/>
        </a:xfrm>
      </p:grpSpPr>
      <p:sp>
        <p:nvSpPr>
          <p:cNvPr id="15" name="Rectangle 14">
            <a:extLst>
              <a:ext uri="{FF2B5EF4-FFF2-40B4-BE49-F238E27FC236}">
                <a16:creationId xmlns:a16="http://schemas.microsoft.com/office/drawing/2014/main" id="{7E2D8CFC-3DEC-FD4D-96D7-7194133CD71D}"/>
              </a:ext>
            </a:extLst>
          </p:cNvPr>
          <p:cNvSpPr/>
          <p:nvPr userDrawn="1"/>
        </p:nvSpPr>
        <p:spPr>
          <a:xfrm>
            <a:off x="0" y="0"/>
            <a:ext cx="9144000" cy="47897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Triangle 7">
            <a:extLst>
              <a:ext uri="{FF2B5EF4-FFF2-40B4-BE49-F238E27FC236}">
                <a16:creationId xmlns:a16="http://schemas.microsoft.com/office/drawing/2014/main" id="{32B61A1D-A6C9-744B-8A85-17AC7E0D5A56}"/>
              </a:ext>
            </a:extLst>
          </p:cNvPr>
          <p:cNvSpPr/>
          <p:nvPr userDrawn="1"/>
        </p:nvSpPr>
        <p:spPr>
          <a:xfrm flipV="1">
            <a:off x="0" y="469706"/>
            <a:ext cx="9144000" cy="998377"/>
          </a:xfrm>
          <a:prstGeom prst="rtTriangl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2C1FA3CD-B01F-DC44-8BC7-68255466CE53}"/>
              </a:ext>
            </a:extLst>
          </p:cNvPr>
          <p:cNvSpPr/>
          <p:nvPr userDrawn="1"/>
        </p:nvSpPr>
        <p:spPr>
          <a:xfrm>
            <a:off x="-539388" y="-127453"/>
            <a:ext cx="1288868" cy="1593668"/>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Object 3" hidden="1">
            <a:extLst>
              <a:ext uri="{FF2B5EF4-FFF2-40B4-BE49-F238E27FC236}">
                <a16:creationId xmlns:a16="http://schemas.microsoft.com/office/drawing/2014/main" id="{BA747609-9833-467F-ADAA-9AD838BECE59}"/>
              </a:ext>
            </a:extLst>
          </p:cNvPr>
          <p:cNvGraphicFramePr>
            <a:graphicFrameLocks noChangeAspect="1"/>
          </p:cNvGraphicFramePr>
          <p:nvPr userDrawn="1">
            <p:custDataLst>
              <p:tags r:id="rId6"/>
            </p:custDataLst>
            <p:extLst>
              <p:ext uri="{D42A27DB-BD31-4B8C-83A1-F6EECF244321}">
                <p14:modId xmlns:p14="http://schemas.microsoft.com/office/powerpoint/2010/main" val="2327716345"/>
              </p:ext>
            </p:extLst>
          </p:nvPr>
        </p:nvGraphicFramePr>
        <p:xfrm>
          <a:off x="1192" y="1593"/>
          <a:ext cx="1190" cy="1587"/>
        </p:xfrm>
        <a:graphic>
          <a:graphicData uri="http://schemas.openxmlformats.org/presentationml/2006/ole">
            <mc:AlternateContent>
              <mc:Choice xmlns:v="urn:schemas-microsoft-com:vml" Requires="v">
                <p:oleObj spid="_x0000_s1040" name="think-cell Slide" r:id="rId7" imgW="216" imgH="216" progId="TCLayout.ActiveDocument.1">
                  <p:embed/>
                </p:oleObj>
              </mc:Choice>
              <mc:Fallback>
                <p:oleObj name="think-cell Slide" r:id="rId7" imgW="216" imgH="216" progId="TCLayout.ActiveDocument.1">
                  <p:embed/>
                  <p:pic>
                    <p:nvPicPr>
                      <p:cNvPr id="0" name="OLE substitute image"/>
                      <p:cNvPicPr/>
                      <p:nvPr/>
                    </p:nvPicPr>
                    <p:blipFill>
                      <a:blip r:embed="rId8"/>
                      <a:stretch>
                        <a:fillRect/>
                      </a:stretch>
                    </p:blipFill>
                    <p:spPr>
                      <a:xfrm>
                        <a:off x="1192" y="1593"/>
                        <a:ext cx="1190" cy="1587"/>
                      </a:xfrm>
                      <a:prstGeom prst="rect">
                        <a:avLst/>
                      </a:prstGeom>
                    </p:spPr>
                  </p:pic>
                </p:oleObj>
              </mc:Fallback>
            </mc:AlternateContent>
          </a:graphicData>
        </a:graphic>
      </p:graphicFrame>
      <p:sp>
        <p:nvSpPr>
          <p:cNvPr id="9" name="Rectangle 8" hidden="1">
            <a:extLst>
              <a:ext uri="{FF2B5EF4-FFF2-40B4-BE49-F238E27FC236}">
                <a16:creationId xmlns:a16="http://schemas.microsoft.com/office/drawing/2014/main" id="{ADC626B4-3FDA-42D9-90C5-C9E389B82763}"/>
              </a:ext>
            </a:extLst>
          </p:cNvPr>
          <p:cNvSpPr/>
          <p:nvPr userDrawn="1">
            <p:custDataLst>
              <p:tags r:id="rId9"/>
            </p:custDataLst>
          </p:nvPr>
        </p:nvSpPr>
        <p:spPr>
          <a:xfrm>
            <a:off x="2" y="0"/>
            <a:ext cx="119063"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2400" b="0" i="0" baseline="0">
              <a:latin typeface="Calibri Light" panose="020f0302020204030204" pitchFamily="34" charset="0"/>
              <a:ea typeface="+mj-ea"/>
              <a:cs typeface="+mj-cs"/>
              <a:sym typeface="Calibri Light" panose="020f0302020204030204" pitchFamily="34" charset="0"/>
            </a:endParaRPr>
          </a:p>
        </p:txBody>
      </p:sp>
      <p:sp>
        <p:nvSpPr>
          <p:cNvPr id="3" name="Text Placeholder 2"/>
          <p:cNvSpPr>
            <a:spLocks noGrp="1"/>
          </p:cNvSpPr>
          <p:nvPr userDrawn="1">
            <p:ph type="body" idx="1"/>
          </p:nvPr>
        </p:nvSpPr>
        <p:spPr>
          <a:xfrm>
            <a:off x="440513" y="1508760"/>
            <a:ext cx="8222925" cy="49526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CB842DD3-1F47-49B9-8BEC-7D41C6439C24}"/>
              </a:ext>
            </a:extLst>
          </p:cNvPr>
          <p:cNvSpPr>
            <a:spLocks noGrp="1"/>
          </p:cNvSpPr>
          <p:nvPr userDrawn="1">
            <p:ph type="dt" sz="half" idx="2"/>
          </p:nvPr>
        </p:nvSpPr>
        <p:spPr>
          <a:xfrm>
            <a:off x="5828145" y="6567589"/>
            <a:ext cx="2869679" cy="365125"/>
          </a:xfrm>
          <a:prstGeom prst="rect">
            <a:avLst/>
          </a:prstGeom>
        </p:spPr>
        <p:txBody>
          <a:bodyPr vert="horz" lIns="91440" tIns="45720" rIns="91440" bIns="45720" rtlCol="0" anchor="ctr"/>
          <a:lstStyle>
            <a:lvl1pPr algn="r">
              <a:defRPr sz="900">
                <a:solidFill>
                  <a:schemeClr val="tx1">
                    <a:tint val="75000"/>
                  </a:schemeClr>
                </a:solidFill>
              </a:defRPr>
            </a:lvl1pPr>
          </a:lstStyle>
          <a:p>
            <a:r>
              <a:rPr lang="en-US"/>
              <a:t>[EVENT NAME]  [DATE]</a:t>
            </a:r>
          </a:p>
        </p:txBody>
      </p:sp>
      <p:sp>
        <p:nvSpPr>
          <p:cNvPr id="7" name="Slide Number Placeholder 6">
            <a:extLst>
              <a:ext uri="{FF2B5EF4-FFF2-40B4-BE49-F238E27FC236}">
                <a16:creationId xmlns:a16="http://schemas.microsoft.com/office/drawing/2014/main" id="{D165FD2D-E7F9-42B7-BFD9-48910D97D383}"/>
              </a:ext>
            </a:extLst>
          </p:cNvPr>
          <p:cNvSpPr>
            <a:spLocks noGrp="1"/>
          </p:cNvSpPr>
          <p:nvPr userDrawn="1">
            <p:ph type="sldNum" sz="quarter" idx="4"/>
          </p:nvPr>
        </p:nvSpPr>
        <p:spPr>
          <a:xfrm>
            <a:off x="8663437" y="6567589"/>
            <a:ext cx="480561"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B5FC4A1-A2DE-4EB5-9A46-57D39B4235EC}" type="slidenum">
              <a:rPr lang="en-US" smtClean="0"/>
              <a:t>‹#›</a:t>
            </a:fld>
            <a:endParaRPr lang="en-US"/>
          </a:p>
        </p:txBody>
      </p:sp>
      <p:pic>
        <p:nvPicPr>
          <p:cNvPr id="11" name="Picture 10">
            <a:extLst>
              <a:ext uri="{FF2B5EF4-FFF2-40B4-BE49-F238E27FC236}">
                <a16:creationId xmlns:a16="http://schemas.microsoft.com/office/drawing/2014/main" id="{44C7278D-9D52-4F44-9B05-6B28B38BBC0A}"/>
              </a:ext>
            </a:extLst>
          </p:cNvPr>
          <p:cNvPicPr>
            <a:picLocks noChangeAspect="1"/>
          </p:cNvPicPr>
          <p:nvPr userDrawn="1"/>
        </p:nvPicPr>
        <p:blipFill>
          <a:blip r:embed="rId10"/>
          <a:stretch>
            <a:fillRect/>
          </a:stretch>
        </p:blipFill>
        <p:spPr>
          <a:xfrm>
            <a:off x="8273498" y="122216"/>
            <a:ext cx="449083" cy="215793"/>
          </a:xfrm>
          <a:prstGeom prst="rect">
            <a:avLst/>
          </a:prstGeom>
        </p:spPr>
      </p:pic>
      <p:cxnSp>
        <p:nvCxnSpPr>
          <p:cNvPr id="17" name="Straight Connector 16">
            <a:extLst>
              <a:ext uri="{FF2B5EF4-FFF2-40B4-BE49-F238E27FC236}">
                <a16:creationId xmlns:a16="http://schemas.microsoft.com/office/drawing/2014/main" id="{DE031173-76F9-0B4F-ADB8-48A4534C30F2}"/>
              </a:ext>
            </a:extLst>
          </p:cNvPr>
          <p:cNvCxnSpPr/>
          <p:nvPr userDrawn="1"/>
        </p:nvCxnSpPr>
        <p:spPr>
          <a:xfrm flipV="1">
            <a:off x="0" y="412750"/>
            <a:ext cx="9144000" cy="990786"/>
          </a:xfrm>
          <a:prstGeom prst="line">
            <a:avLst/>
          </a:prstGeom>
          <a:ln w="19050">
            <a:solidFill>
              <a:schemeClr val="accent1"/>
            </a:solidFill>
            <a:prstDash val="dash"/>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6C55FC23-F9BC-A94F-8AD6-09F5A1F6773C}"/>
              </a:ext>
            </a:extLst>
          </p:cNvPr>
          <p:cNvPicPr>
            <a:picLocks noChangeAspect="1"/>
          </p:cNvPicPr>
          <p:nvPr userDrawn="1"/>
        </p:nvPicPr>
        <p:blipFill>
          <a:blip r:embed="rId11"/>
          <a:stretch>
            <a:fillRect/>
          </a:stretch>
        </p:blipFill>
        <p:spPr>
          <a:xfrm>
            <a:off x="69330" y="431503"/>
            <a:ext cx="565670" cy="989068"/>
          </a:xfrm>
          <a:prstGeom prst="rect">
            <a:avLst/>
          </a:prstGeom>
        </p:spPr>
      </p:pic>
      <p:cxnSp>
        <p:nvCxnSpPr>
          <p:cNvPr id="14" name="Straight Connector 13">
            <a:extLst>
              <a:ext uri="{FF2B5EF4-FFF2-40B4-BE49-F238E27FC236}">
                <a16:creationId xmlns:a16="http://schemas.microsoft.com/office/drawing/2014/main" id="{483A96E6-6F6D-8449-930B-00072C356C7C}"/>
              </a:ext>
            </a:extLst>
          </p:cNvPr>
          <p:cNvCxnSpPr>
            <a:stCxn id="8" idx="0"/>
          </p:cNvCxnSpPr>
          <p:nvPr userDrawn="1"/>
        </p:nvCxnSpPr>
        <p:spPr>
          <a:xfrm flipV="1">
            <a:off x="0" y="473075"/>
            <a:ext cx="9144000" cy="995008"/>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userDrawn="1">
            <p:ph type="title"/>
          </p:nvPr>
        </p:nvSpPr>
        <p:spPr>
          <a:xfrm>
            <a:off x="819807" y="208455"/>
            <a:ext cx="7371956" cy="767982"/>
          </a:xfrm>
          <a:prstGeom prst="rect">
            <a:avLst/>
          </a:prstGeom>
        </p:spPr>
        <p:txBody>
          <a:bodyPr vert="horz" lIns="91440" tIns="45720" rIns="91440" bIns="45720" rtlCol="0" anchor="ctr">
            <a:noAutofit/>
          </a:bodyPr>
          <a:lstStyle/>
          <a:p>
            <a:r>
              <a:rPr lang="en-US"/>
              <a:t>Click to edit Master title style</a:t>
            </a:r>
          </a:p>
        </p:txBody>
      </p:sp>
    </p:spTree>
    <p:extLst>
      <p:ext uri="{BB962C8B-B14F-4D97-AF65-F5344CB8AC3E}">
        <p14:creationId xmlns:p14="http://schemas.microsoft.com/office/powerpoint/2010/main" val="26808840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5" r:id="rId5"/>
  </p:sldLayoutIdLst>
  <p:transition spd="med">
    <p:fade/>
  </p:transition>
  <p:timing/>
  <p:hf hdr="0" ftr="0"/>
  <p:txStyles>
    <p:titleStyle>
      <a:lvl1pPr algn="l" defTabSz="685749" rtl="0" eaLnBrk="1" latinLnBrk="0" hangingPunct="1">
        <a:lnSpc>
          <a:spcPct val="90000"/>
        </a:lnSpc>
        <a:spcBef>
          <a:spcPct val="0"/>
        </a:spcBef>
        <a:buNone/>
        <a:defRPr sz="2000" kern="1200">
          <a:solidFill>
            <a:schemeClr val="bg1"/>
          </a:solidFill>
          <a:latin typeface="+mj-lt"/>
          <a:ea typeface="+mj-ea"/>
          <a:cs typeface="+mj-cs"/>
        </a:defRPr>
      </a:lvl1pPr>
    </p:titleStyle>
    <p:bodyStyle>
      <a:lvl1pPr marL="171438" indent="-171438" algn="l" defTabSz="685749"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13" indent="-171438" algn="l" defTabSz="685749"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86" indent="-171438" algn="l" defTabSz="685749"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60"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935"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809"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684"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558"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433"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49" rtl="0" eaLnBrk="1" latinLnBrk="0" hangingPunct="1">
        <a:defRPr sz="1350" kern="1200">
          <a:solidFill>
            <a:schemeClr val="tx1"/>
          </a:solidFill>
          <a:latin typeface="+mn-lt"/>
          <a:ea typeface="+mn-ea"/>
          <a:cs typeface="+mn-cs"/>
        </a:defRPr>
      </a:lvl1pPr>
      <a:lvl2pPr marL="342875" algn="l" defTabSz="685749" rtl="0" eaLnBrk="1" latinLnBrk="0" hangingPunct="1">
        <a:defRPr sz="1350" kern="1200">
          <a:solidFill>
            <a:schemeClr val="tx1"/>
          </a:solidFill>
          <a:latin typeface="+mn-lt"/>
          <a:ea typeface="+mn-ea"/>
          <a:cs typeface="+mn-cs"/>
        </a:defRPr>
      </a:lvl2pPr>
      <a:lvl3pPr marL="685749" algn="l" defTabSz="685749" rtl="0" eaLnBrk="1" latinLnBrk="0" hangingPunct="1">
        <a:defRPr sz="1350" kern="1200">
          <a:solidFill>
            <a:schemeClr val="tx1"/>
          </a:solidFill>
          <a:latin typeface="+mn-lt"/>
          <a:ea typeface="+mn-ea"/>
          <a:cs typeface="+mn-cs"/>
        </a:defRPr>
      </a:lvl3pPr>
      <a:lvl4pPr marL="1028624" algn="l" defTabSz="685749" rtl="0" eaLnBrk="1" latinLnBrk="0" hangingPunct="1">
        <a:defRPr sz="1350" kern="1200">
          <a:solidFill>
            <a:schemeClr val="tx1"/>
          </a:solidFill>
          <a:latin typeface="+mn-lt"/>
          <a:ea typeface="+mn-ea"/>
          <a:cs typeface="+mn-cs"/>
        </a:defRPr>
      </a:lvl4pPr>
      <a:lvl5pPr marL="1371498" algn="l" defTabSz="685749" rtl="0" eaLnBrk="1" latinLnBrk="0" hangingPunct="1">
        <a:defRPr sz="1350" kern="1200">
          <a:solidFill>
            <a:schemeClr val="tx1"/>
          </a:solidFill>
          <a:latin typeface="+mn-lt"/>
          <a:ea typeface="+mn-ea"/>
          <a:cs typeface="+mn-cs"/>
        </a:defRPr>
      </a:lvl5pPr>
      <a:lvl6pPr marL="1714373" algn="l" defTabSz="685749" rtl="0" eaLnBrk="1" latinLnBrk="0" hangingPunct="1">
        <a:defRPr sz="1350" kern="1200">
          <a:solidFill>
            <a:schemeClr val="tx1"/>
          </a:solidFill>
          <a:latin typeface="+mn-lt"/>
          <a:ea typeface="+mn-ea"/>
          <a:cs typeface="+mn-cs"/>
        </a:defRPr>
      </a:lvl6pPr>
      <a:lvl7pPr marL="2057246" algn="l" defTabSz="685749" rtl="0" eaLnBrk="1" latinLnBrk="0" hangingPunct="1">
        <a:defRPr sz="1350" kern="1200">
          <a:solidFill>
            <a:schemeClr val="tx1"/>
          </a:solidFill>
          <a:latin typeface="+mn-lt"/>
          <a:ea typeface="+mn-ea"/>
          <a:cs typeface="+mn-cs"/>
        </a:defRPr>
      </a:lvl7pPr>
      <a:lvl8pPr marL="2400120" algn="l" defTabSz="685749" rtl="0" eaLnBrk="1" latinLnBrk="0" hangingPunct="1">
        <a:defRPr sz="1350" kern="1200">
          <a:solidFill>
            <a:schemeClr val="tx1"/>
          </a:solidFill>
          <a:latin typeface="+mn-lt"/>
          <a:ea typeface="+mn-ea"/>
          <a:cs typeface="+mn-cs"/>
        </a:defRPr>
      </a:lvl8pPr>
      <a:lvl9pPr marL="2742995" algn="l" defTabSz="685749" rtl="0" eaLnBrk="1" latinLnBrk="0" hangingPunct="1">
        <a:defRPr sz="1350" kern="1200">
          <a:solidFill>
            <a:schemeClr val="tx1"/>
          </a:solidFill>
          <a:latin typeface="+mn-lt"/>
          <a:ea typeface="+mn-ea"/>
          <a:cs typeface="+mn-cs"/>
        </a:defRPr>
      </a:lvl9pPr>
    </p:otherStyle>
  </p:txStyles>
</p:sldMaster>
</file>

<file path=ppt/slides/_rels/slide1.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1.xml" /><Relationship Id="rId3" Type="http://schemas.openxmlformats.org/officeDocument/2006/relationships/image" Target="../media/image3.png" /><Relationship Id="rId4" Type="http://schemas.openxmlformats.org/officeDocument/2006/relationships/image" Target="../media/image4.png" /><Relationship Id="rId5" Type="http://schemas.openxmlformats.org/officeDocument/2006/relationships/image" Target="../media/image5.png" /></Relationships>
</file>

<file path=ppt/slides/_rels/slide10.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100.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29.png" /><Relationship Id="rId3" Type="http://schemas.openxmlformats.org/officeDocument/2006/relationships/image" Target="../media/image30.svg" /></Relationships>
</file>

<file path=ppt/slides/_rels/slide101.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102.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31.jpeg" /><Relationship Id="rId3" Type="http://schemas.openxmlformats.org/officeDocument/2006/relationships/hyperlink" Target="https://www.choosehelp.com/topics/bullying/workplace-bullying" TargetMode="External" /></Relationships>
</file>

<file path=ppt/slides/_rels/slide103.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104.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105.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106.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107.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108.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109.xml.rels>&#65279;<?xml version="1.0" encoding="utf-8" standalone="yes"?><Relationships xmlns="http://schemas.openxmlformats.org/package/2006/relationships"><Relationship Id="rId1" Type="http://schemas.openxmlformats.org/officeDocument/2006/relationships/slideLayout" Target="../slideLayouts/slideLayout3.xml" /></Relationships>
</file>

<file path=ppt/slides/_rels/slide11.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110.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111.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32.png" /></Relationships>
</file>

<file path=ppt/slides/_rels/slide112.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113.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32.png" /></Relationships>
</file>

<file path=ppt/slides/_rels/slide114.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115.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32.png" /></Relationships>
</file>

<file path=ppt/slides/_rels/slide116.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117.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32.png" /></Relationships>
</file>

<file path=ppt/slides/_rels/slide118.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119.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32.png" /></Relationships>
</file>

<file path=ppt/slides/_rels/slide12.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18.png" /></Relationships>
</file>

<file path=ppt/slides/_rels/slide120.xml.rels>&#65279;<?xml version="1.0" encoding="utf-8" standalone="yes"?><Relationships xmlns="http://schemas.openxmlformats.org/package/2006/relationships"><Relationship Id="rId1" Type="http://schemas.openxmlformats.org/officeDocument/2006/relationships/slideLayout" Target="../slideLayouts/slideLayout3.xml" /></Relationships>
</file>

<file path=ppt/slides/_rels/slide121.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33.jpeg" /><Relationship Id="rId3" Type="http://schemas.openxmlformats.org/officeDocument/2006/relationships/hyperlink" Target="https://www.publicdomainpictures.net/en/view-image.php?image=177017&amp;picture=-" TargetMode="External" /></Relationships>
</file>

<file path=ppt/slides/_rels/slide122.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hyperlink" Target="https://navigator.rpminc.com/reportable-events-and-hotline-policies/hotline-and-non-retaliation-policy/" TargetMode="External" /></Relationships>
</file>

<file path=ppt/slides/_rels/slide123.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34.png" /><Relationship Id="rId3" Type="http://schemas.openxmlformats.org/officeDocument/2006/relationships/hyperlink" Target="https://pixabay.com/en/confidential-secret-private-font-264516/" TargetMode="External" /></Relationships>
</file>

<file path=ppt/slides/_rels/slide124.xml.rels>&#65279;<?xml version="1.0" encoding="utf-8" standalone="yes"?><Relationships xmlns="http://schemas.openxmlformats.org/package/2006/relationships"><Relationship Id="rId1" Type="http://schemas.openxmlformats.org/officeDocument/2006/relationships/slideLayout" Target="../slideLayouts/slideLayout4.xml" /><Relationship Id="rId2" Type="http://schemas.microsoft.com/office/2007/relationships/diagramDrawing" Target="../diagrams/drawing11.xml" /><Relationship Id="rId3" Type="http://schemas.openxmlformats.org/officeDocument/2006/relationships/diagramData" Target="../diagrams/data11.xml" /><Relationship Id="rId4" Type="http://schemas.openxmlformats.org/officeDocument/2006/relationships/diagramLayout" Target="../diagrams/layout11.xml" /><Relationship Id="rId5" Type="http://schemas.openxmlformats.org/officeDocument/2006/relationships/diagramQuickStyle" Target="../diagrams/quickStyle11.xml" /><Relationship Id="rId6" Type="http://schemas.openxmlformats.org/officeDocument/2006/relationships/diagramColors" Target="../diagrams/colors11.xml" /><Relationship Id="rId7" Type="http://schemas.openxmlformats.org/officeDocument/2006/relationships/image" Target="../media/image35.jpeg" /></Relationships>
</file>

<file path=ppt/slides/_rels/slide125.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126.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127.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36.png" /></Relationships>
</file>

<file path=ppt/slides/_rels/slide128.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37.jpeg" /><Relationship Id="rId3" Type="http://schemas.openxmlformats.org/officeDocument/2006/relationships/hyperlink" Target="https://www.thebluediamondgallery.com/wooden-tile/l/liability.html" TargetMode="External" /></Relationships>
</file>

<file path=ppt/slides/_rels/slide129.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microsoft.com/office/2007/relationships/diagramDrawing" Target="../diagrams/drawing12.xml" /><Relationship Id="rId3" Type="http://schemas.openxmlformats.org/officeDocument/2006/relationships/diagramData" Target="../diagrams/data12.xml" /><Relationship Id="rId4" Type="http://schemas.openxmlformats.org/officeDocument/2006/relationships/diagramLayout" Target="../diagrams/layout12.xml" /><Relationship Id="rId5" Type="http://schemas.openxmlformats.org/officeDocument/2006/relationships/diagramQuickStyle" Target="../diagrams/quickStyle12.xml" /><Relationship Id="rId6" Type="http://schemas.openxmlformats.org/officeDocument/2006/relationships/diagramColors" Target="../diagrams/colors12.xml" /></Relationships>
</file>

<file path=ppt/slides/_rels/slide13.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130.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131.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132.xml.rels>&#65279;<?xml version="1.0" encoding="utf-8" standalone="yes"?><Relationships xmlns="http://schemas.openxmlformats.org/package/2006/relationships"><Relationship Id="rId1" Type="http://schemas.openxmlformats.org/officeDocument/2006/relationships/slideLayout" Target="../slideLayouts/slideLayout3.xml" /></Relationships>
</file>

<file path=ppt/slides/_rels/slide133.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134.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36.png" /></Relationships>
</file>

<file path=ppt/slides/_rels/slide135.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136.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36.png" /></Relationships>
</file>

<file path=ppt/slides/_rels/slide137.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138.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36.png" /></Relationships>
</file>

<file path=ppt/slides/_rels/slide139.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14.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140.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36.png" /></Relationships>
</file>

<file path=ppt/slides/_rels/slide141.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142.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36.png" /></Relationships>
</file>

<file path=ppt/slides/_rels/slide143.xml.rels>&#65279;<?xml version="1.0" encoding="utf-8" standalone="yes"?><Relationships xmlns="http://schemas.openxmlformats.org/package/2006/relationships"><Relationship Id="rId1" Type="http://schemas.openxmlformats.org/officeDocument/2006/relationships/slideLayout" Target="../slideLayouts/slideLayout4.xml" /><Relationship Id="rId2" Type="http://schemas.openxmlformats.org/officeDocument/2006/relationships/hyperlink" Target="mailto:compliance@rpminc.com" TargetMode="External" /><Relationship Id="rId3" Type="http://schemas.openxmlformats.org/officeDocument/2006/relationships/hyperlink" Target="http://www.rpminc.com/hotline" TargetMode="External" /><Relationship Id="rId4" Type="http://schemas.openxmlformats.org/officeDocument/2006/relationships/hyperlink" Target="https://iwf.tnwgrc.com/rpminternational" TargetMode="External" /><Relationship Id="rId5" Type="http://schemas.openxmlformats.org/officeDocument/2006/relationships/image" Target="../media/image50.jpeg" /></Relationships>
</file>

<file path=ppt/slides/_rels/slide144.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9.xml" /><Relationship Id="rId3" Type="http://schemas.openxmlformats.org/officeDocument/2006/relationships/image" Target="../media/image3.png" /><Relationship Id="rId4" Type="http://schemas.openxmlformats.org/officeDocument/2006/relationships/image" Target="../media/image4.png" /><Relationship Id="rId5" Type="http://schemas.openxmlformats.org/officeDocument/2006/relationships/image" Target="../media/image5.png" /></Relationships>
</file>

<file path=ppt/slides/_rels/slide15.xml.rels>&#65279;<?xml version="1.0" encoding="utf-8" standalone="yes"?><Relationships xmlns="http://schemas.openxmlformats.org/package/2006/relationships"><Relationship Id="rId1" Type="http://schemas.openxmlformats.org/officeDocument/2006/relationships/slideLayout" Target="../slideLayouts/slideLayout4.xml" /><Relationship Id="rId2" Type="http://schemas.openxmlformats.org/officeDocument/2006/relationships/image" Target="../media/image19.png" /><Relationship Id="rId3" Type="http://schemas.microsoft.com/office/2007/relationships/diagramDrawing" Target="../diagrams/drawing2.xml" /><Relationship Id="rId4" Type="http://schemas.openxmlformats.org/officeDocument/2006/relationships/diagramData" Target="../diagrams/data2.xml" /><Relationship Id="rId5" Type="http://schemas.openxmlformats.org/officeDocument/2006/relationships/diagramLayout" Target="../diagrams/layout2.xml" /><Relationship Id="rId6" Type="http://schemas.openxmlformats.org/officeDocument/2006/relationships/diagramQuickStyle" Target="../diagrams/quickStyle2.xml" /><Relationship Id="rId7" Type="http://schemas.openxmlformats.org/officeDocument/2006/relationships/diagramColors" Target="../diagrams/colors2.xml" /></Relationships>
</file>

<file path=ppt/slides/_rels/slide16.xml.rels>&#65279;<?xml version="1.0" encoding="utf-8" standalone="yes"?><Relationships xmlns="http://schemas.openxmlformats.org/package/2006/relationships"><Relationship Id="rId1" Type="http://schemas.openxmlformats.org/officeDocument/2006/relationships/slideLayout" Target="../slideLayouts/slideLayout4.xml" /><Relationship Id="rId2" Type="http://schemas.microsoft.com/office/2007/relationships/diagramDrawing" Target="../diagrams/drawing3.xml" /><Relationship Id="rId3" Type="http://schemas.openxmlformats.org/officeDocument/2006/relationships/diagramData" Target="../diagrams/data3.xml" /><Relationship Id="rId4" Type="http://schemas.openxmlformats.org/officeDocument/2006/relationships/diagramLayout" Target="../diagrams/layout3.xml" /><Relationship Id="rId5" Type="http://schemas.openxmlformats.org/officeDocument/2006/relationships/diagramQuickStyle" Target="../diagrams/quickStyle3.xml" /><Relationship Id="rId6" Type="http://schemas.openxmlformats.org/officeDocument/2006/relationships/diagramColors" Target="../diagrams/colors3.xml" /></Relationships>
</file>

<file path=ppt/slides/_rels/slide17.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microsoft.com/office/2007/relationships/diagramDrawing" Target="../diagrams/drawing4.xml" /><Relationship Id="rId3" Type="http://schemas.openxmlformats.org/officeDocument/2006/relationships/diagramData" Target="../diagrams/data4.xml" /><Relationship Id="rId4" Type="http://schemas.openxmlformats.org/officeDocument/2006/relationships/diagramLayout" Target="../diagrams/layout4.xml" /><Relationship Id="rId5" Type="http://schemas.openxmlformats.org/officeDocument/2006/relationships/diagramQuickStyle" Target="../diagrams/quickStyle4.xml" /><Relationship Id="rId6" Type="http://schemas.openxmlformats.org/officeDocument/2006/relationships/diagramColors" Target="../diagrams/colors4.xml" /></Relationships>
</file>

<file path=ppt/slides/_rels/slide18.xml.rels>&#65279;<?xml version="1.0" encoding="utf-8" standalone="yes"?><Relationships xmlns="http://schemas.openxmlformats.org/package/2006/relationships"><Relationship Id="rId1" Type="http://schemas.openxmlformats.org/officeDocument/2006/relationships/slideLayout" Target="../slideLayouts/slideLayout4.xml" /><Relationship Id="rId2" Type="http://schemas.openxmlformats.org/officeDocument/2006/relationships/image" Target="../media/image20.jpeg" /></Relationships>
</file>

<file path=ppt/slides/_rels/slide19.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2.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2.xml" /><Relationship Id="rId3" Type="http://schemas.openxmlformats.org/officeDocument/2006/relationships/hyperlink" Target="https://navigator.rpminc.com/legal-compliance-policies/non-harassment-policy/" TargetMode="External" /></Relationships>
</file>

<file path=ppt/slides/_rels/slide20.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21.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hyperlink" Target="http://www.dfeh.ca.gov/" TargetMode="External" /></Relationships>
</file>

<file path=ppt/slides/_rels/slide22.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23.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24.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hyperlink" Target="http://www.ct.gov/chro" TargetMode="External" /></Relationships>
</file>

<file path=ppt/slides/_rels/slide25.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26.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27.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hyperlink" Target="https://dia.delawareworks.com/discrimination/file-a-charge.php" TargetMode="External" /></Relationships>
</file>

<file path=ppt/slides/_rels/slide28.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29.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3.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3.xml" /><Relationship Id="rId3" Type="http://schemas.openxmlformats.org/officeDocument/2006/relationships/image" Target="../media/image7.png" /><Relationship Id="rId4" Type="http://schemas.openxmlformats.org/officeDocument/2006/relationships/hyperlink" Target="https://pixabay.com/en/pencil-marks-notes-agenda-list-308509/" TargetMode="External" /></Relationships>
</file>

<file path=ppt/slides/_rels/slide30.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31.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32.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33.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34.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35.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21.png" /></Relationships>
</file>

<file path=ppt/slides/_rels/slide36.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37.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38.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21.png" /></Relationships>
</file>

<file path=ppt/slides/_rels/slide39.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4.xml.rels>&#65279;<?xml version="1.0" encoding="utf-8" standalone="yes"?><Relationships xmlns="http://schemas.openxmlformats.org/package/2006/relationships"><Relationship Id="rId1" Type="http://schemas.openxmlformats.org/officeDocument/2006/relationships/slideLayout" Target="../slideLayouts/slideLayout4.xml" /><Relationship Id="rId2" Type="http://schemas.openxmlformats.org/officeDocument/2006/relationships/notesSlide" Target="../notesSlides/notesSlide4.xml" /><Relationship Id="rId3" Type="http://schemas.openxmlformats.org/officeDocument/2006/relationships/image" Target="../media/image8.jpeg" /><Relationship Id="rId4" Type="http://schemas.microsoft.com/office/2007/relationships/diagramDrawing" Target="../diagrams/drawing1.xml" /><Relationship Id="rId5" Type="http://schemas.openxmlformats.org/officeDocument/2006/relationships/diagramData" Target="../diagrams/data1.xml" /><Relationship Id="rId6" Type="http://schemas.openxmlformats.org/officeDocument/2006/relationships/diagramLayout" Target="../diagrams/layout1.xml" /><Relationship Id="rId7" Type="http://schemas.openxmlformats.org/officeDocument/2006/relationships/diagramQuickStyle" Target="../diagrams/quickStyle1.xml" /><Relationship Id="rId8" Type="http://schemas.openxmlformats.org/officeDocument/2006/relationships/diagramColors" Target="../diagrams/colors1.xml" /></Relationships>
</file>

<file path=ppt/slides/_rels/slide40.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41.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21.png" /></Relationships>
</file>

<file path=ppt/slides/_rels/slide42.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hyperlink" Target="https://ohr.dc.gov/service/file-discrimination-complaint" TargetMode="External" /></Relationships>
</file>

<file path=ppt/slides/_rels/slide43.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44.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45.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46.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hyperlink" Target="https://www.chicago.gov/content/dam/city/depts/cchr/AdjSupportingInfo/basic-steps-for-filing-/BasicStepsforFiling_ProForm.pdf" TargetMode="External" /><Relationship Id="rId3" Type="http://schemas.openxmlformats.org/officeDocument/2006/relationships/hyperlink" Target="https://shdh.illinois.gov/" TargetMode="External" /></Relationships>
</file>

<file path=ppt/slides/_rels/slide47.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48.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49.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hyperlink" Target="http://www.maine.gov/mhrc" TargetMode="External" /></Relationships>
</file>

<file path=ppt/slides/_rels/slide5.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5.xml" /><Relationship Id="rId3" Type="http://schemas.openxmlformats.org/officeDocument/2006/relationships/image" Target="../media/image9.png" /><Relationship Id="rId4" Type="http://schemas.microsoft.com/office/2007/relationships/hdphoto" Target="../media/image10.wdp" /><Relationship Id="rId5" Type="http://schemas.openxmlformats.org/officeDocument/2006/relationships/hyperlink" Target="https://www.peoplemattersglobal.com/blog/life-at-work/the-power-of-purpose-driven-talent-25196" TargetMode="External" /></Relationships>
</file>

<file path=ppt/slides/_rels/slide50.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51.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52.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hyperlink" Target="https://mccr.maryland.gov/Pages/default.aspx" TargetMode="External" /><Relationship Id="rId3" Type="http://schemas.openxmlformats.org/officeDocument/2006/relationships/hyperlink" Target="https://doit.state.md.us/selectsurvey/TakeSurvey.aspx?PageNumber=1&amp;SurveyID=7423578&amp;Preview=true#" TargetMode="External" /></Relationships>
</file>

<file path=ppt/slides/_rels/slide53.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54.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55.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56.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hyperlink" Target="http://www1.nyc.gov/site/cchr/index.page" TargetMode="External" /><Relationship Id="rId3" Type="http://schemas.openxmlformats.org/officeDocument/2006/relationships/hyperlink" Target="https://dhr.ny.gov/" TargetMode="External" /><Relationship Id="rId4" Type="http://schemas.openxmlformats.org/officeDocument/2006/relationships/hyperlink" Target="https://content.willinteractive.com/public/pdfs/common-ground/ny-supplemental-information.pdf" TargetMode="External" /></Relationships>
</file>

<file path=ppt/slides/_rels/slide57.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58.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59.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6.xml.rels>&#65279;<?xml version="1.0" encoding="utf-8" standalone="yes"?><Relationships xmlns="http://schemas.openxmlformats.org/package/2006/relationships"><Relationship Id="rId1" Type="http://schemas.openxmlformats.org/officeDocument/2006/relationships/slideLayout" Target="../slideLayouts/slideLayout4.xml" /><Relationship Id="rId2" Type="http://schemas.openxmlformats.org/officeDocument/2006/relationships/notesSlide" Target="../notesSlides/notesSlide6.xml" /><Relationship Id="rId3" Type="http://schemas.openxmlformats.org/officeDocument/2006/relationships/image" Target="../media/image11.jpeg" /></Relationships>
</file>

<file path=ppt/slides/_rels/slide60.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hyperlink" Target="https://www.oregon.gov/boli/workers/Pages/employment-discrimination-questionnaire.aspx" TargetMode="External" /></Relationships>
</file>

<file path=ppt/slides/_rels/slide61.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62.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63.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hyperlink" Target="https://www.hum.wa.gov/file-complaint" TargetMode="External" /><Relationship Id="rId3" Type="http://schemas.openxmlformats.org/officeDocument/2006/relationships/hyperlink" Target="https://www.atg.wa.gov/have-civil-rights-complaint" TargetMode="External" /></Relationships>
</file>

<file path=ppt/slides/_rels/slide64.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hyperlink" Target="https://www.eeoc.gov/" TargetMode="External" /></Relationships>
</file>

<file path=ppt/slides/_rels/slide65.xml.rels>&#65279;<?xml version="1.0" encoding="utf-8" standalone="yes"?><Relationships xmlns="http://schemas.openxmlformats.org/package/2006/relationships"><Relationship Id="rId1" Type="http://schemas.openxmlformats.org/officeDocument/2006/relationships/slideLayout" Target="../slideLayouts/slideLayout3.xml" /></Relationships>
</file>

<file path=ppt/slides/_rels/slide66.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67.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18.png" /></Relationships>
</file>

<file path=ppt/slides/_rels/slide68.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69.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18.png" /></Relationships>
</file>

<file path=ppt/slides/_rels/slide7.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12.png" /><Relationship Id="rId3" Type="http://schemas.microsoft.com/office/2007/relationships/hdphoto" Target="../media/image13.wdp" /></Relationships>
</file>

<file path=ppt/slides/_rels/slide70.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71.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22.png" /></Relationships>
</file>

<file path=ppt/slides/_rels/slide72.xml.rels>&#65279;<?xml version="1.0" encoding="utf-8" standalone="yes"?><Relationships xmlns="http://schemas.openxmlformats.org/package/2006/relationships"><Relationship Id="rId1" Type="http://schemas.openxmlformats.org/officeDocument/2006/relationships/slideLayout" Target="../slideLayouts/slideLayout3.xml" /></Relationships>
</file>

<file path=ppt/slides/_rels/slide73.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74.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75.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23.jpeg" /><Relationship Id="rId3" Type="http://schemas.openxmlformats.org/officeDocument/2006/relationships/hyperlink" Target="https://calaborlawnews.com/lawsuit/california-harassment-labor-law.php" TargetMode="External" /></Relationships>
</file>

<file path=ppt/slides/_rels/slide76.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24.png" /><Relationship Id="rId3" Type="http://schemas.microsoft.com/office/2007/relationships/hdphoto" Target="../media/image25.wdp" /><Relationship Id="rId4" Type="http://schemas.openxmlformats.org/officeDocument/2006/relationships/hyperlink" Target="https://pixabay.com/en/gym-weight-lifting-training-297059/" TargetMode="External" /></Relationships>
</file>

<file path=ppt/slides/_rels/slide77.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microsoft.com/office/2007/relationships/diagramDrawing" Target="../diagrams/drawing5.xml" /><Relationship Id="rId3" Type="http://schemas.openxmlformats.org/officeDocument/2006/relationships/diagramData" Target="../diagrams/data5.xml" /><Relationship Id="rId4" Type="http://schemas.openxmlformats.org/officeDocument/2006/relationships/diagramLayout" Target="../diagrams/layout5.xml" /><Relationship Id="rId5" Type="http://schemas.openxmlformats.org/officeDocument/2006/relationships/diagramQuickStyle" Target="../diagrams/quickStyle5.xml" /><Relationship Id="rId6" Type="http://schemas.openxmlformats.org/officeDocument/2006/relationships/diagramColors" Target="../diagrams/colors5.xml" /></Relationships>
</file>

<file path=ppt/slides/_rels/slide78.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79.xml.rels>&#65279;<?xml version="1.0" encoding="utf-8" standalone="yes"?><Relationships xmlns="http://schemas.openxmlformats.org/package/2006/relationships"><Relationship Id="rId1" Type="http://schemas.openxmlformats.org/officeDocument/2006/relationships/slideLayout" Target="../slideLayouts/slideLayout4.xml" /><Relationship Id="rId2" Type="http://schemas.openxmlformats.org/officeDocument/2006/relationships/image" Target="../media/image26.jpeg" /></Relationships>
</file>

<file path=ppt/slides/_rels/slide8.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14.png" /><Relationship Id="rId3" Type="http://schemas.openxmlformats.org/officeDocument/2006/relationships/image" Target="../media/image15.svg" /></Relationships>
</file>

<file path=ppt/slides/_rels/slide80.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16.png" /><Relationship Id="rId3" Type="http://schemas.microsoft.com/office/2007/relationships/hdphoto" Target="../media/image27.wdp" /></Relationships>
</file>

<file path=ppt/slides/_rels/slide81.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82.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22.png" /></Relationships>
</file>

<file path=ppt/slides/_rels/slide83.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22.png" /></Relationships>
</file>

<file path=ppt/slides/_rels/slide84.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microsoft.com/office/2007/relationships/diagramDrawing" Target="../diagrams/drawing6.xml" /><Relationship Id="rId3" Type="http://schemas.openxmlformats.org/officeDocument/2006/relationships/diagramData" Target="../diagrams/data6.xml" /><Relationship Id="rId4" Type="http://schemas.openxmlformats.org/officeDocument/2006/relationships/diagramLayout" Target="../diagrams/layout6.xml" /><Relationship Id="rId5" Type="http://schemas.openxmlformats.org/officeDocument/2006/relationships/diagramQuickStyle" Target="../diagrams/quickStyle6.xml" /><Relationship Id="rId6" Type="http://schemas.openxmlformats.org/officeDocument/2006/relationships/diagramColors" Target="../diagrams/colors6.xml" /></Relationships>
</file>

<file path=ppt/slides/_rels/slide85.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microsoft.com/office/2007/relationships/diagramDrawing" Target="../diagrams/drawing7.xml" /><Relationship Id="rId3" Type="http://schemas.openxmlformats.org/officeDocument/2006/relationships/diagramData" Target="../diagrams/data7.xml" /><Relationship Id="rId4" Type="http://schemas.openxmlformats.org/officeDocument/2006/relationships/diagramLayout" Target="../diagrams/layout7.xml" /><Relationship Id="rId5" Type="http://schemas.openxmlformats.org/officeDocument/2006/relationships/diagramQuickStyle" Target="../diagrams/quickStyle7.xml" /><Relationship Id="rId6" Type="http://schemas.openxmlformats.org/officeDocument/2006/relationships/diagramColors" Target="../diagrams/colors7.xml" /></Relationships>
</file>

<file path=ppt/slides/_rels/slide86.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microsoft.com/office/2007/relationships/diagramDrawing" Target="../diagrams/drawing8.xml" /><Relationship Id="rId3" Type="http://schemas.openxmlformats.org/officeDocument/2006/relationships/diagramData" Target="../diagrams/data8.xml" /><Relationship Id="rId4" Type="http://schemas.openxmlformats.org/officeDocument/2006/relationships/diagramLayout" Target="../diagrams/layout8.xml" /><Relationship Id="rId5" Type="http://schemas.openxmlformats.org/officeDocument/2006/relationships/diagramQuickStyle" Target="../diagrams/quickStyle8.xml" /><Relationship Id="rId6" Type="http://schemas.openxmlformats.org/officeDocument/2006/relationships/diagramColors" Target="../diagrams/colors8.xml" /></Relationships>
</file>

<file path=ppt/slides/_rels/slide87.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microsoft.com/office/2007/relationships/diagramDrawing" Target="../diagrams/drawing9.xml" /><Relationship Id="rId3" Type="http://schemas.openxmlformats.org/officeDocument/2006/relationships/diagramData" Target="../diagrams/data9.xml" /><Relationship Id="rId4" Type="http://schemas.openxmlformats.org/officeDocument/2006/relationships/diagramLayout" Target="../diagrams/layout9.xml" /><Relationship Id="rId5" Type="http://schemas.openxmlformats.org/officeDocument/2006/relationships/diagramQuickStyle" Target="../diagrams/quickStyle9.xml" /><Relationship Id="rId6" Type="http://schemas.openxmlformats.org/officeDocument/2006/relationships/diagramColors" Target="../diagrams/colors9.xml" /></Relationships>
</file>

<file path=ppt/slides/_rels/slide88.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microsoft.com/office/2007/relationships/diagramDrawing" Target="../diagrams/drawing10.xml" /><Relationship Id="rId3" Type="http://schemas.openxmlformats.org/officeDocument/2006/relationships/diagramData" Target="../diagrams/data10.xml" /><Relationship Id="rId4" Type="http://schemas.openxmlformats.org/officeDocument/2006/relationships/diagramLayout" Target="../diagrams/layout10.xml" /><Relationship Id="rId5" Type="http://schemas.openxmlformats.org/officeDocument/2006/relationships/diagramQuickStyle" Target="../diagrams/quickStyle10.xml" /><Relationship Id="rId6" Type="http://schemas.openxmlformats.org/officeDocument/2006/relationships/diagramColors" Target="../diagrams/colors10.xml" /></Relationships>
</file>

<file path=ppt/slides/_rels/slide89.xml.rels>&#65279;<?xml version="1.0" encoding="utf-8" standalone="yes"?><Relationships xmlns="http://schemas.openxmlformats.org/package/2006/relationships"><Relationship Id="rId1" Type="http://schemas.openxmlformats.org/officeDocument/2006/relationships/slideLayout" Target="../slideLayouts/slideLayout3.xml" /></Relationships>
</file>

<file path=ppt/slides/_rels/slide9.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7.xml" /><Relationship Id="rId3" Type="http://schemas.openxmlformats.org/officeDocument/2006/relationships/image" Target="../media/image16.png" /><Relationship Id="rId4" Type="http://schemas.microsoft.com/office/2007/relationships/hdphoto" Target="../media/image17.wdp" /></Relationships>
</file>

<file path=ppt/slides/_rels/slide90.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91.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18.png" /></Relationships>
</file>

<file path=ppt/slides/_rels/slide92.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93.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94.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18.png" /></Relationships>
</file>

<file path=ppt/slides/_rels/slide95.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96.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18.png" /></Relationships>
</file>

<file path=ppt/slides/_rels/slide97.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18.png" /></Relationships>
</file>

<file path=ppt/slides/_rels/slide98.xml.rels>&#65279;<?xml version="1.0" encoding="utf-8" standalone="yes"?><Relationships xmlns="http://schemas.openxmlformats.org/package/2006/relationships"><Relationship Id="rId1" Type="http://schemas.openxmlformats.org/officeDocument/2006/relationships/slideLayout" Target="../slideLayouts/slideLayout3.xml" /></Relationships>
</file>

<file path=ppt/slides/_rels/slide99.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8.xml" /><Relationship Id="rId3" Type="http://schemas.openxmlformats.org/officeDocument/2006/relationships/image" Target="../media/image28.jpeg" /><Relationship Id="rId4" Type="http://schemas.openxmlformats.org/officeDocument/2006/relationships/hyperlink" Target="https://www.peoplematters.in/article/employee-relations/legal-hr-prevention-of-sexual-harassment-at-workplace-17346" TargetMode="External" /></Relationships>
</file>

<file path=ppt/slides/slide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8" name="Picture 7">
            <a:extLst>
              <a:ext uri="{FF2B5EF4-FFF2-40B4-BE49-F238E27FC236}">
                <a16:creationId xmlns:a16="http://schemas.microsoft.com/office/drawing/2014/main" id="{6C812F8B-2EF6-0C48-B62F-F33EBB9687F0}"/>
              </a:ext>
            </a:extLst>
          </p:cNvPr>
          <p:cNvPicPr>
            <a:picLocks noChangeAspect="1"/>
          </p:cNvPicPr>
          <p:nvPr/>
        </p:nvPicPr>
        <p:blipFill>
          <a:blip r:embed="rId3"/>
          <a:srcRect l="10663" t="1445" r="10663"/>
          <a:stretch>
            <a:fillRect/>
          </a:stretch>
        </p:blipFill>
        <p:spPr>
          <a:xfrm>
            <a:off x="0" y="0"/>
            <a:ext cx="9144000" cy="5150840"/>
          </a:xfrm>
          <a:prstGeom prst="rect">
            <a:avLst/>
          </a:prstGeom>
        </p:spPr>
      </p:pic>
      <p:pic>
        <p:nvPicPr>
          <p:cNvPr id="14" name="Picture 13">
            <a:extLst>
              <a:ext uri="{FF2B5EF4-FFF2-40B4-BE49-F238E27FC236}">
                <a16:creationId xmlns:a16="http://schemas.microsoft.com/office/drawing/2014/main" id="{804C59E1-3B19-0D40-B987-2944D4246FE0}"/>
              </a:ext>
            </a:extLst>
          </p:cNvPr>
          <p:cNvPicPr>
            <a:picLocks noChangeAspect="1"/>
          </p:cNvPicPr>
          <p:nvPr/>
        </p:nvPicPr>
        <p:blipFill>
          <a:blip r:embed="rId4"/>
          <a:stretch>
            <a:fillRect/>
          </a:stretch>
        </p:blipFill>
        <p:spPr>
          <a:xfrm>
            <a:off x="7089924" y="1560352"/>
            <a:ext cx="1604880" cy="2806118"/>
          </a:xfrm>
          <a:prstGeom prst="rect">
            <a:avLst/>
          </a:prstGeom>
        </p:spPr>
      </p:pic>
      <p:sp>
        <p:nvSpPr>
          <p:cNvPr id="12" name="Rectangle 11">
            <a:extLst>
              <a:ext uri="{FF2B5EF4-FFF2-40B4-BE49-F238E27FC236}">
                <a16:creationId xmlns:a16="http://schemas.microsoft.com/office/drawing/2014/main" id="{CD1A6E58-379A-954B-8D70-B060637170A2}"/>
              </a:ext>
            </a:extLst>
          </p:cNvPr>
          <p:cNvSpPr/>
          <p:nvPr/>
        </p:nvSpPr>
        <p:spPr>
          <a:xfrm>
            <a:off x="0" y="5112218"/>
            <a:ext cx="9144000" cy="1745782"/>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Triangle 14">
            <a:extLst>
              <a:ext uri="{FF2B5EF4-FFF2-40B4-BE49-F238E27FC236}">
                <a16:creationId xmlns:a16="http://schemas.microsoft.com/office/drawing/2014/main" id="{7DFF0CA6-E303-2348-B796-6D178EB6E4D3}"/>
              </a:ext>
            </a:extLst>
          </p:cNvPr>
          <p:cNvSpPr/>
          <p:nvPr/>
        </p:nvSpPr>
        <p:spPr>
          <a:xfrm flipH="1">
            <a:off x="0" y="4135179"/>
            <a:ext cx="9144000" cy="998377"/>
          </a:xfrm>
          <a:prstGeom prst="rtTriangl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6F7D5242-B4D2-1646-89B9-3E03D1D54BCE}"/>
              </a:ext>
            </a:extLst>
          </p:cNvPr>
          <p:cNvCxnSpPr/>
          <p:nvPr/>
        </p:nvCxnSpPr>
        <p:spPr>
          <a:xfrm flipV="1">
            <a:off x="0" y="4268039"/>
            <a:ext cx="9144000" cy="990786"/>
          </a:xfrm>
          <a:prstGeom prst="line">
            <a:avLst/>
          </a:prstGeom>
          <a:ln w="25400">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7E150B4-CE81-B645-B8DD-D661ADB3040F}"/>
              </a:ext>
            </a:extLst>
          </p:cNvPr>
          <p:cNvCxnSpPr/>
          <p:nvPr/>
        </p:nvCxnSpPr>
        <p:spPr>
          <a:xfrm flipV="1">
            <a:off x="0" y="4110728"/>
            <a:ext cx="9144000" cy="995008"/>
          </a:xfrm>
          <a:prstGeom prst="line">
            <a:avLst/>
          </a:prstGeom>
          <a:ln w="698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Subtitle 2"/>
          <p:cNvSpPr>
            <a:spLocks noGrp="1"/>
          </p:cNvSpPr>
          <p:nvPr>
            <p:ph type="subTitle" idx="1"/>
          </p:nvPr>
        </p:nvSpPr>
        <p:spPr>
          <a:xfrm>
            <a:off x="300107" y="5446529"/>
            <a:ext cx="6657284" cy="1077159"/>
          </a:xfrm>
        </p:spPr>
        <p:txBody>
          <a:bodyPr>
            <a:noAutofit/>
          </a:bodyPr>
          <a:lstStyle/>
          <a:p>
            <a:pPr algn="l">
              <a:lnSpc>
                <a:spcPct val="100000"/>
              </a:lnSpc>
              <a:spcBef>
                <a:spcPct val="0"/>
              </a:spcBef>
            </a:pPr>
            <a:r>
              <a:rPr lang="vi" sz="2800" b="0" i="0" strike="noStrike" cap="none" spc="0" baseline="0">
                <a:solidFill>
                  <a:srgbClr val="FFFFFF"/>
                </a:solidFill>
                <a:effectLst/>
                <a:latin typeface="Arial"/>
                <a:ea typeface="Arial"/>
                <a:cs typeface="Arial"/>
              </a:rPr>
              <a:t>Khóa đào tạo về Phòng chống Quấy rối Tình dục và Hành vi Lạm dụng RPM 2023</a:t>
            </a:r>
          </a:p>
        </p:txBody>
      </p:sp>
      <p:sp>
        <p:nvSpPr>
          <p:cNvPr id="2" name="TextBox 1">
            <a:extLst>
              <a:ext uri="{FF2B5EF4-FFF2-40B4-BE49-F238E27FC236}">
                <a16:creationId xmlns:a16="http://schemas.microsoft.com/office/drawing/2014/main" id="{6E42425E-A48E-8D44-A86D-85D3E13207A7}"/>
              </a:ext>
            </a:extLst>
          </p:cNvPr>
          <p:cNvSpPr txBox="1"/>
          <p:nvPr/>
        </p:nvSpPr>
        <p:spPr>
          <a:xfrm>
            <a:off x="394768" y="421272"/>
            <a:ext cx="3699545" cy="518160"/>
          </a:xfrm>
          <a:prstGeom prst="rect">
            <a:avLst/>
          </a:prstGeom>
          <a:noFill/>
        </p:spPr>
        <p:txBody>
          <a:bodyPr wrap="square" rtlCol="0">
            <a:spAutoFit/>
          </a:bodyPr>
          <a:lstStyle/>
          <a:p>
            <a:r>
              <a:rPr lang="vi" sz="2800" b="1" i="0" strike="noStrike" cap="none" spc="0" baseline="0">
                <a:solidFill>
                  <a:srgbClr val="FFFFFF"/>
                </a:solidFill>
                <a:effectLst>
                  <a:outerShdw blurRad="50800" dist="38100" dir="2700000" algn="tl" rotWithShape="0">
                    <a:srgbClr val="000000">
                      <a:alpha val="40000"/>
                    </a:srgbClr>
                  </a:outerShdw>
                </a:effectLst>
                <a:latin typeface="Arial"/>
                <a:ea typeface="Arial"/>
                <a:cs typeface="Arial"/>
              </a:rPr>
              <a:t>GIÁ TRỊ 168</a:t>
            </a:r>
          </a:p>
        </p:txBody>
      </p:sp>
      <p:cxnSp>
        <p:nvCxnSpPr>
          <p:cNvPr id="10" name="Straight Connector 9">
            <a:extLst>
              <a:ext uri="{FF2B5EF4-FFF2-40B4-BE49-F238E27FC236}">
                <a16:creationId xmlns:a16="http://schemas.microsoft.com/office/drawing/2014/main" id="{D81D68DD-7A28-DF47-ABBD-D69140B4E63D}"/>
              </a:ext>
            </a:extLst>
          </p:cNvPr>
          <p:cNvCxnSpPr/>
          <p:nvPr/>
        </p:nvCxnSpPr>
        <p:spPr>
          <a:xfrm>
            <a:off x="397564" y="921937"/>
            <a:ext cx="2829157"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A09E664D-F33C-9D48-8022-9E0FE5BA7636}"/>
              </a:ext>
            </a:extLst>
          </p:cNvPr>
          <p:cNvPicPr>
            <a:picLocks noChangeAspect="1"/>
          </p:cNvPicPr>
          <p:nvPr/>
        </p:nvPicPr>
        <p:blipFill>
          <a:blip r:embed="rId5"/>
          <a:stretch>
            <a:fillRect/>
          </a:stretch>
        </p:blipFill>
        <p:spPr>
          <a:xfrm>
            <a:off x="7295029" y="366842"/>
            <a:ext cx="1194670" cy="574062"/>
          </a:xfrm>
          <a:prstGeom prst="rect">
            <a:avLst/>
          </a:prstGeom>
        </p:spPr>
      </p:pic>
      <p:cxnSp>
        <p:nvCxnSpPr>
          <p:cNvPr id="20" name="Straight Connector 19">
            <a:extLst>
              <a:ext uri="{FF2B5EF4-FFF2-40B4-BE49-F238E27FC236}">
                <a16:creationId xmlns:a16="http://schemas.microsoft.com/office/drawing/2014/main" id="{8B091654-56DC-5146-B9A1-A4907B645E15}"/>
              </a:ext>
            </a:extLst>
          </p:cNvPr>
          <p:cNvCxnSpPr>
            <a:stCxn id="15" idx="0"/>
          </p:cNvCxnSpPr>
          <p:nvPr/>
        </p:nvCxnSpPr>
        <p:spPr>
          <a:xfrm flipH="1">
            <a:off x="9144000" y="4135179"/>
            <a:ext cx="0" cy="3369"/>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0867260"/>
      </p:ext>
    </p:extLst>
  </p:cSld>
  <p:clrMapOvr>
    <a:masterClrMapping/>
  </p:clrMapOvr>
  <mc:AlternateContent>
    <mc:Choice xmlns:p14="http://schemas.microsoft.com/office/powerpoint/2010/main" Requires="p14">
      <p:transition spd="med" p14:dur="700">
        <p:fade/>
      </p:transition>
    </mc:Choice>
    <mc:Fallback>
      <p:transition spd="med">
        <p:fade/>
      </p:transition>
    </mc:Fallback>
  </mc:AlternateContent>
  <p:timing/>
</p:sld>
</file>

<file path=ppt/slides/slide1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1E9C0136-1CD9-3D8E-13EF-3552BA21D742}"/>
              </a:ext>
            </a:extLst>
          </p:cNvPr>
          <p:cNvSpPr>
            <a:spLocks noGrp="1"/>
          </p:cNvSpPr>
          <p:nvPr>
            <p:ph type="title"/>
          </p:nvPr>
        </p:nvSpPr>
        <p:spPr>
          <a:xfrm>
            <a:off x="822959" y="230505"/>
            <a:ext cx="7358907" cy="787032"/>
          </a:xfrm>
        </p:spPr>
        <p:txBody>
          <a:bodyPr/>
          <a:lstStyle/>
          <a:p>
            <a:r>
              <a:rPr lang="vi" sz="2400" b="0" i="0" strike="noStrike" cap="none" spc="0" baseline="0">
                <a:solidFill>
                  <a:srgbClr val="FFFFFF"/>
                </a:solidFill>
                <a:effectLst/>
                <a:latin typeface="Arial"/>
                <a:ea typeface="Arial"/>
                <a:cs typeface="Arial"/>
              </a:rPr>
              <a:t>1.</a:t>
            </a:r>
            <a:r>
              <a:rPr lang="vi" sz="2400" b="0" i="0" strike="noStrike" cap="none" spc="0" baseline="0">
                <a:solidFill>
                  <a:srgbClr val="FFFFFF"/>
                </a:solidFill>
                <a:effectLst/>
                <a:latin typeface="Arial"/>
                <a:ea typeface="Arial"/>
                <a:cs typeface="Arial"/>
              </a:rPr>
              <a:t> </a:t>
            </a:r>
            <a:r>
              <a:rPr lang="vi" sz="2400" b="0" i="0" strike="noStrike" cap="none" spc="0" baseline="0">
                <a:solidFill>
                  <a:srgbClr val="FFFFFF"/>
                </a:solidFill>
                <a:effectLst/>
                <a:latin typeface="Arial"/>
                <a:ea typeface="Arial"/>
                <a:cs typeface="Arial"/>
              </a:rPr>
              <a:t>Tham gia vào cuộc vui.</a:t>
            </a:r>
            <a:r>
              <a:rPr lang="vi" sz="2400" b="0" i="0" strike="noStrike" cap="none" spc="0" baseline="0">
                <a:solidFill>
                  <a:srgbClr val="FFFFFF"/>
                </a:solidFill>
                <a:effectLst/>
                <a:latin typeface="Arial"/>
                <a:ea typeface="Arial"/>
                <a:cs typeface="Arial"/>
              </a:rPr>
              <a:t> </a:t>
            </a:r>
            <a:r>
              <a:rPr lang="vi" sz="2400" b="0" i="0" strike="noStrike" cap="none" spc="0" baseline="0">
                <a:solidFill>
                  <a:srgbClr val="FFFFFF"/>
                </a:solidFill>
                <a:effectLst/>
                <a:latin typeface="Arial"/>
                <a:ea typeface="Arial"/>
                <a:cs typeface="Arial"/>
              </a:rPr>
              <a:t>Ném một chiếc zinger của riêng bạn</a:t>
            </a:r>
            <a:r>
              <a:rPr lang="vi" sz="2400" b="0" i="0" strike="noStrike" cap="none" spc="0" baseline="0">
                <a:solidFill>
                  <a:srgbClr val="FFFFFF"/>
                </a:solidFill>
                <a:effectLst/>
                <a:latin typeface="Arial"/>
                <a:ea typeface="Arial"/>
                <a:cs typeface="Arial"/>
              </a:rPr>
              <a:t> </a:t>
            </a:r>
            <a:br>
              <a:rPr sz="2400"/>
            </a:br>
            <a:endParaRPr lang="en-US" sz="2400"/>
          </a:p>
        </p:txBody>
      </p:sp>
      <p:sp>
        <p:nvSpPr>
          <p:cNvPr id="3" name="Content Placeholder 2">
            <a:extLst>
              <a:ext uri="{FF2B5EF4-FFF2-40B4-BE49-F238E27FC236}">
                <a16:creationId xmlns:a16="http://schemas.microsoft.com/office/drawing/2014/main" id="{2C79AA37-5BA2-E25E-70BC-42957258EBB5}"/>
              </a:ext>
            </a:extLst>
          </p:cNvPr>
          <p:cNvSpPr>
            <a:spLocks noGrp="1"/>
          </p:cNvSpPr>
          <p:nvPr>
            <p:ph idx="1"/>
          </p:nvPr>
        </p:nvSpPr>
        <p:spPr>
          <a:xfrm>
            <a:off x="464995" y="1898841"/>
            <a:ext cx="8074836" cy="4842074"/>
          </a:xfrm>
        </p:spPr>
        <p:txBody>
          <a:bodyPr>
            <a:normAutofit/>
          </a:bodyPr>
          <a:lstStyle/>
          <a:p>
            <a:r>
              <a:rPr lang="vi" sz="2400" b="0" i="0" strike="noStrike" cap="none" spc="0" baseline="0">
                <a:solidFill>
                  <a:srgbClr val="000000"/>
                </a:solidFill>
                <a:effectLst/>
                <a:latin typeface="Arial"/>
                <a:ea typeface="Arial"/>
                <a:cs typeface="Arial"/>
              </a:rPr>
              <a:t>Bạn nói, “nó là một sự va chạm giữa Nate và Bob.”</a:t>
            </a:r>
          </a:p>
          <a:p>
            <a:r>
              <a:rPr lang="vi" sz="2400" b="0" i="0" strike="noStrike" cap="none" spc="0" baseline="0">
                <a:solidFill>
                  <a:srgbClr val="000000"/>
                </a:solidFill>
                <a:effectLst/>
                <a:latin typeface="Arial"/>
                <a:ea typeface="Arial"/>
                <a:cs typeface="Arial"/>
              </a:rPr>
              <a:t>Sandy, sếp mới của bạn, trả lời: "Bạn ở đây để làm công việc của mình, không làm giảm sự tinh tế của cuộc thảo luận, hãy quay lại làm việc".</a:t>
            </a:r>
            <a:r>
              <a:rPr lang="vi" sz="2400" b="0" i="0" strike="noStrike" cap="none" spc="0" baseline="0">
                <a:solidFill>
                  <a:srgbClr val="000000"/>
                </a:solidFill>
                <a:effectLst/>
                <a:latin typeface="Arial"/>
                <a:ea typeface="Arial"/>
                <a:cs typeface="Arial"/>
              </a:rPr>
              <a:t> </a:t>
            </a:r>
          </a:p>
          <a:p>
            <a:r>
              <a:rPr lang="vi" sz="2400" b="0" i="0" strike="noStrike" cap="none" spc="0" baseline="0">
                <a:solidFill>
                  <a:srgbClr val="000000"/>
                </a:solidFill>
                <a:effectLst/>
                <a:latin typeface="Arial"/>
                <a:ea typeface="Arial"/>
                <a:cs typeface="Arial"/>
              </a:rPr>
              <a:t>Mặc dù các nhận xét khác không nhận được phản ứng tương tự từ Sandy, nhưng nhận xét của bạn dường như đã giúp ích cho việc chia tỷ lệ.</a:t>
            </a:r>
            <a:r>
              <a:rPr lang="vi" sz="2400" b="0" i="0" strike="noStrike" cap="none" spc="0" baseline="0">
                <a:solidFill>
                  <a:srgbClr val="000000"/>
                </a:solidFill>
                <a:effectLst/>
                <a:latin typeface="Arial"/>
                <a:ea typeface="Arial"/>
                <a:cs typeface="Arial"/>
              </a:rPr>
              <a:t> </a:t>
            </a:r>
          </a:p>
          <a:p>
            <a:r>
              <a:rPr lang="vi" sz="2400" b="0" i="0" strike="noStrike" cap="none" spc="0" baseline="0">
                <a:solidFill>
                  <a:srgbClr val="000000"/>
                </a:solidFill>
                <a:effectLst/>
                <a:latin typeface="Arial"/>
                <a:ea typeface="Arial"/>
                <a:cs typeface="Arial"/>
              </a:rPr>
              <a:t>Thay vì cố gắng nói điều gì đó để ngăn chặn cuộc nói chuyện không chuyên nghiệp hoặc chỉ đơn giản là giữ im lặng, bạn đã cố gắng hòa nhập xã hội bằng cách tiếp tục cuộc trò chuyện thô lỗ.</a:t>
            </a:r>
            <a:r>
              <a:rPr lang="vi" sz="2400" b="0" i="0" strike="noStrike" cap="none" spc="0" baseline="0">
                <a:solidFill>
                  <a:srgbClr val="000000"/>
                </a:solidFill>
                <a:effectLst/>
                <a:latin typeface="Arial"/>
                <a:ea typeface="Arial"/>
                <a:cs typeface="Arial"/>
              </a:rPr>
              <a:t> </a:t>
            </a:r>
          </a:p>
          <a:p>
            <a:r>
              <a:rPr lang="vi" sz="2400" b="0" i="0" strike="noStrike" cap="none" spc="0" baseline="0">
                <a:solidFill>
                  <a:srgbClr val="000000"/>
                </a:solidFill>
                <a:effectLst/>
                <a:latin typeface="Arial"/>
                <a:ea typeface="Arial"/>
                <a:cs typeface="Arial"/>
              </a:rPr>
              <a:t>Hãy quay lại và đưa ra lựa chọn tốt hơn.</a:t>
            </a:r>
            <a:r>
              <a:rPr lang="vi" sz="2400" b="0" i="0" strike="noStrike" cap="none" spc="0" baseline="0">
                <a:solidFill>
                  <a:srgbClr val="000000"/>
                </a:solidFill>
                <a:effectLst/>
                <a:latin typeface="Arial"/>
                <a:ea typeface="Arial"/>
                <a:cs typeface="Arial"/>
              </a:rPr>
              <a:t> </a:t>
            </a:r>
          </a:p>
        </p:txBody>
      </p:sp>
      <p:sp>
        <p:nvSpPr>
          <p:cNvPr id="5" name="Slide Number Placeholder 4">
            <a:extLst>
              <a:ext uri="{FF2B5EF4-FFF2-40B4-BE49-F238E27FC236}">
                <a16:creationId xmlns:a16="http://schemas.microsoft.com/office/drawing/2014/main" id="{CDD74EC3-491D-4AF0-B7ED-594A827C9076}"/>
              </a:ext>
            </a:extLst>
          </p:cNvPr>
          <p:cNvSpPr>
            <a:spLocks noGrp="1"/>
          </p:cNvSpPr>
          <p:nvPr>
            <p:ph type="sldNum" sz="quarter" idx="4"/>
          </p:nvPr>
        </p:nvSpPr>
        <p:spPr/>
        <p:txBody>
          <a:bodyPr/>
          <a:lstStyle/>
          <a:p>
            <a:fld id="{BB5FC4A1-A2DE-4EB5-9A46-57D39B4235EC}" type="slidenum">
              <a:rPr lang="en-US" smtClean="0"/>
              <a:t>10</a:t>
            </a:fld>
            <a:endParaRPr lang="en-US"/>
          </a:p>
        </p:txBody>
      </p:sp>
    </p:spTree>
    <p:extLst>
      <p:ext uri="{BB962C8B-B14F-4D97-AF65-F5344CB8AC3E}">
        <p14:creationId xmlns:p14="http://schemas.microsoft.com/office/powerpoint/2010/main" val="3305612674"/>
      </p:ext>
    </p:extLst>
  </p:cSld>
  <p:clrMapOvr>
    <a:masterClrMapping/>
  </p:clrMapOvr>
  <p:transition spd="med">
    <p:fade/>
  </p:transition>
  <p:timing/>
</p:sld>
</file>

<file path=ppt/slides/slide10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C72C046B-748F-2966-8D33-704DBECE45E3}"/>
              </a:ext>
            </a:extLst>
          </p:cNvPr>
          <p:cNvSpPr>
            <a:spLocks noGrp="1"/>
          </p:cNvSpPr>
          <p:nvPr>
            <p:ph type="title"/>
          </p:nvPr>
        </p:nvSpPr>
        <p:spPr>
          <a:xfrm>
            <a:off x="892544" y="299647"/>
            <a:ext cx="7358907" cy="787032"/>
          </a:xfrm>
        </p:spPr>
        <p:txBody>
          <a:bodyPr/>
          <a:lstStyle/>
          <a:p>
            <a:r>
              <a:rPr lang="vi" sz="2800" b="0" i="0" strike="noStrike" cap="none" spc="0" baseline="0">
                <a:solidFill>
                  <a:srgbClr val="FFFFFF"/>
                </a:solidFill>
                <a:effectLst/>
                <a:latin typeface="Arial"/>
                <a:ea typeface="Arial"/>
                <a:cs typeface="Arial"/>
              </a:rPr>
              <a:t>Báo giá Quid Pro</a:t>
            </a:r>
          </a:p>
        </p:txBody>
      </p:sp>
      <p:sp>
        <p:nvSpPr>
          <p:cNvPr id="3" name="Content Placeholder 2">
            <a:extLst>
              <a:ext uri="{FF2B5EF4-FFF2-40B4-BE49-F238E27FC236}">
                <a16:creationId xmlns:a16="http://schemas.microsoft.com/office/drawing/2014/main" id="{1FCB5CA6-DE9D-8ED8-1E63-5A2D9238C6B5}"/>
              </a:ext>
            </a:extLst>
          </p:cNvPr>
          <p:cNvSpPr>
            <a:spLocks noGrp="1"/>
          </p:cNvSpPr>
          <p:nvPr>
            <p:ph idx="1"/>
          </p:nvPr>
        </p:nvSpPr>
        <p:spPr/>
        <p:txBody>
          <a:bodyPr>
            <a:normAutofit/>
          </a:bodyPr>
          <a:lstStyle/>
          <a:p>
            <a:r>
              <a:rPr lang="vi" sz="2400" b="0" i="0" strike="noStrike" cap="none" spc="0" baseline="0">
                <a:solidFill>
                  <a:srgbClr val="000000"/>
                </a:solidFill>
                <a:effectLst/>
                <a:latin typeface="Arial"/>
                <a:ea typeface="Arial"/>
                <a:cs typeface="Arial"/>
              </a:rPr>
              <a:t>Các ưu đãi, đề nghị hoặc yêu cầu phải:</a:t>
            </a:r>
          </a:p>
          <a:p>
            <a:pPr lvl="1"/>
            <a:r>
              <a:rPr lang="vi" sz="2200" b="0" i="0" strike="noStrike" cap="none" spc="0" baseline="0">
                <a:solidFill>
                  <a:srgbClr val="000000"/>
                </a:solidFill>
                <a:effectLst/>
                <a:latin typeface="Arial"/>
                <a:ea typeface="Arial"/>
                <a:cs typeface="Arial"/>
              </a:rPr>
              <a:t>Có tính chất tình dục, và</a:t>
            </a:r>
          </a:p>
          <a:p>
            <a:pPr lvl="1"/>
            <a:r>
              <a:rPr lang="vi" sz="2200" b="0" i="0" strike="noStrike" cap="none" spc="0" baseline="0">
                <a:solidFill>
                  <a:srgbClr val="000000"/>
                </a:solidFill>
                <a:effectLst/>
                <a:latin typeface="Arial"/>
                <a:ea typeface="Arial"/>
                <a:cs typeface="Arial"/>
              </a:rPr>
              <a:t>Nhân viên nộp hoặc từ chối hành vi được sử dụng làm cơ sở cho quyết định liên quan đến việc làm</a:t>
            </a:r>
          </a:p>
          <a:p>
            <a:r>
              <a:rPr lang="vi" sz="2400" b="0" i="0" strike="noStrike" cap="none" spc="0" baseline="0">
                <a:solidFill>
                  <a:srgbClr val="000000"/>
                </a:solidFill>
                <a:effectLst/>
                <a:latin typeface="Arial"/>
                <a:ea typeface="Arial"/>
                <a:cs typeface="Arial"/>
              </a:rPr>
              <a:t>Ngay cả mối đe dọa trả thù sau khi có phản ứng tiêu cực cũng được coi là Quid Pro Quo.</a:t>
            </a:r>
          </a:p>
        </p:txBody>
      </p:sp>
      <p:sp>
        <p:nvSpPr>
          <p:cNvPr id="5" name="Slide Number Placeholder 4">
            <a:extLst>
              <a:ext uri="{FF2B5EF4-FFF2-40B4-BE49-F238E27FC236}">
                <a16:creationId xmlns:a16="http://schemas.microsoft.com/office/drawing/2014/main" id="{DE7A581A-9DA4-16D5-BC74-921893A4CA59}"/>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100</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6" name="Graphic 5" descr="Transfer outline">
            <a:extLst>
              <a:ext uri="{FF2B5EF4-FFF2-40B4-BE49-F238E27FC236}">
                <a16:creationId xmlns:a16="http://schemas.microsoft.com/office/drawing/2014/main" id="{90F8E6A6-30EB-365D-1431-43458458E5E9}"/>
              </a:ext>
            </a:extLst>
          </p:cNvPr>
          <p:cNvPicPr>
            <a:picLocks noChangeAspect="1"/>
          </p:cNvPicPr>
          <p:nvPr/>
        </p:nvPicPr>
        <p:blipFill>
          <a:blip r:embed="rId2">
            <a:duotone>
              <a:schemeClr val="accent2">
                <a:shade val="45000"/>
                <a:satMod val="135000"/>
              </a:schemeClr>
              <a:prstClr val="white"/>
            </a:duotone>
            <a:extLst>
              <a:ext uri="{96DAC541-7B7A-43D3-8B79-37D633B846F1}">
                <asvg:svgBlip xmlns:asvg="http://schemas.microsoft.com/office/drawing/2016/SVG/main" r:embed="rId3"/>
              </a:ext>
            </a:extLst>
          </a:blip>
          <a:stretch>
            <a:fillRect/>
          </a:stretch>
        </p:blipFill>
        <p:spPr>
          <a:xfrm>
            <a:off x="2638397" y="3310300"/>
            <a:ext cx="3724303" cy="3724303"/>
          </a:xfrm>
          <a:prstGeom prst="rect">
            <a:avLst/>
          </a:prstGeom>
        </p:spPr>
      </p:pic>
    </p:spTree>
    <p:extLst>
      <p:ext uri="{BB962C8B-B14F-4D97-AF65-F5344CB8AC3E}">
        <p14:creationId xmlns:p14="http://schemas.microsoft.com/office/powerpoint/2010/main" val="1879323484"/>
      </p:ext>
    </p:extLst>
  </p:cSld>
  <p:clrMapOvr>
    <a:masterClrMapping/>
  </p:clrMapOvr>
  <p:transition spd="med">
    <p:fade/>
  </p:transition>
  <p:timing/>
</p:sld>
</file>

<file path=ppt/slides/slide10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B83F9F2C-98A9-03B3-3B8B-468EAE0D586B}"/>
              </a:ext>
            </a:extLst>
          </p:cNvPr>
          <p:cNvSpPr>
            <a:spLocks noGrp="1"/>
          </p:cNvSpPr>
          <p:nvPr>
            <p:ph type="title"/>
          </p:nvPr>
        </p:nvSpPr>
        <p:spPr>
          <a:xfrm>
            <a:off x="892546" y="113650"/>
            <a:ext cx="7358907" cy="787032"/>
          </a:xfrm>
        </p:spPr>
        <p:txBody>
          <a:bodyPr/>
          <a:lstStyle/>
          <a:p>
            <a:r>
              <a:rPr lang="vi" sz="2800" b="0" i="0" strike="noStrike" cap="none" spc="0" baseline="0">
                <a:solidFill>
                  <a:srgbClr val="FFFFFF"/>
                </a:solidFill>
                <a:effectLst/>
                <a:latin typeface="Arial"/>
                <a:ea typeface="Arial"/>
                <a:cs typeface="Arial"/>
              </a:rPr>
              <a:t>Hành vi Lạm dụng (Bắt nạt tại Nơi làm việc)</a:t>
            </a:r>
            <a:r>
              <a:rPr lang="vi" sz="2800" b="0" i="0" strike="noStrike" cap="none" spc="0" baseline="0">
                <a:solidFill>
                  <a:srgbClr val="FFFFFF"/>
                </a:solidFill>
                <a:effectLst/>
                <a:latin typeface="Arial"/>
                <a:ea typeface="Arial"/>
                <a:cs typeface="Arial"/>
              </a:rPr>
              <a:t> </a:t>
            </a:r>
            <a:endParaRPr lang="en-US" sz="2800"/>
          </a:p>
        </p:txBody>
      </p:sp>
      <p:sp>
        <p:nvSpPr>
          <p:cNvPr id="3" name="Content Placeholder 2">
            <a:extLst>
              <a:ext uri="{FF2B5EF4-FFF2-40B4-BE49-F238E27FC236}">
                <a16:creationId xmlns:a16="http://schemas.microsoft.com/office/drawing/2014/main" id="{52A81DBC-972E-15E5-E1B8-5D8C2FF0A0CD}"/>
              </a:ext>
            </a:extLst>
          </p:cNvPr>
          <p:cNvSpPr>
            <a:spLocks noGrp="1"/>
          </p:cNvSpPr>
          <p:nvPr>
            <p:ph idx="1"/>
          </p:nvPr>
        </p:nvSpPr>
        <p:spPr>
          <a:xfrm>
            <a:off x="534581" y="1716279"/>
            <a:ext cx="8074836" cy="4842074"/>
          </a:xfrm>
        </p:spPr>
        <p:txBody>
          <a:bodyPr>
            <a:normAutofit/>
          </a:bodyPr>
          <a:lstStyle/>
          <a:p>
            <a:r>
              <a:rPr lang="vi" sz="2400" b="0" i="0" strike="noStrike" cap="none" spc="0" baseline="0">
                <a:solidFill>
                  <a:srgbClr val="000000"/>
                </a:solidFill>
                <a:effectLst/>
                <a:latin typeface="Arial"/>
                <a:ea typeface="Arial"/>
                <a:cs typeface="Arial"/>
              </a:rPr>
              <a:t>Hành vi độc hại của chủ lao động hoặc nhân viên mà một người bình thường sẽ thấy thù địch, xúc phạm, đe dọa, đe dọa hoặc làm nhục</a:t>
            </a:r>
          </a:p>
          <a:p>
            <a:r>
              <a:rPr lang="vi" sz="2400" b="0" i="0" strike="noStrike" cap="none" spc="0" baseline="0">
                <a:solidFill>
                  <a:srgbClr val="000000"/>
                </a:solidFill>
                <a:effectLst/>
                <a:latin typeface="Arial"/>
                <a:ea typeface="Arial"/>
                <a:cs typeface="Arial"/>
              </a:rPr>
              <a:t>Không liên quan đến lợi ích kinh doanh hợp pháp</a:t>
            </a:r>
          </a:p>
          <a:p>
            <a:r>
              <a:rPr lang="vi" sz="2400" b="0" i="0" strike="noStrike" cap="none" spc="0" baseline="0">
                <a:solidFill>
                  <a:srgbClr val="000000"/>
                </a:solidFill>
                <a:effectLst/>
                <a:latin typeface="Arial"/>
                <a:ea typeface="Arial"/>
                <a:cs typeface="Arial"/>
              </a:rPr>
              <a:t>Lạm dụng bằng lời nói hoặc phá hoại hoặc làm suy yếu hiệu suất làm việc của một người</a:t>
            </a:r>
          </a:p>
          <a:p>
            <a:r>
              <a:rPr lang="vi" sz="2400" b="0" i="0" strike="noStrike" cap="none" spc="0" baseline="0">
                <a:solidFill>
                  <a:srgbClr val="000000"/>
                </a:solidFill>
                <a:effectLst/>
                <a:latin typeface="Arial"/>
                <a:ea typeface="Arial"/>
                <a:cs typeface="Arial"/>
              </a:rPr>
              <a:t>Có thể không bằng lời</a:t>
            </a:r>
          </a:p>
          <a:p>
            <a:r>
              <a:rPr lang="vi" sz="2400" b="0" i="0" strike="noStrike" cap="none" spc="0" baseline="0">
                <a:solidFill>
                  <a:srgbClr val="000000"/>
                </a:solidFill>
                <a:effectLst/>
                <a:latin typeface="Arial"/>
                <a:ea typeface="Arial"/>
                <a:cs typeface="Arial"/>
              </a:rPr>
              <a:t>Hành động đơn lẻ không phải là hành vi lạm dụng trừ khi nghiêm trọng hoặc quá mức</a:t>
            </a:r>
          </a:p>
          <a:p>
            <a:r>
              <a:rPr lang="vi" sz="2400" b="0" i="0" strike="noStrike" cap="none" spc="0" baseline="0">
                <a:solidFill>
                  <a:srgbClr val="000000"/>
                </a:solidFill>
                <a:effectLst/>
                <a:latin typeface="Arial"/>
                <a:ea typeface="Arial"/>
                <a:cs typeface="Arial"/>
              </a:rPr>
              <a:t>KHÔNG quấy rối dựa trên danh mục được bảo vệ, chẳng hạn như giới tính, chủng tộc, dân tộc, tuổi tác, tôn giáo hoặc khuyết tật</a:t>
            </a:r>
          </a:p>
        </p:txBody>
      </p:sp>
      <p:sp>
        <p:nvSpPr>
          <p:cNvPr id="5" name="Slide Number Placeholder 4">
            <a:extLst>
              <a:ext uri="{FF2B5EF4-FFF2-40B4-BE49-F238E27FC236}">
                <a16:creationId xmlns:a16="http://schemas.microsoft.com/office/drawing/2014/main" id="{468842F1-B059-AA0F-8E4C-99A6D4D5D997}"/>
              </a:ext>
            </a:extLst>
          </p:cNvPr>
          <p:cNvSpPr>
            <a:spLocks noGrp="1"/>
          </p:cNvSpPr>
          <p:nvPr>
            <p:ph type="sldNum" sz="quarter" idx="4"/>
          </p:nvPr>
        </p:nvSpPr>
        <p:spPr/>
        <p:txBody>
          <a:bodyPr/>
          <a:lstStyle/>
          <a:p>
            <a:fld id="{BB5FC4A1-A2DE-4EB5-9A46-57D39B4235EC}" type="slidenum">
              <a:rPr lang="en-US" smtClean="0"/>
              <a:t>101</a:t>
            </a:fld>
            <a:endParaRPr lang="en-US"/>
          </a:p>
        </p:txBody>
      </p:sp>
    </p:spTree>
    <p:extLst>
      <p:ext uri="{BB962C8B-B14F-4D97-AF65-F5344CB8AC3E}">
        <p14:creationId xmlns:p14="http://schemas.microsoft.com/office/powerpoint/2010/main" val="3391145226"/>
      </p:ext>
    </p:extLst>
  </p:cSld>
  <p:clrMapOvr>
    <a:masterClrMapping/>
  </p:clrMapOvr>
  <p:transition spd="med">
    <p:fade/>
  </p:transition>
  <p:timing/>
</p:sld>
</file>

<file path=ppt/slides/slide10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B83F9F2C-98A9-03B3-3B8B-468EAE0D586B}"/>
              </a:ext>
            </a:extLst>
          </p:cNvPr>
          <p:cNvSpPr>
            <a:spLocks noGrp="1"/>
          </p:cNvSpPr>
          <p:nvPr>
            <p:ph type="title"/>
          </p:nvPr>
        </p:nvSpPr>
        <p:spPr>
          <a:xfrm>
            <a:off x="892546" y="113650"/>
            <a:ext cx="7358907" cy="787032"/>
          </a:xfrm>
        </p:spPr>
        <p:txBody>
          <a:bodyPr/>
          <a:lstStyle/>
          <a:p>
            <a:r>
              <a:rPr lang="vi" sz="2400" b="0" i="0" strike="noStrike" cap="none" spc="0" baseline="0">
                <a:solidFill>
                  <a:srgbClr val="FFFFFF"/>
                </a:solidFill>
                <a:effectLst/>
                <a:latin typeface="Arial"/>
                <a:ea typeface="Arial"/>
                <a:cs typeface="Arial"/>
              </a:rPr>
              <a:t>Có thể không bất hợp pháp, nhưng không nên được dung thứ:</a:t>
            </a:r>
            <a:r>
              <a:rPr lang="vi" sz="2400" b="0" i="0" strike="noStrike" cap="none" spc="0" baseline="0">
                <a:solidFill>
                  <a:srgbClr val="FFFFFF"/>
                </a:solidFill>
                <a:effectLst/>
                <a:latin typeface="Arial"/>
                <a:ea typeface="Arial"/>
                <a:cs typeface="Arial"/>
              </a:rPr>
              <a:t> </a:t>
            </a:r>
          </a:p>
        </p:txBody>
      </p:sp>
      <p:sp>
        <p:nvSpPr>
          <p:cNvPr id="3" name="Content Placeholder 2">
            <a:extLst>
              <a:ext uri="{FF2B5EF4-FFF2-40B4-BE49-F238E27FC236}">
                <a16:creationId xmlns:a16="http://schemas.microsoft.com/office/drawing/2014/main" id="{52A81DBC-972E-15E5-E1B8-5D8C2FF0A0CD}"/>
              </a:ext>
            </a:extLst>
          </p:cNvPr>
          <p:cNvSpPr>
            <a:spLocks noGrp="1"/>
          </p:cNvSpPr>
          <p:nvPr>
            <p:ph idx="1"/>
          </p:nvPr>
        </p:nvSpPr>
        <p:spPr/>
        <p:txBody>
          <a:bodyPr/>
          <a:lstStyle/>
          <a:p>
            <a:r>
              <a:rPr lang="vi" sz="2100" b="0" i="0" strike="noStrike" cap="none" spc="0" baseline="0">
                <a:solidFill>
                  <a:srgbClr val="000000"/>
                </a:solidFill>
                <a:effectLst/>
                <a:latin typeface="Arial"/>
                <a:ea typeface="Arial"/>
                <a:cs typeface="Arial"/>
              </a:rPr>
              <a:t>Độc hại, không hiệu quả và có thể dẫn đến suy nhược tinh thần</a:t>
            </a:r>
          </a:p>
          <a:p>
            <a:r>
              <a:rPr lang="vi" sz="2100" b="0" i="0" strike="noStrike" cap="none" spc="0" baseline="0">
                <a:solidFill>
                  <a:srgbClr val="000000"/>
                </a:solidFill>
                <a:effectLst/>
                <a:latin typeface="Arial"/>
                <a:ea typeface="Arial"/>
                <a:cs typeface="Arial"/>
              </a:rPr>
              <a:t>Thủ phạm có thể là người giám sát, đồng nghiệp hoặc cấp dưới</a:t>
            </a:r>
          </a:p>
          <a:p>
            <a:r>
              <a:rPr lang="vi" sz="2100" b="0" i="0" strike="noStrike" cap="none" spc="0" baseline="0">
                <a:solidFill>
                  <a:srgbClr val="000000"/>
                </a:solidFill>
                <a:effectLst/>
                <a:latin typeface="Arial"/>
                <a:ea typeface="Arial"/>
                <a:cs typeface="Arial"/>
              </a:rPr>
              <a:t>Thủ phạm và nạn nhân thường cùng giới tính</a:t>
            </a:r>
          </a:p>
          <a:p>
            <a:r>
              <a:rPr lang="vi" sz="2100" b="0" i="0" strike="noStrike" cap="none" spc="0" baseline="0">
                <a:solidFill>
                  <a:srgbClr val="000000"/>
                </a:solidFill>
                <a:effectLst/>
                <a:latin typeface="Arial"/>
                <a:ea typeface="Arial"/>
                <a:cs typeface="Arial"/>
              </a:rPr>
              <a:t>Báo cáo hành vi lạm dụng cho giám sát viên hoặc bộ phận Nhân sự</a:t>
            </a:r>
          </a:p>
        </p:txBody>
      </p:sp>
      <p:sp>
        <p:nvSpPr>
          <p:cNvPr id="5" name="Slide Number Placeholder 4">
            <a:extLst>
              <a:ext uri="{FF2B5EF4-FFF2-40B4-BE49-F238E27FC236}">
                <a16:creationId xmlns:a16="http://schemas.microsoft.com/office/drawing/2014/main" id="{468842F1-B059-AA0F-8E4C-99A6D4D5D997}"/>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102</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6" name="Picture 5" descr="A person yelling at a person">
            <a:extLst>
              <a:ext uri="{FF2B5EF4-FFF2-40B4-BE49-F238E27FC236}">
                <a16:creationId xmlns:a16="http://schemas.microsoft.com/office/drawing/2014/main" id="{E24D4FC1-61CC-FBB9-3A79-9DFCB300ADF0}"/>
              </a:ext>
            </a:extLst>
          </p:cNvPr>
          <p:cNvPicPr>
            <a:picLocks noChangeAspect="1"/>
          </p:cNvPicPr>
          <p:nvPr/>
        </p:nvPicPr>
        <p:blipFill>
          <a:blip r:embed="rId2">
            <a:extLst>
              <a:ext uri="{837473B0-CC2E-450A-ABE3-18F120FF3D39}">
                <a1611:picAttrSrcUrl xmlns:a1611="http://schemas.microsoft.com/office/drawing/2016/11/main" r:id="rId3" r:embed="rId3"/>
              </a:ext>
            </a:extLst>
          </a:blip>
          <a:stretch>
            <a:fillRect/>
          </a:stretch>
        </p:blipFill>
        <p:spPr>
          <a:xfrm>
            <a:off x="2193422" y="3138501"/>
            <a:ext cx="4757153" cy="3212333"/>
          </a:xfrm>
          <a:prstGeom prst="rect">
            <a:avLst/>
          </a:prstGeom>
        </p:spPr>
      </p:pic>
    </p:spTree>
    <p:extLst>
      <p:ext uri="{BB962C8B-B14F-4D97-AF65-F5344CB8AC3E}">
        <p14:creationId xmlns:p14="http://schemas.microsoft.com/office/powerpoint/2010/main" val="938899446"/>
      </p:ext>
    </p:extLst>
  </p:cSld>
  <p:clrMapOvr>
    <a:masterClrMapping/>
  </p:clrMapOvr>
  <p:transition spd="med">
    <p:fade/>
  </p:transition>
  <p:timing/>
</p:sld>
</file>

<file path=ppt/slides/slide10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B83F9F2C-98A9-03B3-3B8B-468EAE0D586B}"/>
              </a:ext>
            </a:extLst>
          </p:cNvPr>
          <p:cNvSpPr>
            <a:spLocks noGrp="1"/>
          </p:cNvSpPr>
          <p:nvPr>
            <p:ph type="title"/>
          </p:nvPr>
        </p:nvSpPr>
        <p:spPr>
          <a:xfrm>
            <a:off x="790526" y="303539"/>
            <a:ext cx="7358907" cy="787032"/>
          </a:xfrm>
        </p:spPr>
        <p:txBody>
          <a:bodyPr/>
          <a:lstStyle/>
          <a:p>
            <a:r>
              <a:rPr lang="vi" sz="2400" b="0" i="0" strike="noStrike" cap="none" spc="0" baseline="0">
                <a:solidFill>
                  <a:srgbClr val="FFFFFF"/>
                </a:solidFill>
                <a:effectLst/>
                <a:latin typeface="Arial"/>
                <a:ea typeface="Arial"/>
                <a:cs typeface="Arial"/>
              </a:rPr>
              <a:t>Nghiên cứu tình huống:</a:t>
            </a:r>
            <a:r>
              <a:rPr lang="vi" sz="2400" b="0" i="0" strike="noStrike" cap="none" spc="0" baseline="0">
                <a:solidFill>
                  <a:srgbClr val="FFFFFF"/>
                </a:solidFill>
                <a:effectLst/>
                <a:latin typeface="Arial"/>
                <a:ea typeface="Arial"/>
                <a:cs typeface="Arial"/>
              </a:rPr>
              <a:t> </a:t>
            </a:r>
            <a:r>
              <a:rPr lang="vi" sz="2400" b="0" i="0" strike="noStrike" cap="none" spc="0" baseline="0">
                <a:solidFill>
                  <a:srgbClr val="FFFFFF"/>
                </a:solidFill>
                <a:effectLst/>
                <a:latin typeface="Arial"/>
                <a:ea typeface="Arial"/>
                <a:cs typeface="Arial"/>
              </a:rPr>
              <a:t>Một người hâm mộ văn phòng </a:t>
            </a:r>
            <a:br>
              <a:rPr sz="2400"/>
            </a:br>
            <a:r>
              <a:rPr lang="vi" sz="2400" b="0" i="0" strike="noStrike" cap="none" spc="0" baseline="0">
                <a:solidFill>
                  <a:srgbClr val="FFFFFF"/>
                </a:solidFill>
                <a:effectLst/>
                <a:latin typeface="Arial"/>
                <a:ea typeface="Arial"/>
                <a:cs typeface="Arial"/>
              </a:rPr>
              <a:t>sẽ không đưa ra gợi ý nào.</a:t>
            </a:r>
            <a:r>
              <a:rPr lang="vi" sz="2400" b="0" i="0" strike="noStrike" cap="none" spc="0" baseline="0">
                <a:solidFill>
                  <a:srgbClr val="FFFFFF"/>
                </a:solidFill>
                <a:effectLst/>
                <a:latin typeface="Arial"/>
                <a:ea typeface="Arial"/>
                <a:cs typeface="Arial"/>
              </a:rPr>
              <a:t> </a:t>
            </a:r>
            <a:br>
              <a:rPr sz="2400"/>
            </a:br>
            <a:endParaRPr lang="en-US" sz="2400"/>
          </a:p>
        </p:txBody>
      </p:sp>
      <p:sp>
        <p:nvSpPr>
          <p:cNvPr id="3" name="Content Placeholder 2">
            <a:extLst>
              <a:ext uri="{FF2B5EF4-FFF2-40B4-BE49-F238E27FC236}">
                <a16:creationId xmlns:a16="http://schemas.microsoft.com/office/drawing/2014/main" id="{52A81DBC-972E-15E5-E1B8-5D8C2FF0A0CD}"/>
              </a:ext>
            </a:extLst>
          </p:cNvPr>
          <p:cNvSpPr>
            <a:spLocks noGrp="1"/>
          </p:cNvSpPr>
          <p:nvPr>
            <p:ph idx="1"/>
          </p:nvPr>
        </p:nvSpPr>
        <p:spPr/>
        <p:txBody>
          <a:bodyPr>
            <a:noAutofit/>
          </a:bodyPr>
          <a:lstStyle/>
          <a:p>
            <a:r>
              <a:rPr lang="vi" sz="2400" b="0" i="0" strike="noStrike" cap="none" spc="0" baseline="0">
                <a:solidFill>
                  <a:srgbClr val="000000"/>
                </a:solidFill>
                <a:effectLst/>
                <a:latin typeface="Arial"/>
                <a:ea typeface="Arial"/>
                <a:cs typeface="Arial"/>
              </a:rPr>
              <a:t>Một trong những kỹ sư, Barney, trong nhóm xây dựng tàu lượn siêu tốc của bạn đang đặc biệt chú ý đến bạn.</a:t>
            </a:r>
            <a:r>
              <a:rPr lang="vi" sz="2400" b="0" i="0" strike="noStrike" cap="none" spc="0" baseline="0">
                <a:solidFill>
                  <a:srgbClr val="000000"/>
                </a:solidFill>
                <a:effectLst/>
                <a:latin typeface="Arial"/>
                <a:ea typeface="Arial"/>
                <a:cs typeface="Arial"/>
              </a:rPr>
              <a:t> </a:t>
            </a:r>
            <a:r>
              <a:rPr lang="vi" sz="2400" b="0" i="0" strike="noStrike" cap="none" spc="0" baseline="0">
                <a:solidFill>
                  <a:srgbClr val="000000"/>
                </a:solidFill>
                <a:effectLst/>
                <a:latin typeface="Arial"/>
                <a:ea typeface="Arial"/>
                <a:cs typeface="Arial"/>
              </a:rPr>
              <a:t>Anh ấy đang gửi email cho bạn để mời bạn đến các sự kiện và giờ vui vẻ ngoài giờ làm việc.</a:t>
            </a:r>
            <a:r>
              <a:rPr lang="vi" sz="2400" b="0" i="0" strike="noStrike" cap="none" spc="0" baseline="0">
                <a:solidFill>
                  <a:srgbClr val="000000"/>
                </a:solidFill>
                <a:effectLst/>
                <a:latin typeface="Arial"/>
                <a:ea typeface="Arial"/>
                <a:cs typeface="Arial"/>
              </a:rPr>
              <a:t> </a:t>
            </a:r>
          </a:p>
          <a:p>
            <a:r>
              <a:rPr lang="vi" sz="2400" b="0" i="0" strike="noStrike" cap="none" spc="0" baseline="0">
                <a:solidFill>
                  <a:srgbClr val="000000"/>
                </a:solidFill>
                <a:effectLst/>
                <a:latin typeface="Arial"/>
                <a:ea typeface="Arial"/>
                <a:cs typeface="Arial"/>
              </a:rPr>
              <a:t>Bạn đã từ chối tất cả lời mời, nhưng anh ấy vẫn tiếp tục mời bạn.</a:t>
            </a:r>
            <a:r>
              <a:rPr lang="vi" sz="2400" b="0" i="0" strike="noStrike" cap="none" spc="0" baseline="0">
                <a:solidFill>
                  <a:srgbClr val="000000"/>
                </a:solidFill>
                <a:effectLst/>
                <a:latin typeface="Arial"/>
                <a:ea typeface="Arial"/>
                <a:cs typeface="Arial"/>
              </a:rPr>
              <a:t> </a:t>
            </a:r>
          </a:p>
          <a:p>
            <a:r>
              <a:rPr lang="vi" sz="2400" b="0" i="0" strike="noStrike" cap="none" spc="0" baseline="0">
                <a:solidFill>
                  <a:srgbClr val="000000"/>
                </a:solidFill>
                <a:effectLst/>
                <a:latin typeface="Arial"/>
                <a:ea typeface="Arial"/>
                <a:cs typeface="Arial"/>
              </a:rPr>
              <a:t>Ống hút cuối cùng là lời mời đến một bữa tiệc theo chủ đề Mardi Gras với một ghi chú đặc biệt nói rằng, “Tôi có hạt cho bạn, tôi hy vọng sẽ thấy nhiều người hơn ở bên ngoài văn phòng.”</a:t>
            </a:r>
            <a:r>
              <a:rPr lang="vi" sz="2400" b="0" i="0" strike="noStrike" cap="none" spc="0" baseline="0">
                <a:solidFill>
                  <a:srgbClr val="000000"/>
                </a:solidFill>
                <a:effectLst/>
                <a:latin typeface="Arial"/>
                <a:ea typeface="Arial"/>
                <a:cs typeface="Arial"/>
              </a:rPr>
              <a:t> </a:t>
            </a:r>
            <a:r>
              <a:rPr lang="vi" sz="2400" b="0" i="0" strike="noStrike" cap="none" spc="0" baseline="0">
                <a:solidFill>
                  <a:srgbClr val="000000"/>
                </a:solidFill>
                <a:effectLst/>
                <a:latin typeface="Arial"/>
                <a:ea typeface="Arial"/>
                <a:cs typeface="Arial"/>
              </a:rPr>
              <a:t>Lời mời bao gồm một bức ảnh của một người phụ nữ mặc trang phục mỏng manh.</a:t>
            </a:r>
            <a:r>
              <a:rPr lang="vi" sz="2400" b="0" i="0" strike="noStrike" cap="none" spc="0" baseline="0">
                <a:solidFill>
                  <a:srgbClr val="000000"/>
                </a:solidFill>
                <a:effectLst/>
                <a:latin typeface="Arial"/>
                <a:ea typeface="Arial"/>
                <a:cs typeface="Arial"/>
              </a:rPr>
              <a:t> </a:t>
            </a:r>
          </a:p>
          <a:p>
            <a:r>
              <a:rPr lang="vi" sz="2400" b="0" i="0" strike="noStrike" cap="none" spc="0" baseline="0">
                <a:solidFill>
                  <a:srgbClr val="000000"/>
                </a:solidFill>
                <a:effectLst/>
                <a:latin typeface="Arial"/>
                <a:ea typeface="Arial"/>
                <a:cs typeface="Arial"/>
              </a:rPr>
              <a:t>Bạn muốn làm việc với Barney như thế nào?</a:t>
            </a:r>
            <a:r>
              <a:rPr lang="vi" sz="2400" b="0" i="0" strike="noStrike" cap="none" spc="0" baseline="0">
                <a:solidFill>
                  <a:srgbClr val="000000"/>
                </a:solidFill>
                <a:effectLst/>
                <a:latin typeface="Arial"/>
                <a:ea typeface="Arial"/>
                <a:cs typeface="Arial"/>
              </a:rPr>
              <a:t> </a:t>
            </a:r>
          </a:p>
          <a:p>
            <a:pPr>
              <a:buFont typeface="Wingdings" panose="05000000000000000000" pitchFamily="2" charset="2"/>
              <a:buChar char="q"/>
            </a:pPr>
            <a:r>
              <a:rPr lang="vi" sz="2400" b="0" i="0" strike="noStrike" cap="none" spc="0" baseline="0">
                <a:solidFill>
                  <a:srgbClr val="000000"/>
                </a:solidFill>
                <a:effectLst/>
                <a:latin typeface="Arial"/>
                <a:ea typeface="Arial"/>
                <a:cs typeface="Arial"/>
              </a:rPr>
              <a:t>Hãy để anh ấy xuống dễ dàng với một email trả lời.</a:t>
            </a:r>
            <a:r>
              <a:rPr lang="vi" sz="2400" b="0" i="0" strike="noStrike" cap="none" spc="0" baseline="0">
                <a:solidFill>
                  <a:srgbClr val="000000"/>
                </a:solidFill>
                <a:effectLst/>
                <a:latin typeface="Arial"/>
                <a:ea typeface="Arial"/>
                <a:cs typeface="Arial"/>
              </a:rPr>
              <a:t> </a:t>
            </a:r>
          </a:p>
          <a:p>
            <a:pPr>
              <a:buFont typeface="Wingdings" panose="05000000000000000000" pitchFamily="2" charset="2"/>
              <a:buChar char="q"/>
            </a:pPr>
            <a:r>
              <a:rPr lang="vi" sz="2400" b="0" i="0" strike="noStrike" cap="none" spc="0" baseline="0">
                <a:solidFill>
                  <a:srgbClr val="000000"/>
                </a:solidFill>
                <a:effectLst/>
                <a:latin typeface="Arial"/>
                <a:ea typeface="Arial"/>
                <a:cs typeface="Arial"/>
              </a:rPr>
              <a:t>Báo cáo hành vi của anh ấy cho đại diện Nhân sự của bạn.</a:t>
            </a:r>
            <a:r>
              <a:rPr lang="vi" sz="2400" b="0" i="0" strike="noStrike" cap="none" spc="0" baseline="0">
                <a:solidFill>
                  <a:srgbClr val="000000"/>
                </a:solidFill>
                <a:effectLst/>
                <a:latin typeface="Arial"/>
                <a:ea typeface="Arial"/>
                <a:cs typeface="Arial"/>
              </a:rPr>
              <a:t> </a:t>
            </a:r>
          </a:p>
        </p:txBody>
      </p:sp>
      <p:sp>
        <p:nvSpPr>
          <p:cNvPr id="5" name="Slide Number Placeholder 4">
            <a:extLst>
              <a:ext uri="{FF2B5EF4-FFF2-40B4-BE49-F238E27FC236}">
                <a16:creationId xmlns:a16="http://schemas.microsoft.com/office/drawing/2014/main" id="{468842F1-B059-AA0F-8E4C-99A6D4D5D997}"/>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103</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2830031"/>
      </p:ext>
    </p:extLst>
  </p:cSld>
  <p:clrMapOvr>
    <a:masterClrMapping/>
  </p:clrMapOvr>
  <p:transition spd="med">
    <p:fade/>
  </p:transition>
  <p:timing/>
</p:sld>
</file>

<file path=ppt/slides/slide10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B83F9F2C-98A9-03B3-3B8B-468EAE0D586B}"/>
              </a:ext>
            </a:extLst>
          </p:cNvPr>
          <p:cNvSpPr>
            <a:spLocks noGrp="1"/>
          </p:cNvSpPr>
          <p:nvPr>
            <p:ph type="title"/>
          </p:nvPr>
        </p:nvSpPr>
        <p:spPr>
          <a:xfrm>
            <a:off x="892546" y="420080"/>
            <a:ext cx="7358907" cy="787032"/>
          </a:xfrm>
        </p:spPr>
        <p:txBody>
          <a:bodyPr/>
          <a:lstStyle/>
          <a:p>
            <a:r>
              <a:rPr lang="vi" sz="2800" b="0" i="0" strike="noStrike" cap="none" spc="0" baseline="0">
                <a:solidFill>
                  <a:srgbClr val="FFFFFF"/>
                </a:solidFill>
                <a:effectLst/>
                <a:latin typeface="Arial"/>
                <a:ea typeface="Arial"/>
                <a:cs typeface="Arial"/>
              </a:rPr>
              <a:t>Lựa chọn 1:</a:t>
            </a:r>
            <a:r>
              <a:rPr lang="vi" sz="2800" b="0" i="0" strike="noStrike" cap="none" spc="0" baseline="0">
                <a:solidFill>
                  <a:srgbClr val="FFFFFF"/>
                </a:solidFill>
                <a:effectLst/>
                <a:latin typeface="Arial"/>
                <a:ea typeface="Arial"/>
                <a:cs typeface="Arial"/>
              </a:rPr>
              <a:t> </a:t>
            </a:r>
            <a:r>
              <a:rPr lang="vi" sz="2800" b="0" i="0" strike="noStrike" cap="none" spc="0" baseline="0">
                <a:solidFill>
                  <a:srgbClr val="FFFFFF"/>
                </a:solidFill>
                <a:effectLst/>
                <a:latin typeface="Arial"/>
                <a:ea typeface="Arial"/>
                <a:cs typeface="Arial"/>
              </a:rPr>
              <a:t>Hãy để anh ấy xuống dễ dàng</a:t>
            </a:r>
            <a:r>
              <a:rPr lang="vi" sz="2800" b="0" i="0" strike="noStrike" cap="none" spc="0" baseline="0">
                <a:solidFill>
                  <a:srgbClr val="FFFFFF"/>
                </a:solidFill>
                <a:effectLst/>
                <a:latin typeface="Arial"/>
                <a:ea typeface="Arial"/>
                <a:cs typeface="Arial"/>
              </a:rPr>
              <a:t> </a:t>
            </a:r>
            <a:br>
              <a:rPr sz="2800"/>
            </a:br>
            <a:endParaRPr lang="en-US" sz="2800"/>
          </a:p>
        </p:txBody>
      </p:sp>
      <p:sp>
        <p:nvSpPr>
          <p:cNvPr id="3" name="Content Placeholder 2">
            <a:extLst>
              <a:ext uri="{FF2B5EF4-FFF2-40B4-BE49-F238E27FC236}">
                <a16:creationId xmlns:a16="http://schemas.microsoft.com/office/drawing/2014/main" id="{52A81DBC-972E-15E5-E1B8-5D8C2FF0A0CD}"/>
              </a:ext>
            </a:extLst>
          </p:cNvPr>
          <p:cNvSpPr>
            <a:spLocks noGrp="1"/>
          </p:cNvSpPr>
          <p:nvPr>
            <p:ph idx="1"/>
          </p:nvPr>
        </p:nvSpPr>
        <p:spPr>
          <a:xfrm>
            <a:off x="432562" y="1595846"/>
            <a:ext cx="8074836" cy="4842074"/>
          </a:xfrm>
        </p:spPr>
        <p:txBody>
          <a:bodyPr>
            <a:normAutofit/>
          </a:bodyPr>
          <a:lstStyle/>
          <a:p>
            <a:r>
              <a:rPr lang="vi" sz="2400" b="0" i="0" strike="noStrike" cap="none" spc="0" baseline="0">
                <a:solidFill>
                  <a:srgbClr val="000000"/>
                </a:solidFill>
                <a:effectLst/>
                <a:latin typeface="Arial"/>
                <a:ea typeface="Arial"/>
                <a:cs typeface="Arial"/>
              </a:rPr>
              <a:t>Bạn gửi email cho Barney để nói, “Vui lòng ngừng chuyển tiếp thư mời cho tôi đến các sự kiện xã hội và vui lòng không gửi cho tôi bất kỳ tin nhắn nào ngoài giờ làm việc.</a:t>
            </a:r>
            <a:r>
              <a:rPr lang="vi" sz="2400" b="0" i="0" strike="noStrike" cap="none" spc="0" baseline="0">
                <a:solidFill>
                  <a:srgbClr val="000000"/>
                </a:solidFill>
                <a:effectLst/>
                <a:latin typeface="Arial"/>
                <a:ea typeface="Arial"/>
                <a:cs typeface="Arial"/>
              </a:rPr>
              <a:t> </a:t>
            </a:r>
            <a:r>
              <a:rPr lang="vi" sz="2400" b="0" i="0" strike="noStrike" cap="none" spc="0" baseline="0">
                <a:solidFill>
                  <a:srgbClr val="000000"/>
                </a:solidFill>
                <a:effectLst/>
                <a:latin typeface="Arial"/>
                <a:ea typeface="Arial"/>
                <a:cs typeface="Arial"/>
              </a:rPr>
              <a:t>Tôi muốn mọi thứ vẫn chuyên nghiệp giữa chúng ta.</a:t>
            </a:r>
            <a:r>
              <a:rPr lang="vi" sz="2400" b="0" i="0" strike="noStrike" cap="none" spc="0" baseline="0">
                <a:solidFill>
                  <a:srgbClr val="000000"/>
                </a:solidFill>
                <a:effectLst/>
                <a:latin typeface="Arial"/>
                <a:ea typeface="Arial"/>
                <a:cs typeface="Arial"/>
              </a:rPr>
              <a:t> </a:t>
            </a:r>
            <a:r>
              <a:rPr lang="vi" sz="2400" b="0" i="0" strike="noStrike" cap="none" spc="0" baseline="0">
                <a:solidFill>
                  <a:srgbClr val="000000"/>
                </a:solidFill>
                <a:effectLst/>
                <a:latin typeface="Arial"/>
                <a:ea typeface="Arial"/>
                <a:cs typeface="Arial"/>
              </a:rPr>
              <a:t>Chúng ta là đồng nghiệp và không gì khác.”</a:t>
            </a:r>
            <a:r>
              <a:rPr lang="vi" sz="2400" b="0" i="0" strike="noStrike" cap="none" spc="0" baseline="0">
                <a:solidFill>
                  <a:srgbClr val="000000"/>
                </a:solidFill>
                <a:effectLst/>
                <a:latin typeface="Arial"/>
                <a:ea typeface="Arial"/>
                <a:cs typeface="Arial"/>
              </a:rPr>
              <a:t> </a:t>
            </a:r>
          </a:p>
          <a:p>
            <a:r>
              <a:rPr lang="vi" sz="2400" b="0" i="0" strike="noStrike" cap="none" spc="0" baseline="0">
                <a:solidFill>
                  <a:srgbClr val="000000"/>
                </a:solidFill>
                <a:effectLst/>
                <a:latin typeface="Arial"/>
                <a:ea typeface="Arial"/>
                <a:cs typeface="Arial"/>
              </a:rPr>
              <a:t>Sau đó, email sẽ chậm lại nhưng đừng dừng lại.</a:t>
            </a:r>
            <a:r>
              <a:rPr lang="vi" sz="2400" b="0" i="0" strike="noStrike" cap="none" spc="0" baseline="0">
                <a:solidFill>
                  <a:srgbClr val="000000"/>
                </a:solidFill>
                <a:effectLst/>
                <a:latin typeface="Arial"/>
                <a:ea typeface="Arial"/>
                <a:cs typeface="Arial"/>
              </a:rPr>
              <a:t> </a:t>
            </a:r>
          </a:p>
        </p:txBody>
      </p:sp>
      <p:sp>
        <p:nvSpPr>
          <p:cNvPr id="5" name="Slide Number Placeholder 4">
            <a:extLst>
              <a:ext uri="{FF2B5EF4-FFF2-40B4-BE49-F238E27FC236}">
                <a16:creationId xmlns:a16="http://schemas.microsoft.com/office/drawing/2014/main" id="{468842F1-B059-AA0F-8E4C-99A6D4D5D997}"/>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104</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7173267"/>
      </p:ext>
    </p:extLst>
  </p:cSld>
  <p:clrMapOvr>
    <a:masterClrMapping/>
  </p:clrMapOvr>
  <p:transition spd="med">
    <p:fade/>
  </p:transition>
  <p:timing/>
</p:sld>
</file>

<file path=ppt/slides/slide10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B83F9F2C-98A9-03B3-3B8B-468EAE0D586B}"/>
              </a:ext>
            </a:extLst>
          </p:cNvPr>
          <p:cNvSpPr>
            <a:spLocks noGrp="1"/>
          </p:cNvSpPr>
          <p:nvPr>
            <p:ph type="title"/>
          </p:nvPr>
        </p:nvSpPr>
        <p:spPr>
          <a:xfrm>
            <a:off x="892546" y="420080"/>
            <a:ext cx="7358907" cy="787032"/>
          </a:xfrm>
        </p:spPr>
        <p:txBody>
          <a:bodyPr/>
          <a:lstStyle/>
          <a:p>
            <a:r>
              <a:rPr lang="vi" sz="2800" b="0" i="0" strike="noStrike" cap="none" spc="0" baseline="0">
                <a:solidFill>
                  <a:srgbClr val="FFFFFF"/>
                </a:solidFill>
                <a:effectLst/>
                <a:latin typeface="Arial"/>
                <a:ea typeface="Arial"/>
                <a:cs typeface="Arial"/>
              </a:rPr>
              <a:t>Lựa chọn 1:</a:t>
            </a:r>
            <a:r>
              <a:rPr lang="vi" sz="2800" b="0" i="0" strike="noStrike" cap="none" spc="0" baseline="0">
                <a:solidFill>
                  <a:srgbClr val="FFFFFF"/>
                </a:solidFill>
                <a:effectLst/>
                <a:latin typeface="Arial"/>
                <a:ea typeface="Arial"/>
                <a:cs typeface="Arial"/>
              </a:rPr>
              <a:t> </a:t>
            </a:r>
            <a:r>
              <a:rPr lang="vi" sz="2800" b="0" i="0" strike="noStrike" cap="none" spc="0" baseline="0">
                <a:solidFill>
                  <a:srgbClr val="FFFFFF"/>
                </a:solidFill>
                <a:effectLst/>
                <a:latin typeface="Arial"/>
                <a:ea typeface="Arial"/>
                <a:cs typeface="Arial"/>
              </a:rPr>
              <a:t>Hãy để anh ấy xuống dễ dàng</a:t>
            </a:r>
            <a:r>
              <a:rPr lang="vi" sz="2800" b="0" i="0" strike="noStrike" cap="none" spc="0" baseline="0">
                <a:solidFill>
                  <a:srgbClr val="FFFFFF"/>
                </a:solidFill>
                <a:effectLst/>
                <a:latin typeface="Arial"/>
                <a:ea typeface="Arial"/>
                <a:cs typeface="Arial"/>
              </a:rPr>
              <a:t> </a:t>
            </a:r>
            <a:br>
              <a:rPr sz="2800"/>
            </a:br>
            <a:endParaRPr lang="en-US" sz="2800"/>
          </a:p>
        </p:txBody>
      </p:sp>
      <p:sp>
        <p:nvSpPr>
          <p:cNvPr id="3" name="Content Placeholder 2">
            <a:extLst>
              <a:ext uri="{FF2B5EF4-FFF2-40B4-BE49-F238E27FC236}">
                <a16:creationId xmlns:a16="http://schemas.microsoft.com/office/drawing/2014/main" id="{52A81DBC-972E-15E5-E1B8-5D8C2FF0A0CD}"/>
              </a:ext>
            </a:extLst>
          </p:cNvPr>
          <p:cNvSpPr>
            <a:spLocks noGrp="1"/>
          </p:cNvSpPr>
          <p:nvPr>
            <p:ph idx="1"/>
          </p:nvPr>
        </p:nvSpPr>
        <p:spPr>
          <a:xfrm>
            <a:off x="534581" y="1716279"/>
            <a:ext cx="8074836" cy="4842074"/>
          </a:xfrm>
        </p:spPr>
        <p:txBody>
          <a:bodyPr>
            <a:normAutofit/>
          </a:bodyPr>
          <a:lstStyle/>
          <a:p>
            <a:r>
              <a:rPr lang="vi" sz="2400" b="0" i="0" strike="noStrike" cap="none" spc="0" baseline="0">
                <a:solidFill>
                  <a:srgbClr val="000000"/>
                </a:solidFill>
                <a:effectLst/>
                <a:latin typeface="Arial"/>
                <a:ea typeface="Arial"/>
                <a:cs typeface="Arial"/>
              </a:rPr>
              <a:t>Sau đó, Barney đối mặt với bạn trong phòng nghỉ.</a:t>
            </a:r>
            <a:r>
              <a:rPr lang="vi" sz="2400" b="0" i="0" strike="noStrike" cap="none" spc="0" baseline="0">
                <a:solidFill>
                  <a:srgbClr val="000000"/>
                </a:solidFill>
                <a:effectLst/>
                <a:latin typeface="Arial"/>
                <a:ea typeface="Arial"/>
                <a:cs typeface="Arial"/>
              </a:rPr>
              <a:t> </a:t>
            </a:r>
            <a:r>
              <a:rPr lang="vi" sz="2400" b="0" i="0" strike="noStrike" cap="none" spc="0" baseline="0">
                <a:solidFill>
                  <a:srgbClr val="000000"/>
                </a:solidFill>
                <a:effectLst/>
                <a:latin typeface="Arial"/>
                <a:ea typeface="Arial"/>
                <a:cs typeface="Arial"/>
              </a:rPr>
              <a:t>Anh ta nói rằng bạn đã gửi cho anh ta những tín hiệu rõ ràng và anh ta không hiểu làm thế nào bạn có thể bắn hạ anh ta như vậy.</a:t>
            </a:r>
            <a:r>
              <a:rPr lang="vi" sz="2400" b="0" i="0" strike="noStrike" cap="none" spc="0" baseline="0">
                <a:solidFill>
                  <a:srgbClr val="000000"/>
                </a:solidFill>
                <a:effectLst/>
                <a:latin typeface="Arial"/>
                <a:ea typeface="Arial"/>
                <a:cs typeface="Arial"/>
              </a:rPr>
              <a:t> </a:t>
            </a:r>
          </a:p>
          <a:p>
            <a:r>
              <a:rPr lang="vi" sz="2400" b="0" i="0" strike="noStrike" cap="none" spc="0" baseline="0">
                <a:solidFill>
                  <a:srgbClr val="000000"/>
                </a:solidFill>
                <a:effectLst/>
                <a:latin typeface="Arial"/>
                <a:ea typeface="Arial"/>
                <a:cs typeface="Arial"/>
              </a:rPr>
              <a:t>Barney chặn lối ra của bạn khỏi phòng nghỉ và bắt đầu hét vào mặt bạn.</a:t>
            </a:r>
            <a:r>
              <a:rPr lang="vi" sz="2400" b="0" i="0" strike="noStrike" cap="none" spc="0" baseline="0">
                <a:solidFill>
                  <a:srgbClr val="000000"/>
                </a:solidFill>
                <a:effectLst/>
                <a:latin typeface="Arial"/>
                <a:ea typeface="Arial"/>
                <a:cs typeface="Arial"/>
              </a:rPr>
              <a:t> </a:t>
            </a:r>
          </a:p>
          <a:p>
            <a:r>
              <a:rPr lang="vi" sz="2400" b="0" i="0" strike="noStrike" cap="none" spc="0" baseline="0">
                <a:solidFill>
                  <a:srgbClr val="000000"/>
                </a:solidFill>
                <a:effectLst/>
                <a:latin typeface="Arial"/>
                <a:ea typeface="Arial"/>
                <a:cs typeface="Arial"/>
              </a:rPr>
              <a:t>Bạn báo cáo Barney cho bộ phận Nhân sự.</a:t>
            </a:r>
          </a:p>
          <a:p>
            <a:r>
              <a:rPr lang="vi" sz="2400" b="0" i="0" strike="noStrike" cap="none" spc="0" baseline="0">
                <a:solidFill>
                  <a:srgbClr val="000000"/>
                </a:solidFill>
                <a:effectLst/>
                <a:latin typeface="Arial"/>
                <a:ea typeface="Arial"/>
                <a:cs typeface="Arial"/>
              </a:rPr>
              <a:t>Bộ phận Nhân sự điều tra và phát hiện ra các cáo buộc đã được chứng minh; và trên thực tế, Barney trước đây đã bị kỷ luật vì hành vi tương tự trong quá khứ.</a:t>
            </a:r>
            <a:r>
              <a:rPr lang="vi" sz="2400" b="0" i="0" strike="noStrike" cap="none" spc="0" baseline="0">
                <a:solidFill>
                  <a:srgbClr val="000000"/>
                </a:solidFill>
                <a:effectLst/>
                <a:latin typeface="Arial"/>
                <a:ea typeface="Arial"/>
                <a:cs typeface="Arial"/>
              </a:rPr>
              <a:t> </a:t>
            </a:r>
            <a:r>
              <a:rPr lang="vi" sz="2400" b="0" i="0" strike="noStrike" cap="none" spc="0" baseline="0">
                <a:solidFill>
                  <a:srgbClr val="000000"/>
                </a:solidFill>
                <a:effectLst/>
                <a:latin typeface="Arial"/>
                <a:ea typeface="Arial"/>
                <a:cs typeface="Arial"/>
              </a:rPr>
              <a:t>Do đó, công việc của anh ấy bị chấm dứt.</a:t>
            </a:r>
            <a:r>
              <a:rPr lang="vi" sz="2400" b="0" i="0" strike="noStrike" cap="none" spc="0" baseline="0">
                <a:solidFill>
                  <a:srgbClr val="000000"/>
                </a:solidFill>
                <a:effectLst/>
                <a:latin typeface="Arial"/>
                <a:ea typeface="Arial"/>
                <a:cs typeface="Arial"/>
              </a:rPr>
              <a:t> </a:t>
            </a:r>
          </a:p>
        </p:txBody>
      </p:sp>
      <p:sp>
        <p:nvSpPr>
          <p:cNvPr id="5" name="Slide Number Placeholder 4">
            <a:extLst>
              <a:ext uri="{FF2B5EF4-FFF2-40B4-BE49-F238E27FC236}">
                <a16:creationId xmlns:a16="http://schemas.microsoft.com/office/drawing/2014/main" id="{468842F1-B059-AA0F-8E4C-99A6D4D5D997}"/>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105</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8356170"/>
      </p:ext>
    </p:extLst>
  </p:cSld>
  <p:clrMapOvr>
    <a:masterClrMapping/>
  </p:clrMapOvr>
  <p:transition spd="med">
    <p:fade/>
  </p:transition>
  <p:timing/>
</p:sld>
</file>

<file path=ppt/slides/slide10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B83F9F2C-98A9-03B3-3B8B-468EAE0D586B}"/>
              </a:ext>
            </a:extLst>
          </p:cNvPr>
          <p:cNvSpPr>
            <a:spLocks noGrp="1"/>
          </p:cNvSpPr>
          <p:nvPr>
            <p:ph type="title"/>
          </p:nvPr>
        </p:nvSpPr>
        <p:spPr>
          <a:xfrm>
            <a:off x="892546" y="420080"/>
            <a:ext cx="7358907" cy="787032"/>
          </a:xfrm>
        </p:spPr>
        <p:txBody>
          <a:bodyPr/>
          <a:lstStyle/>
          <a:p>
            <a:r>
              <a:rPr lang="vi" sz="3200" b="0" i="0" strike="noStrike" cap="none" spc="0" baseline="0">
                <a:solidFill>
                  <a:srgbClr val="FFFFFF"/>
                </a:solidFill>
                <a:effectLst/>
                <a:latin typeface="Arial"/>
                <a:ea typeface="Arial"/>
                <a:cs typeface="Arial"/>
              </a:rPr>
              <a:t>Lựa chọn 2:</a:t>
            </a:r>
            <a:r>
              <a:rPr lang="vi" sz="3200" b="0" i="0" strike="noStrike" cap="none" spc="0" baseline="0">
                <a:solidFill>
                  <a:srgbClr val="FFFFFF"/>
                </a:solidFill>
                <a:effectLst/>
                <a:latin typeface="Arial"/>
                <a:ea typeface="Arial"/>
                <a:cs typeface="Arial"/>
              </a:rPr>
              <a:t> </a:t>
            </a:r>
            <a:r>
              <a:rPr lang="vi" sz="3200" b="0" i="0" strike="noStrike" cap="none" spc="0" baseline="0">
                <a:solidFill>
                  <a:srgbClr val="FFFFFF"/>
                </a:solidFill>
                <a:effectLst/>
                <a:latin typeface="Arial"/>
                <a:ea typeface="Arial"/>
                <a:cs typeface="Arial"/>
              </a:rPr>
              <a:t>Thông báo cho bộ phận Nhân sự</a:t>
            </a:r>
            <a:r>
              <a:rPr lang="vi" sz="3200" b="0" i="0" strike="noStrike" cap="none" spc="0" baseline="0">
                <a:solidFill>
                  <a:srgbClr val="FFFFFF"/>
                </a:solidFill>
                <a:effectLst/>
                <a:latin typeface="Arial"/>
                <a:ea typeface="Arial"/>
                <a:cs typeface="Arial"/>
              </a:rPr>
              <a:t>  </a:t>
            </a:r>
            <a:br>
              <a:rPr sz="3200"/>
            </a:br>
            <a:endParaRPr lang="en-US" sz="2800"/>
          </a:p>
        </p:txBody>
      </p:sp>
      <p:sp>
        <p:nvSpPr>
          <p:cNvPr id="3" name="Content Placeholder 2">
            <a:extLst>
              <a:ext uri="{FF2B5EF4-FFF2-40B4-BE49-F238E27FC236}">
                <a16:creationId xmlns:a16="http://schemas.microsoft.com/office/drawing/2014/main" id="{52A81DBC-972E-15E5-E1B8-5D8C2FF0A0CD}"/>
              </a:ext>
            </a:extLst>
          </p:cNvPr>
          <p:cNvSpPr>
            <a:spLocks noGrp="1"/>
          </p:cNvSpPr>
          <p:nvPr>
            <p:ph idx="1"/>
          </p:nvPr>
        </p:nvSpPr>
        <p:spPr>
          <a:xfrm>
            <a:off x="441527" y="1716279"/>
            <a:ext cx="8074836" cy="4842074"/>
          </a:xfrm>
        </p:spPr>
        <p:txBody>
          <a:bodyPr>
            <a:normAutofit/>
          </a:bodyPr>
          <a:lstStyle/>
          <a:p>
            <a:r>
              <a:rPr lang="vi" sz="2400" b="0" i="0" strike="noStrike" cap="none" spc="0" baseline="0">
                <a:solidFill>
                  <a:srgbClr val="000000"/>
                </a:solidFill>
                <a:effectLst/>
                <a:latin typeface="Arial"/>
                <a:ea typeface="Arial"/>
                <a:cs typeface="Arial"/>
              </a:rPr>
              <a:t>Bạn nói với bộ phận Nhân sự rằng Barney đã yêu cầu bạn ra ngoài và “trò chuyện” với bạn.</a:t>
            </a:r>
            <a:r>
              <a:rPr lang="vi" sz="2400" b="0" i="0" strike="noStrike" cap="none" spc="0" baseline="0">
                <a:solidFill>
                  <a:srgbClr val="000000"/>
                </a:solidFill>
                <a:effectLst/>
                <a:latin typeface="Arial"/>
                <a:ea typeface="Arial"/>
                <a:cs typeface="Arial"/>
              </a:rPr>
              <a:t> </a:t>
            </a:r>
          </a:p>
          <a:p>
            <a:r>
              <a:rPr lang="vi" sz="2400" b="0" i="0" strike="noStrike" cap="none" spc="0" baseline="0">
                <a:solidFill>
                  <a:srgbClr val="000000"/>
                </a:solidFill>
                <a:effectLst/>
                <a:latin typeface="Arial"/>
                <a:ea typeface="Arial"/>
                <a:cs typeface="Arial"/>
              </a:rPr>
              <a:t>Bạn giải thích rằng bạn đã nói không với anh ấy, nhưng anh ấy sẽ không dừng lại.</a:t>
            </a:r>
            <a:r>
              <a:rPr lang="vi" sz="2400" b="0" i="0" strike="noStrike" cap="none" spc="0" baseline="0">
                <a:solidFill>
                  <a:srgbClr val="000000"/>
                </a:solidFill>
                <a:effectLst/>
                <a:latin typeface="Arial"/>
                <a:ea typeface="Arial"/>
                <a:cs typeface="Arial"/>
              </a:rPr>
              <a:t> </a:t>
            </a:r>
          </a:p>
          <a:p>
            <a:r>
              <a:rPr lang="vi" sz="2400" b="0" i="0" strike="noStrike" cap="none" spc="0" baseline="0">
                <a:solidFill>
                  <a:srgbClr val="000000"/>
                </a:solidFill>
                <a:effectLst/>
                <a:latin typeface="Arial"/>
                <a:ea typeface="Arial"/>
                <a:cs typeface="Arial"/>
              </a:rPr>
              <a:t>Bạn cho bộ phận Nhân sự xem lời mời tham dự Mardi Gras.</a:t>
            </a:r>
            <a:r>
              <a:rPr lang="vi" sz="2400" b="0" i="0" strike="noStrike" cap="none" spc="0" baseline="0">
                <a:solidFill>
                  <a:srgbClr val="000000"/>
                </a:solidFill>
                <a:effectLst/>
                <a:latin typeface="Arial"/>
                <a:ea typeface="Arial"/>
                <a:cs typeface="Arial"/>
              </a:rPr>
              <a:t> </a:t>
            </a:r>
          </a:p>
          <a:p>
            <a:r>
              <a:rPr lang="vi" sz="2400" b="0" i="0" strike="noStrike" cap="none" spc="0" baseline="0">
                <a:solidFill>
                  <a:srgbClr val="000000"/>
                </a:solidFill>
                <a:effectLst/>
                <a:latin typeface="Arial"/>
                <a:ea typeface="Arial"/>
                <a:cs typeface="Arial"/>
              </a:rPr>
              <a:t>Bộ phận Nhân sự bắt đầu một cuộc điều tra.</a:t>
            </a:r>
            <a:r>
              <a:rPr lang="vi" sz="2400" b="0" i="0" strike="noStrike" cap="none" spc="0" baseline="0">
                <a:solidFill>
                  <a:srgbClr val="000000"/>
                </a:solidFill>
                <a:effectLst/>
                <a:latin typeface="Arial"/>
                <a:ea typeface="Arial"/>
                <a:cs typeface="Arial"/>
              </a:rPr>
              <a:t> </a:t>
            </a:r>
          </a:p>
          <a:p>
            <a:r>
              <a:rPr lang="vi" sz="2400" b="0" i="0" strike="noStrike" cap="none" spc="0" baseline="0">
                <a:solidFill>
                  <a:srgbClr val="000000"/>
                </a:solidFill>
                <a:effectLst/>
                <a:latin typeface="Arial"/>
                <a:ea typeface="Arial"/>
                <a:cs typeface="Arial"/>
              </a:rPr>
              <a:t>Bộ phận Nhân sự điều tra và phát hiện ra các cáo buộc đã được chứng minh và trên thực tế, Barney đã từng bị kỷ luật vì hành vi tương tự trong quá khứ.</a:t>
            </a:r>
            <a:r>
              <a:rPr lang="vi" sz="2400" b="0" i="0" strike="noStrike" cap="none" spc="0" baseline="0">
                <a:solidFill>
                  <a:srgbClr val="000000"/>
                </a:solidFill>
                <a:effectLst/>
                <a:latin typeface="Arial"/>
                <a:ea typeface="Arial"/>
                <a:cs typeface="Arial"/>
              </a:rPr>
              <a:t> </a:t>
            </a:r>
            <a:r>
              <a:rPr lang="vi" sz="2400" b="0" i="0" strike="noStrike" cap="none" spc="0" baseline="0">
                <a:solidFill>
                  <a:srgbClr val="000000"/>
                </a:solidFill>
                <a:effectLst/>
                <a:latin typeface="Arial"/>
                <a:ea typeface="Arial"/>
                <a:cs typeface="Arial"/>
              </a:rPr>
              <a:t>Vì lý do đó, công việc của anh ấy đã bị chấm dứt.</a:t>
            </a:r>
            <a:r>
              <a:rPr lang="vi" sz="2400" b="0" i="0" strike="noStrike" cap="none" spc="0" baseline="0">
                <a:solidFill>
                  <a:srgbClr val="000000"/>
                </a:solidFill>
                <a:effectLst/>
                <a:latin typeface="Arial"/>
                <a:ea typeface="Arial"/>
                <a:cs typeface="Arial"/>
              </a:rPr>
              <a:t> </a:t>
            </a:r>
          </a:p>
          <a:p>
            <a:pPr marL="0" indent="0">
              <a:buNone/>
            </a:pPr>
            <a:endParaRPr lang="en-US" sz="2400"/>
          </a:p>
        </p:txBody>
      </p:sp>
      <p:sp>
        <p:nvSpPr>
          <p:cNvPr id="5" name="Slide Number Placeholder 4">
            <a:extLst>
              <a:ext uri="{FF2B5EF4-FFF2-40B4-BE49-F238E27FC236}">
                <a16:creationId xmlns:a16="http://schemas.microsoft.com/office/drawing/2014/main" id="{468842F1-B059-AA0F-8E4C-99A6D4D5D997}"/>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106</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0003977"/>
      </p:ext>
    </p:extLst>
  </p:cSld>
  <p:clrMapOvr>
    <a:masterClrMapping/>
  </p:clrMapOvr>
  <p:transition spd="med">
    <p:fade/>
  </p:transition>
  <p:timing/>
</p:sld>
</file>

<file path=ppt/slides/slide10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AC8CD9EB-EEFC-5174-6730-47999618FD31}"/>
              </a:ext>
            </a:extLst>
          </p:cNvPr>
          <p:cNvSpPr>
            <a:spLocks noGrp="1"/>
          </p:cNvSpPr>
          <p:nvPr>
            <p:ph type="title"/>
          </p:nvPr>
        </p:nvSpPr>
        <p:spPr/>
        <p:txBody>
          <a:bodyPr/>
          <a:lstStyle/>
          <a:p>
            <a:r>
              <a:rPr lang="vi" sz="3200" b="0" i="0" strike="noStrike" cap="none" spc="0" baseline="0">
                <a:solidFill>
                  <a:srgbClr val="FFFFFF"/>
                </a:solidFill>
                <a:effectLst/>
                <a:latin typeface="Arial"/>
                <a:ea typeface="Arial"/>
                <a:cs typeface="Arial"/>
              </a:rPr>
              <a:t>Các loại hành vi sai trái khác</a:t>
            </a:r>
          </a:p>
        </p:txBody>
      </p:sp>
      <p:sp>
        <p:nvSpPr>
          <p:cNvPr id="3" name="Content Placeholder 2">
            <a:extLst>
              <a:ext uri="{FF2B5EF4-FFF2-40B4-BE49-F238E27FC236}">
                <a16:creationId xmlns:a16="http://schemas.microsoft.com/office/drawing/2014/main" id="{9FECB5C6-5D7A-A5C8-83AD-E99363F963F7}"/>
              </a:ext>
            </a:extLst>
          </p:cNvPr>
          <p:cNvSpPr>
            <a:spLocks noGrp="1"/>
          </p:cNvSpPr>
          <p:nvPr>
            <p:ph idx="1"/>
          </p:nvPr>
        </p:nvSpPr>
        <p:spPr/>
        <p:txBody>
          <a:bodyPr>
            <a:noAutofit/>
          </a:bodyPr>
          <a:lstStyle/>
          <a:p>
            <a:r>
              <a:rPr lang="vi" sz="2400" b="0" i="0" strike="noStrike" cap="none" spc="0" baseline="0">
                <a:solidFill>
                  <a:srgbClr val="000000"/>
                </a:solidFill>
                <a:effectLst/>
                <a:latin typeface="Arial"/>
                <a:ea typeface="Arial"/>
                <a:cs typeface="Arial"/>
              </a:rPr>
              <a:t>Nếu bạn không đối mặt với kẻ quấy rối hoặc báo cáo hành vi quấy rối tình dục của họ, bạn có thể cho phép họ duy trì hành vi của mình.</a:t>
            </a:r>
            <a:r>
              <a:rPr lang="vi" sz="2400" b="0" i="0" strike="noStrike" cap="none" spc="0" baseline="0">
                <a:solidFill>
                  <a:srgbClr val="000000"/>
                </a:solidFill>
                <a:effectLst/>
                <a:latin typeface="Arial"/>
                <a:ea typeface="Arial"/>
                <a:cs typeface="Arial"/>
              </a:rPr>
              <a:t> </a:t>
            </a:r>
            <a:r>
              <a:rPr lang="vi" sz="2400" b="0" i="0" strike="noStrike" cap="none" spc="0" baseline="0">
                <a:solidFill>
                  <a:srgbClr val="000000"/>
                </a:solidFill>
                <a:effectLst/>
                <a:latin typeface="Arial"/>
                <a:ea typeface="Arial"/>
                <a:cs typeface="Arial"/>
              </a:rPr>
              <a:t>Trong tình huống này, rõ ràng là bạn nên tiếp cận bộ phận nhân sự hoặc người quản lý mà bạn cảm thấy thoải mái khi nói lên mối quan ngại của mình.</a:t>
            </a:r>
          </a:p>
          <a:p>
            <a:endParaRPr lang="en-US" sz="2400"/>
          </a:p>
          <a:p>
            <a:r>
              <a:rPr lang="vi" sz="2400" b="0" i="0" strike="noStrike" cap="none" spc="0" baseline="0">
                <a:solidFill>
                  <a:srgbClr val="000000"/>
                </a:solidFill>
                <a:effectLst/>
                <a:latin typeface="Arial"/>
                <a:ea typeface="Arial"/>
                <a:cs typeface="Arial"/>
              </a:rPr>
              <a:t>Không phải mọi sự lôi kéo hoặc đề xuất đều sai và được coi là quấy rối.</a:t>
            </a:r>
            <a:r>
              <a:rPr lang="vi" sz="2400" b="0" i="0" strike="noStrike" cap="none" spc="0" baseline="0">
                <a:solidFill>
                  <a:srgbClr val="000000"/>
                </a:solidFill>
                <a:effectLst/>
                <a:latin typeface="Arial"/>
                <a:ea typeface="Arial"/>
                <a:cs typeface="Arial"/>
              </a:rPr>
              <a:t> </a:t>
            </a:r>
            <a:r>
              <a:rPr lang="vi" sz="2400" b="0" i="0" strike="noStrike" cap="none" spc="0" baseline="0">
                <a:solidFill>
                  <a:srgbClr val="000000"/>
                </a:solidFill>
                <a:effectLst/>
                <a:latin typeface="Arial"/>
                <a:ea typeface="Arial"/>
                <a:cs typeface="Arial"/>
              </a:rPr>
              <a:t>Thông tin sai về ý định lãng mạn là phổ biến và có thể được xử lý ngang hàng, nhưng một số tình huống tăng lên đến mức cần hỗ trợ.</a:t>
            </a:r>
            <a:r>
              <a:rPr lang="vi" sz="2400" b="0" i="0" strike="noStrike" cap="none" spc="0" baseline="0">
                <a:solidFill>
                  <a:srgbClr val="000000"/>
                </a:solidFill>
                <a:effectLst/>
                <a:latin typeface="Arial"/>
                <a:ea typeface="Arial"/>
                <a:cs typeface="Arial"/>
              </a:rPr>
              <a:t> </a:t>
            </a:r>
          </a:p>
          <a:p>
            <a:endParaRPr lang="en-US" sz="2400"/>
          </a:p>
          <a:p>
            <a:r>
              <a:rPr lang="vi" sz="2400" b="0" i="0" strike="noStrike" cap="none" spc="0" baseline="0">
                <a:solidFill>
                  <a:srgbClr val="000000"/>
                </a:solidFill>
                <a:effectLst/>
                <a:latin typeface="Arial"/>
                <a:ea typeface="Arial"/>
                <a:cs typeface="Arial"/>
              </a:rPr>
              <a:t>Các chuyên gia Nhân sự luôn sẵn sàng trợ giúp.</a:t>
            </a:r>
            <a:r>
              <a:rPr lang="vi" sz="2400" b="0" i="0" strike="noStrike" cap="none" spc="0" baseline="0">
                <a:solidFill>
                  <a:srgbClr val="000000"/>
                </a:solidFill>
                <a:effectLst/>
                <a:latin typeface="Arial"/>
                <a:ea typeface="Arial"/>
                <a:cs typeface="Arial"/>
              </a:rPr>
              <a:t> </a:t>
            </a:r>
            <a:r>
              <a:rPr lang="vi" sz="2400" b="0" i="0" strike="noStrike" cap="none" spc="0" baseline="0">
                <a:solidFill>
                  <a:srgbClr val="000000"/>
                </a:solidFill>
                <a:effectLst/>
                <a:latin typeface="Arial"/>
                <a:ea typeface="Arial"/>
                <a:cs typeface="Arial"/>
              </a:rPr>
              <a:t>Chúng có thể ngăn chặn tình huống khó khăn leo thang thành điều gì đó tồi tệ hơn.</a:t>
            </a:r>
            <a:r>
              <a:rPr lang="vi" sz="2400" b="0" i="0" strike="noStrike" cap="none" spc="0" baseline="0">
                <a:solidFill>
                  <a:srgbClr val="000000"/>
                </a:solidFill>
                <a:effectLst/>
                <a:latin typeface="Arial"/>
                <a:ea typeface="Arial"/>
                <a:cs typeface="Arial"/>
              </a:rPr>
              <a:t> </a:t>
            </a:r>
          </a:p>
        </p:txBody>
      </p:sp>
      <p:sp>
        <p:nvSpPr>
          <p:cNvPr id="5" name="Slide Number Placeholder 4">
            <a:extLst>
              <a:ext uri="{FF2B5EF4-FFF2-40B4-BE49-F238E27FC236}">
                <a16:creationId xmlns:a16="http://schemas.microsoft.com/office/drawing/2014/main" id="{D38F08CA-6F10-E41E-B196-1B7057928E54}"/>
              </a:ext>
            </a:extLst>
          </p:cNvPr>
          <p:cNvSpPr>
            <a:spLocks noGrp="1"/>
          </p:cNvSpPr>
          <p:nvPr>
            <p:ph type="sldNum" sz="quarter" idx="4"/>
          </p:nvPr>
        </p:nvSpPr>
        <p:spPr/>
        <p:txBody>
          <a:bodyPr/>
          <a:lstStyle/>
          <a:p>
            <a:fld id="{BB5FC4A1-A2DE-4EB5-9A46-57D39B4235EC}" type="slidenum">
              <a:rPr lang="en-US" smtClean="0"/>
              <a:t>107</a:t>
            </a:fld>
            <a:endParaRPr lang="en-US"/>
          </a:p>
        </p:txBody>
      </p:sp>
    </p:spTree>
    <p:extLst>
      <p:ext uri="{BB962C8B-B14F-4D97-AF65-F5344CB8AC3E}">
        <p14:creationId xmlns:p14="http://schemas.microsoft.com/office/powerpoint/2010/main" val="723987"/>
      </p:ext>
    </p:extLst>
  </p:cSld>
  <p:clrMapOvr>
    <a:masterClrMapping/>
  </p:clrMapOvr>
  <p:transition spd="med">
    <p:fade/>
  </p:transition>
  <p:timing/>
</p:sld>
</file>

<file path=ppt/slides/slide10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AC8CD9EB-EEFC-5174-6730-47999618FD31}"/>
              </a:ext>
            </a:extLst>
          </p:cNvPr>
          <p:cNvSpPr>
            <a:spLocks noGrp="1"/>
          </p:cNvSpPr>
          <p:nvPr>
            <p:ph type="title"/>
          </p:nvPr>
        </p:nvSpPr>
        <p:spPr/>
        <p:txBody>
          <a:bodyPr/>
          <a:lstStyle/>
          <a:p>
            <a:r>
              <a:rPr lang="vi" sz="2800" b="0" i="0" strike="noStrike" cap="none" spc="0" baseline="0">
                <a:solidFill>
                  <a:srgbClr val="FFFFFF"/>
                </a:solidFill>
                <a:effectLst/>
                <a:latin typeface="Arial"/>
                <a:ea typeface="Arial"/>
                <a:cs typeface="Arial"/>
              </a:rPr>
              <a:t>Vậy trách nhiệm của mọi người trong những tình huống này là gì?</a:t>
            </a:r>
            <a:r>
              <a:rPr lang="vi" sz="2800" b="0" i="0" strike="noStrike" cap="none" spc="0" baseline="0">
                <a:solidFill>
                  <a:srgbClr val="FFFFFF"/>
                </a:solidFill>
                <a:effectLst/>
                <a:latin typeface="Arial"/>
                <a:ea typeface="Arial"/>
                <a:cs typeface="Arial"/>
              </a:rPr>
              <a:t> </a:t>
            </a:r>
          </a:p>
        </p:txBody>
      </p:sp>
      <p:sp>
        <p:nvSpPr>
          <p:cNvPr id="3" name="Content Placeholder 2">
            <a:extLst>
              <a:ext uri="{FF2B5EF4-FFF2-40B4-BE49-F238E27FC236}">
                <a16:creationId xmlns:a16="http://schemas.microsoft.com/office/drawing/2014/main" id="{9FECB5C6-5D7A-A5C8-83AD-E99363F963F7}"/>
              </a:ext>
            </a:extLst>
          </p:cNvPr>
          <p:cNvSpPr>
            <a:spLocks noGrp="1"/>
          </p:cNvSpPr>
          <p:nvPr>
            <p:ph idx="1"/>
          </p:nvPr>
        </p:nvSpPr>
        <p:spPr/>
        <p:txBody>
          <a:bodyPr>
            <a:noAutofit/>
          </a:bodyPr>
          <a:lstStyle/>
          <a:p>
            <a:r>
              <a:rPr lang="vi" sz="2400" b="0" i="0" strike="noStrike" cap="none" spc="0" baseline="0">
                <a:solidFill>
                  <a:srgbClr val="000000"/>
                </a:solidFill>
                <a:effectLst/>
                <a:latin typeface="Arial"/>
                <a:ea typeface="Arial"/>
                <a:cs typeface="Arial"/>
              </a:rPr>
              <a:t>Người sử dụng lao động có nghĩa vụ thực hiện các bước hợp lý để ngăn chặn hành vi sai trái:</a:t>
            </a:r>
          </a:p>
          <a:p>
            <a:pPr lvl="1"/>
            <a:r>
              <a:rPr lang="vi" sz="2100" b="0" i="0" strike="noStrike" cap="none" spc="0" baseline="0">
                <a:solidFill>
                  <a:srgbClr val="000000"/>
                </a:solidFill>
                <a:effectLst/>
                <a:latin typeface="Arial"/>
                <a:ea typeface="Arial"/>
                <a:cs typeface="Arial"/>
              </a:rPr>
              <a:t>Chính sách được truyền đạt đầy đủ nghiêm cấm hành vi quấy rối</a:t>
            </a:r>
          </a:p>
          <a:p>
            <a:pPr lvl="1"/>
            <a:r>
              <a:rPr lang="vi" sz="2100" b="0" i="0" strike="noStrike" cap="none" spc="0" baseline="0">
                <a:solidFill>
                  <a:srgbClr val="000000"/>
                </a:solidFill>
                <a:effectLst/>
                <a:latin typeface="Arial"/>
                <a:ea typeface="Arial"/>
                <a:cs typeface="Arial"/>
              </a:rPr>
              <a:t>Đào tạo nhân viên và giám sát viên</a:t>
            </a:r>
          </a:p>
          <a:p>
            <a:pPr lvl="1"/>
            <a:r>
              <a:rPr lang="vi" sz="2100" b="0" i="0" strike="noStrike" cap="none" spc="0" baseline="0">
                <a:solidFill>
                  <a:srgbClr val="000000"/>
                </a:solidFill>
                <a:effectLst/>
                <a:latin typeface="Arial"/>
                <a:ea typeface="Arial"/>
                <a:cs typeface="Arial"/>
              </a:rPr>
              <a:t>Điều tra kỹ lưỡng các khiếu nại</a:t>
            </a:r>
          </a:p>
          <a:p>
            <a:r>
              <a:rPr lang="vi" sz="2400" b="0" i="0" strike="noStrike" cap="none" spc="0" baseline="0">
                <a:solidFill>
                  <a:srgbClr val="000000"/>
                </a:solidFill>
                <a:effectLst/>
                <a:latin typeface="Arial"/>
                <a:ea typeface="Arial"/>
                <a:cs typeface="Arial"/>
              </a:rPr>
              <a:t>Trách nhiệm của nhân viên là gì?</a:t>
            </a:r>
            <a:r>
              <a:rPr lang="vi" sz="2400" b="0" i="0" strike="noStrike" cap="none" spc="0" baseline="0">
                <a:solidFill>
                  <a:srgbClr val="000000"/>
                </a:solidFill>
                <a:effectLst/>
                <a:latin typeface="Arial"/>
                <a:ea typeface="Arial"/>
                <a:cs typeface="Arial"/>
              </a:rPr>
              <a:t> </a:t>
            </a:r>
          </a:p>
          <a:p>
            <a:pPr lvl="1"/>
            <a:r>
              <a:rPr lang="vi" sz="2100" b="0" i="0" strike="noStrike" cap="none" spc="0" baseline="0">
                <a:solidFill>
                  <a:srgbClr val="000000"/>
                </a:solidFill>
                <a:effectLst/>
                <a:latin typeface="Arial"/>
                <a:ea typeface="Arial"/>
                <a:cs typeface="Arial"/>
              </a:rPr>
              <a:t>Hành động như một chuyên gia.</a:t>
            </a:r>
            <a:r>
              <a:rPr lang="vi" sz="2100" b="0" i="0" strike="noStrike" cap="none" spc="0" baseline="0">
                <a:solidFill>
                  <a:srgbClr val="000000"/>
                </a:solidFill>
                <a:effectLst/>
                <a:latin typeface="Arial"/>
                <a:ea typeface="Arial"/>
                <a:cs typeface="Arial"/>
              </a:rPr>
              <a:t> </a:t>
            </a:r>
          </a:p>
          <a:p>
            <a:pPr lvl="1"/>
            <a:r>
              <a:rPr lang="vi" sz="2100" b="0" i="0" strike="noStrike" cap="none" spc="0" baseline="0">
                <a:solidFill>
                  <a:srgbClr val="000000"/>
                </a:solidFill>
                <a:effectLst/>
                <a:latin typeface="Arial"/>
                <a:ea typeface="Arial"/>
                <a:cs typeface="Arial"/>
              </a:rPr>
              <a:t>Nếu bạn cảm thấy bị quấy rối hoặc là nạn nhân của hành vi lạm dụng: hãy nói không.</a:t>
            </a:r>
            <a:r>
              <a:rPr lang="vi" sz="2100" b="0" i="0" strike="noStrike" cap="none" spc="0" baseline="0">
                <a:solidFill>
                  <a:srgbClr val="000000"/>
                </a:solidFill>
                <a:effectLst/>
                <a:latin typeface="Arial"/>
                <a:ea typeface="Arial"/>
                <a:cs typeface="Arial"/>
              </a:rPr>
              <a:t> </a:t>
            </a:r>
          </a:p>
          <a:p>
            <a:pPr lvl="1"/>
            <a:r>
              <a:rPr lang="vi" sz="2100" b="0" i="0" strike="noStrike" cap="none" spc="0" baseline="0">
                <a:solidFill>
                  <a:srgbClr val="000000"/>
                </a:solidFill>
                <a:effectLst/>
                <a:latin typeface="Arial"/>
                <a:ea typeface="Arial"/>
                <a:cs typeface="Arial"/>
              </a:rPr>
              <a:t>Tiếp theo, hãy thể hiện không.</a:t>
            </a:r>
            <a:r>
              <a:rPr lang="vi" sz="2100" b="0" i="0" strike="noStrike" cap="none" spc="0" baseline="0">
                <a:solidFill>
                  <a:srgbClr val="000000"/>
                </a:solidFill>
                <a:effectLst/>
                <a:latin typeface="Arial"/>
                <a:ea typeface="Arial"/>
                <a:cs typeface="Arial"/>
              </a:rPr>
              <a:t> </a:t>
            </a:r>
            <a:r>
              <a:rPr lang="vi" sz="2100" b="0" i="0" strike="noStrike" cap="none" spc="0" baseline="0">
                <a:solidFill>
                  <a:srgbClr val="000000"/>
                </a:solidFill>
                <a:effectLst/>
                <a:latin typeface="Arial"/>
                <a:ea typeface="Arial"/>
                <a:cs typeface="Arial"/>
              </a:rPr>
              <a:t>Chỉ ra thông qua ngôn ngữ cơ thể của bạn rằng hành vi đó là không thể chấp nhận được.</a:t>
            </a:r>
          </a:p>
          <a:p>
            <a:pPr lvl="1"/>
            <a:r>
              <a:rPr lang="vi" sz="2100" b="0" i="0" strike="noStrike" cap="none" spc="0" baseline="0">
                <a:solidFill>
                  <a:srgbClr val="000000"/>
                </a:solidFill>
                <a:effectLst/>
                <a:latin typeface="Arial"/>
                <a:ea typeface="Arial"/>
                <a:cs typeface="Arial"/>
              </a:rPr>
              <a:t>Báo cáo cho giám sát viên, quản lý, nhân sự</a:t>
            </a:r>
          </a:p>
          <a:p>
            <a:pPr lvl="1"/>
            <a:r>
              <a:rPr lang="vi" sz="2100" b="0" i="0" strike="noStrike" cap="none" spc="0" baseline="0">
                <a:solidFill>
                  <a:srgbClr val="000000"/>
                </a:solidFill>
                <a:effectLst/>
                <a:latin typeface="Arial"/>
                <a:ea typeface="Arial"/>
                <a:cs typeface="Arial"/>
              </a:rPr>
              <a:t>Biết rằng tính bảo mật có thể không khả thi.</a:t>
            </a:r>
            <a:r>
              <a:rPr lang="vi" sz="2100" b="0" i="0" strike="noStrike" cap="none" spc="0" baseline="0">
                <a:solidFill>
                  <a:srgbClr val="000000"/>
                </a:solidFill>
                <a:effectLst/>
                <a:latin typeface="Arial"/>
                <a:ea typeface="Arial"/>
                <a:cs typeface="Arial"/>
              </a:rPr>
              <a:t> </a:t>
            </a:r>
          </a:p>
        </p:txBody>
      </p:sp>
      <p:sp>
        <p:nvSpPr>
          <p:cNvPr id="5" name="Slide Number Placeholder 4">
            <a:extLst>
              <a:ext uri="{FF2B5EF4-FFF2-40B4-BE49-F238E27FC236}">
                <a16:creationId xmlns:a16="http://schemas.microsoft.com/office/drawing/2014/main" id="{D38F08CA-6F10-E41E-B196-1B7057928E54}"/>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108</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2809868"/>
      </p:ext>
    </p:extLst>
  </p:cSld>
  <p:clrMapOvr>
    <a:masterClrMapping/>
  </p:clrMapOvr>
  <p:transition spd="med">
    <p:fade/>
  </p:transition>
  <p:timing/>
</p:sld>
</file>

<file path=ppt/slides/slide10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6" name="Title 5">
            <a:extLst>
              <a:ext uri="{FF2B5EF4-FFF2-40B4-BE49-F238E27FC236}">
                <a16:creationId xmlns:a16="http://schemas.microsoft.com/office/drawing/2014/main" id="{A1BC8832-E6FA-A044-8BE9-91D33BA6EA48}"/>
              </a:ext>
            </a:extLst>
          </p:cNvPr>
          <p:cNvSpPr>
            <a:spLocks noGrp="1"/>
          </p:cNvSpPr>
          <p:nvPr>
            <p:ph type="title"/>
          </p:nvPr>
        </p:nvSpPr>
        <p:spPr/>
        <p:txBody>
          <a:bodyPr/>
          <a:lstStyle/>
          <a:p>
            <a:r>
              <a:rPr lang="vi" sz="3200" b="0" i="0" strike="noStrike" cap="none" spc="0" baseline="0">
                <a:solidFill>
                  <a:srgbClr val="FFFFFF"/>
                </a:solidFill>
                <a:effectLst/>
                <a:latin typeface="Arial"/>
                <a:ea typeface="Arial"/>
                <a:cs typeface="Arial"/>
              </a:rPr>
              <a:t>Câu hỏi </a:t>
            </a:r>
            <a:br>
              <a:rPr sz="1500"/>
            </a:br>
            <a:endParaRPr lang="en-US"/>
          </a:p>
        </p:txBody>
      </p:sp>
      <p:sp>
        <p:nvSpPr>
          <p:cNvPr id="11" name="Slide Number Placeholder 10">
            <a:extLst>
              <a:ext uri="{FF2B5EF4-FFF2-40B4-BE49-F238E27FC236}">
                <a16:creationId xmlns:a16="http://schemas.microsoft.com/office/drawing/2014/main" id="{8FA612DC-36BD-184E-9261-ABB1CD2A97F2}"/>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109</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4004537"/>
      </p:ext>
    </p:extLst>
  </p:cSld>
  <p:clrMapOvr>
    <a:masterClrMapping/>
  </p:clrMapOvr>
  <p:transition spd="med">
    <p:fade/>
  </p:transition>
  <p:timing/>
</p:sld>
</file>

<file path=ppt/slides/slide1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008A4A6F-A36A-012A-BAC7-4B2457321899}"/>
              </a:ext>
            </a:extLst>
          </p:cNvPr>
          <p:cNvSpPr>
            <a:spLocks noGrp="1"/>
          </p:cNvSpPr>
          <p:nvPr>
            <p:ph type="title"/>
          </p:nvPr>
        </p:nvSpPr>
        <p:spPr>
          <a:xfrm>
            <a:off x="809576" y="299647"/>
            <a:ext cx="7358907" cy="787032"/>
          </a:xfrm>
        </p:spPr>
        <p:txBody>
          <a:bodyPr/>
          <a:lstStyle/>
          <a:p>
            <a:r>
              <a:rPr lang="vi" sz="2400" b="0" i="0" strike="noStrike" cap="none" spc="0" baseline="0">
                <a:solidFill>
                  <a:srgbClr val="FFFFFF"/>
                </a:solidFill>
                <a:effectLst/>
                <a:latin typeface="Arial"/>
                <a:ea typeface="Arial"/>
                <a:cs typeface="Arial"/>
              </a:rPr>
              <a:t>2.</a:t>
            </a:r>
            <a:r>
              <a:rPr lang="vi" sz="2400" b="0" i="0" strike="noStrike" cap="none" spc="0" baseline="0">
                <a:solidFill>
                  <a:srgbClr val="FFFFFF"/>
                </a:solidFill>
                <a:effectLst/>
                <a:latin typeface="Arial"/>
                <a:ea typeface="Arial"/>
                <a:cs typeface="Arial"/>
              </a:rPr>
              <a:t> </a:t>
            </a:r>
            <a:r>
              <a:rPr lang="vi" sz="2400" b="0" i="0" strike="noStrike" cap="none" spc="0" baseline="0">
                <a:solidFill>
                  <a:srgbClr val="FFFFFF"/>
                </a:solidFill>
                <a:effectLst/>
                <a:latin typeface="Arial"/>
                <a:ea typeface="Arial"/>
                <a:cs typeface="Arial"/>
              </a:rPr>
              <a:t>Chuyển hướng cuộc trò chuyện trở lại để thiết kế ý tưởng.</a:t>
            </a:r>
            <a:r>
              <a:rPr lang="vi" sz="2400" b="0" i="0" strike="noStrike" cap="none" spc="0" baseline="0">
                <a:solidFill>
                  <a:srgbClr val="FFFFFF"/>
                </a:solidFill>
                <a:effectLst/>
                <a:latin typeface="Arial"/>
                <a:ea typeface="Arial"/>
                <a:cs typeface="Arial"/>
              </a:rPr>
              <a:t> </a:t>
            </a:r>
            <a:br>
              <a:rPr sz="2400"/>
            </a:br>
            <a:endParaRPr lang="en-US" sz="2400"/>
          </a:p>
        </p:txBody>
      </p:sp>
      <p:sp>
        <p:nvSpPr>
          <p:cNvPr id="3" name="Content Placeholder 2">
            <a:extLst>
              <a:ext uri="{FF2B5EF4-FFF2-40B4-BE49-F238E27FC236}">
                <a16:creationId xmlns:a16="http://schemas.microsoft.com/office/drawing/2014/main" id="{85C80BD0-D8BE-6B18-190D-E0620234E3C3}"/>
              </a:ext>
            </a:extLst>
          </p:cNvPr>
          <p:cNvSpPr>
            <a:spLocks noGrp="1"/>
          </p:cNvSpPr>
          <p:nvPr>
            <p:ph idx="1"/>
          </p:nvPr>
        </p:nvSpPr>
        <p:spPr>
          <a:xfrm>
            <a:off x="534582" y="1716279"/>
            <a:ext cx="8074836" cy="4842074"/>
          </a:xfrm>
        </p:spPr>
        <p:txBody>
          <a:bodyPr/>
          <a:lstStyle/>
          <a:p>
            <a:r>
              <a:rPr lang="vi" sz="2400" b="0" i="0" strike="noStrike" cap="none" spc="0" baseline="0">
                <a:solidFill>
                  <a:srgbClr val="000000"/>
                </a:solidFill>
                <a:effectLst/>
                <a:latin typeface="Arial"/>
                <a:ea typeface="Arial"/>
                <a:cs typeface="Arial"/>
              </a:rPr>
              <a:t>Bạn nói, “Tôi không có gì để nói về điều đó, nhưng tôi muốn biết thêm về cách sản xuất tính năng nước bằng cách sử dụng hệ thống ống nước hiện có tại chỗ.”</a:t>
            </a:r>
            <a:r>
              <a:rPr lang="vi" sz="2400" b="0" i="0" strike="noStrike" cap="none" spc="0" baseline="0">
                <a:solidFill>
                  <a:srgbClr val="000000"/>
                </a:solidFill>
                <a:effectLst/>
                <a:latin typeface="Arial"/>
                <a:ea typeface="Arial"/>
                <a:cs typeface="Arial"/>
              </a:rPr>
              <a:t> </a:t>
            </a:r>
          </a:p>
          <a:p>
            <a:r>
              <a:rPr lang="vi" sz="2400" b="0" i="0" strike="noStrike" cap="none" spc="0" baseline="0">
                <a:solidFill>
                  <a:srgbClr val="000000"/>
                </a:solidFill>
                <a:effectLst/>
                <a:latin typeface="Arial"/>
                <a:ea typeface="Arial"/>
                <a:cs typeface="Arial"/>
              </a:rPr>
              <a:t>Bạn có thể đã thu hút sự chú ý đến sự không phù hợp của cuộc trò chuyện, đặc biệt là vì một đồng nghiệp khác có vẻ không thoải mái rõ ràng, nhưng bạn đang ở trong một nhóm mới và bạn muốn hòa nhập.</a:t>
            </a:r>
            <a:r>
              <a:rPr lang="vi" sz="2400" b="0" i="0" strike="noStrike" cap="none" spc="0" baseline="0">
                <a:solidFill>
                  <a:srgbClr val="000000"/>
                </a:solidFill>
                <a:effectLst/>
                <a:latin typeface="Arial"/>
                <a:ea typeface="Arial"/>
                <a:cs typeface="Arial"/>
              </a:rPr>
              <a:t> </a:t>
            </a:r>
          </a:p>
          <a:p>
            <a:r>
              <a:rPr lang="vi" sz="2400" b="0" i="0" strike="noStrike" cap="none" spc="0" baseline="0">
                <a:solidFill>
                  <a:srgbClr val="000000"/>
                </a:solidFill>
                <a:effectLst/>
                <a:latin typeface="Arial"/>
                <a:ea typeface="Arial"/>
                <a:cs typeface="Arial"/>
              </a:rPr>
              <a:t>Có thể bạn đã lên tiếng về hành vi không phù hợp.</a:t>
            </a:r>
            <a:r>
              <a:rPr lang="vi" sz="2400" b="0" i="0" strike="noStrike" cap="none" spc="0" baseline="0">
                <a:solidFill>
                  <a:srgbClr val="000000"/>
                </a:solidFill>
                <a:effectLst/>
                <a:latin typeface="Arial"/>
                <a:ea typeface="Arial"/>
                <a:cs typeface="Arial"/>
              </a:rPr>
              <a:t> </a:t>
            </a:r>
          </a:p>
          <a:p>
            <a:r>
              <a:rPr lang="vi" sz="2400" b="0" i="0" strike="noStrike" cap="none" spc="0" baseline="0">
                <a:solidFill>
                  <a:srgbClr val="000000"/>
                </a:solidFill>
                <a:effectLst/>
                <a:latin typeface="Arial"/>
                <a:ea typeface="Arial"/>
                <a:cs typeface="Arial"/>
              </a:rPr>
              <a:t>Thật tốt khi bạn không thêm vào các nhận xét không chuyên nghiệp và bạn đã hành động phù hợp, nhưng có lẽ một lựa chọn khác có thể đã cho kết quả tốt hơn, đặc biệt là với cảm giác của bạn.</a:t>
            </a:r>
            <a:r>
              <a:rPr lang="vi" sz="2400" b="0" i="0" strike="noStrike" cap="none" spc="0" baseline="0">
                <a:solidFill>
                  <a:srgbClr val="000000"/>
                </a:solidFill>
                <a:effectLst/>
                <a:latin typeface="Arial"/>
                <a:ea typeface="Arial"/>
                <a:cs typeface="Arial"/>
              </a:rPr>
              <a:t> </a:t>
            </a:r>
          </a:p>
          <a:p>
            <a:pPr marL="0" indent="0">
              <a:buNone/>
            </a:pPr>
            <a:endParaRPr lang="en-US" sz="2400"/>
          </a:p>
        </p:txBody>
      </p:sp>
      <p:sp>
        <p:nvSpPr>
          <p:cNvPr id="5" name="Slide Number Placeholder 4">
            <a:extLst>
              <a:ext uri="{FF2B5EF4-FFF2-40B4-BE49-F238E27FC236}">
                <a16:creationId xmlns:a16="http://schemas.microsoft.com/office/drawing/2014/main" id="{C5F90DA7-7ADB-1364-666D-06E275F46EFA}"/>
              </a:ext>
            </a:extLst>
          </p:cNvPr>
          <p:cNvSpPr>
            <a:spLocks noGrp="1"/>
          </p:cNvSpPr>
          <p:nvPr>
            <p:ph type="sldNum" sz="quarter" idx="4"/>
          </p:nvPr>
        </p:nvSpPr>
        <p:spPr/>
        <p:txBody>
          <a:bodyPr/>
          <a:lstStyle/>
          <a:p>
            <a:fld id="{BB5FC4A1-A2DE-4EB5-9A46-57D39B4235EC}" type="slidenum">
              <a:rPr lang="en-US" smtClean="0"/>
              <a:t>11</a:t>
            </a:fld>
            <a:endParaRPr lang="en-US"/>
          </a:p>
        </p:txBody>
      </p:sp>
    </p:spTree>
    <p:extLst>
      <p:ext uri="{BB962C8B-B14F-4D97-AF65-F5344CB8AC3E}">
        <p14:creationId xmlns:p14="http://schemas.microsoft.com/office/powerpoint/2010/main" val="1066022803"/>
      </p:ext>
    </p:extLst>
  </p:cSld>
  <p:clrMapOvr>
    <a:masterClrMapping/>
  </p:clrMapOvr>
  <p:transition spd="med">
    <p:fade/>
  </p:transition>
  <p:timing/>
</p:sld>
</file>

<file path=ppt/slides/slide11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AC8CD9EB-EEFC-5174-6730-47999618FD31}"/>
              </a:ext>
            </a:extLst>
          </p:cNvPr>
          <p:cNvSpPr>
            <a:spLocks noGrp="1"/>
          </p:cNvSpPr>
          <p:nvPr>
            <p:ph type="title"/>
          </p:nvPr>
        </p:nvSpPr>
        <p:spPr/>
        <p:txBody>
          <a:bodyPr/>
          <a:lstStyle/>
          <a:p>
            <a:r>
              <a:rPr lang="vi" sz="3200" b="0" i="0" strike="noStrike" cap="none" spc="0" baseline="0">
                <a:solidFill>
                  <a:srgbClr val="FFFFFF"/>
                </a:solidFill>
                <a:effectLst/>
                <a:latin typeface="Arial"/>
                <a:ea typeface="Arial"/>
                <a:cs typeface="Arial"/>
              </a:rPr>
              <a:t>Câu hỏi #1</a:t>
            </a:r>
          </a:p>
        </p:txBody>
      </p:sp>
      <p:sp>
        <p:nvSpPr>
          <p:cNvPr id="3" name="Content Placeholder 2">
            <a:extLst>
              <a:ext uri="{FF2B5EF4-FFF2-40B4-BE49-F238E27FC236}">
                <a16:creationId xmlns:a16="http://schemas.microsoft.com/office/drawing/2014/main" id="{9FECB5C6-5D7A-A5C8-83AD-E99363F963F7}"/>
              </a:ext>
            </a:extLst>
          </p:cNvPr>
          <p:cNvSpPr>
            <a:spLocks noGrp="1"/>
          </p:cNvSpPr>
          <p:nvPr>
            <p:ph idx="1"/>
          </p:nvPr>
        </p:nvSpPr>
        <p:spPr/>
        <p:txBody>
          <a:bodyPr>
            <a:normAutofit fontScale="97500" lnSpcReduction="20000"/>
          </a:bodyPr>
          <a:lstStyle/>
          <a:p>
            <a:pPr marL="0" indent="0">
              <a:buNone/>
            </a:pPr>
            <a:r>
              <a:rPr lang="vi" sz="2400" b="0" i="0" strike="noStrike" cap="none" spc="0" baseline="0">
                <a:solidFill>
                  <a:srgbClr val="000000"/>
                </a:solidFill>
                <a:effectLst/>
                <a:latin typeface="Arial"/>
                <a:ea typeface="Arial"/>
                <a:cs typeface="Arial"/>
              </a:rPr>
              <a:t>Một nhân viên nam nhìn chằm chằm vào một nhân viên nữ quá nhiều để cô ấy cảm thấy thoải mái.</a:t>
            </a:r>
            <a:r>
              <a:rPr lang="vi" sz="2400" b="0" i="0" strike="noStrike" cap="none" spc="0" baseline="0">
                <a:solidFill>
                  <a:srgbClr val="000000"/>
                </a:solidFill>
                <a:effectLst/>
                <a:latin typeface="Arial"/>
                <a:ea typeface="Arial"/>
                <a:cs typeface="Arial"/>
              </a:rPr>
              <a:t> </a:t>
            </a:r>
            <a:r>
              <a:rPr lang="vi" sz="2400" b="0" i="0" strike="noStrike" cap="none" spc="0" baseline="0">
                <a:solidFill>
                  <a:srgbClr val="000000"/>
                </a:solidFill>
                <a:effectLst/>
                <a:latin typeface="Arial"/>
                <a:ea typeface="Arial"/>
                <a:cs typeface="Arial"/>
              </a:rPr>
              <a:t>Anh ta không bao giờ nói một bình luận không chuyên nghiệp, tán tỉnh hoặc mời cô ấy đi chơi.</a:t>
            </a:r>
            <a:r>
              <a:rPr lang="vi" sz="2400" b="0" i="0" strike="noStrike" cap="none" spc="0" baseline="0">
                <a:solidFill>
                  <a:srgbClr val="000000"/>
                </a:solidFill>
                <a:effectLst/>
                <a:latin typeface="Arial"/>
                <a:ea typeface="Arial"/>
                <a:cs typeface="Arial"/>
              </a:rPr>
              <a:t> </a:t>
            </a:r>
            <a:r>
              <a:rPr lang="vi" sz="2400" b="0" i="0" strike="noStrike" cap="none" spc="0" baseline="0">
                <a:solidFill>
                  <a:srgbClr val="000000"/>
                </a:solidFill>
                <a:effectLst/>
                <a:latin typeface="Arial"/>
                <a:ea typeface="Arial"/>
                <a:cs typeface="Arial"/>
              </a:rPr>
              <a:t>Nhìn chằm chằm vào cơ thể cô ấy, có vẻ không phù hợp với cô ấy.</a:t>
            </a:r>
            <a:r>
              <a:rPr lang="vi" sz="2400" b="0" i="0" strike="noStrike" cap="none" spc="0" baseline="0">
                <a:solidFill>
                  <a:srgbClr val="000000"/>
                </a:solidFill>
                <a:effectLst/>
                <a:latin typeface="Arial"/>
                <a:ea typeface="Arial"/>
                <a:cs typeface="Arial"/>
              </a:rPr>
              <a:t> </a:t>
            </a:r>
            <a:r>
              <a:rPr lang="vi" sz="2400" b="0" i="0" strike="noStrike" cap="none" spc="0" baseline="0">
                <a:solidFill>
                  <a:srgbClr val="000000"/>
                </a:solidFill>
                <a:effectLst/>
                <a:latin typeface="Arial"/>
                <a:ea typeface="Arial"/>
                <a:cs typeface="Arial"/>
              </a:rPr>
              <a:t>Một ngày nọ, khi cô yêu cầu anh ta ngừng nhìn vào ngực mình, anh ta xin lỗi rất nhiều, nhưng ngày hôm sau vẫn tiếp tục nhìn chằm chằm.</a:t>
            </a:r>
            <a:r>
              <a:rPr lang="vi" sz="2400" b="0" i="0" strike="noStrike" cap="none" spc="0" baseline="0">
                <a:solidFill>
                  <a:srgbClr val="000000"/>
                </a:solidFill>
                <a:effectLst/>
                <a:latin typeface="Arial"/>
                <a:ea typeface="Arial"/>
                <a:cs typeface="Arial"/>
              </a:rPr>
              <a:t> </a:t>
            </a:r>
            <a:r>
              <a:rPr lang="vi" sz="2400" b="0" i="0" strike="noStrike" cap="none" spc="0" baseline="0">
                <a:solidFill>
                  <a:srgbClr val="000000"/>
                </a:solidFill>
                <a:effectLst/>
                <a:latin typeface="Arial"/>
                <a:ea typeface="Arial"/>
                <a:cs typeface="Arial"/>
              </a:rPr>
              <a:t>Cô báo cáo điều này với giám sát viên của mình.</a:t>
            </a:r>
            <a:r>
              <a:rPr lang="vi" sz="2400" b="0" i="0" strike="noStrike" cap="none" spc="0" baseline="0">
                <a:solidFill>
                  <a:srgbClr val="000000"/>
                </a:solidFill>
                <a:effectLst/>
                <a:latin typeface="Arial"/>
                <a:ea typeface="Arial"/>
                <a:cs typeface="Arial"/>
              </a:rPr>
              <a:t> </a:t>
            </a:r>
            <a:r>
              <a:rPr lang="vi" sz="2400" b="0" i="0" strike="noStrike" cap="none" spc="0" baseline="0">
                <a:solidFill>
                  <a:srgbClr val="000000"/>
                </a:solidFill>
                <a:effectLst/>
                <a:latin typeface="Arial"/>
                <a:ea typeface="Arial"/>
                <a:cs typeface="Arial"/>
              </a:rPr>
              <a:t>Để bảo vệ mình, anh thừa nhận cô "bị cô làm phiền" nhưng nói rằng cô cực kỳ hấp dẫn và mặc quần áo khiêu khích bất thường.</a:t>
            </a:r>
          </a:p>
          <a:p>
            <a:endParaRPr lang="en-US" sz="2400"/>
          </a:p>
          <a:p>
            <a:pPr marL="0" indent="0">
              <a:buNone/>
            </a:pPr>
            <a:r>
              <a:rPr lang="vi" sz="2400" b="0" i="0" strike="noStrike" cap="none" spc="0" baseline="0">
                <a:solidFill>
                  <a:srgbClr val="000000"/>
                </a:solidFill>
                <a:effectLst/>
                <a:latin typeface="Arial"/>
                <a:ea typeface="Arial"/>
                <a:cs typeface="Arial"/>
              </a:rPr>
              <a:t>Đây có phải là hành vi quấy rối tình dục không?</a:t>
            </a:r>
          </a:p>
          <a:p>
            <a:pPr>
              <a:buFont typeface="Wingdings" panose="05000000000000000000" pitchFamily="2" charset="2"/>
              <a:buChar char="q"/>
            </a:pPr>
            <a:r>
              <a:rPr lang="vi" sz="2400" b="0" i="0" strike="noStrike" cap="none" spc="0" baseline="0">
                <a:solidFill>
                  <a:srgbClr val="000000"/>
                </a:solidFill>
                <a:effectLst/>
                <a:latin typeface="Arial"/>
                <a:ea typeface="Arial"/>
                <a:cs typeface="Arial"/>
              </a:rPr>
              <a:t>Có</a:t>
            </a:r>
            <a:r>
              <a:rPr lang="vi" sz="2400" b="0" i="0" strike="noStrike" cap="none" spc="0" baseline="0">
                <a:solidFill>
                  <a:srgbClr val="000000"/>
                </a:solidFill>
                <a:effectLst/>
                <a:latin typeface="Arial"/>
                <a:ea typeface="Arial"/>
                <a:cs typeface="Arial"/>
              </a:rPr>
              <a:t> </a:t>
            </a:r>
          </a:p>
          <a:p>
            <a:pPr>
              <a:buFont typeface="Wingdings" panose="05000000000000000000" pitchFamily="2" charset="2"/>
              <a:buChar char="q"/>
            </a:pPr>
            <a:r>
              <a:rPr lang="vi" sz="2400" b="0" i="0" strike="noStrike" cap="none" spc="0" baseline="0">
                <a:solidFill>
                  <a:srgbClr val="000000"/>
                </a:solidFill>
                <a:effectLst/>
                <a:latin typeface="Arial"/>
                <a:ea typeface="Arial"/>
                <a:cs typeface="Arial"/>
              </a:rPr>
              <a:t>Không</a:t>
            </a:r>
            <a:r>
              <a:rPr lang="vi" sz="2400" b="0" i="0" strike="noStrike" cap="none" spc="0" baseline="0">
                <a:solidFill>
                  <a:srgbClr val="000000"/>
                </a:solidFill>
                <a:effectLst/>
                <a:latin typeface="Arial"/>
                <a:ea typeface="Arial"/>
                <a:cs typeface="Arial"/>
              </a:rPr>
              <a:t> </a:t>
            </a:r>
          </a:p>
        </p:txBody>
      </p:sp>
      <p:sp>
        <p:nvSpPr>
          <p:cNvPr id="5" name="Slide Number Placeholder 4">
            <a:extLst>
              <a:ext uri="{FF2B5EF4-FFF2-40B4-BE49-F238E27FC236}">
                <a16:creationId xmlns:a16="http://schemas.microsoft.com/office/drawing/2014/main" id="{D38F08CA-6F10-E41E-B196-1B7057928E54}"/>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110</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0672150"/>
      </p:ext>
    </p:extLst>
  </p:cSld>
  <p:clrMapOvr>
    <a:masterClrMapping/>
  </p:clrMapOvr>
  <p:transition spd="med">
    <p:fade/>
  </p:transition>
  <p:timing/>
</p:sld>
</file>

<file path=ppt/slides/slide11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AC8CD9EB-EEFC-5174-6730-47999618FD31}"/>
              </a:ext>
            </a:extLst>
          </p:cNvPr>
          <p:cNvSpPr>
            <a:spLocks noGrp="1"/>
          </p:cNvSpPr>
          <p:nvPr>
            <p:ph type="title"/>
          </p:nvPr>
        </p:nvSpPr>
        <p:spPr/>
        <p:txBody>
          <a:bodyPr/>
          <a:lstStyle/>
          <a:p>
            <a:r>
              <a:rPr lang="vi" sz="3200" b="0" i="0" strike="noStrike" cap="none" spc="0" baseline="0">
                <a:solidFill>
                  <a:srgbClr val="FFFFFF"/>
                </a:solidFill>
                <a:effectLst/>
                <a:latin typeface="Arial"/>
                <a:ea typeface="Arial"/>
                <a:cs typeface="Arial"/>
              </a:rPr>
              <a:t>Câu trả lời #1</a:t>
            </a:r>
          </a:p>
        </p:txBody>
      </p:sp>
      <p:sp>
        <p:nvSpPr>
          <p:cNvPr id="3" name="Content Placeholder 2">
            <a:extLst>
              <a:ext uri="{FF2B5EF4-FFF2-40B4-BE49-F238E27FC236}">
                <a16:creationId xmlns:a16="http://schemas.microsoft.com/office/drawing/2014/main" id="{9FECB5C6-5D7A-A5C8-83AD-E99363F963F7}"/>
              </a:ext>
            </a:extLst>
          </p:cNvPr>
          <p:cNvSpPr>
            <a:spLocks noGrp="1"/>
          </p:cNvSpPr>
          <p:nvPr>
            <p:ph idx="1"/>
          </p:nvPr>
        </p:nvSpPr>
        <p:spPr>
          <a:xfrm>
            <a:off x="464995" y="2213610"/>
            <a:ext cx="8074836" cy="4842074"/>
          </a:xfrm>
        </p:spPr>
        <p:txBody>
          <a:bodyPr>
            <a:normAutofit/>
          </a:bodyPr>
          <a:lstStyle/>
          <a:p>
            <a:pPr marL="0" indent="0">
              <a:buNone/>
            </a:pPr>
            <a:r>
              <a:rPr lang="vi" sz="2400" b="0" i="0" strike="noStrike" cap="none" spc="0" baseline="0">
                <a:solidFill>
                  <a:srgbClr val="000000"/>
                </a:solidFill>
                <a:effectLst/>
                <a:latin typeface="Arial"/>
                <a:ea typeface="Arial"/>
                <a:cs typeface="Arial"/>
              </a:rPr>
              <a:t> </a:t>
            </a:r>
            <a:r>
              <a:rPr lang="vi" sz="2400" b="0" i="0" strike="noStrike" cap="none" spc="0" baseline="0">
                <a:solidFill>
                  <a:srgbClr val="000000"/>
                </a:solidFill>
                <a:effectLst/>
                <a:latin typeface="Arial"/>
                <a:ea typeface="Arial"/>
                <a:cs typeface="Arial"/>
              </a:rPr>
              <a:t>	</a:t>
            </a:r>
            <a:r>
              <a:rPr lang="vi" sz="2400" b="0" i="0" strike="noStrike" cap="none" spc="0" baseline="0">
                <a:solidFill>
                  <a:srgbClr val="000000"/>
                </a:solidFill>
                <a:effectLst/>
                <a:latin typeface="Arial"/>
                <a:ea typeface="Arial"/>
                <a:cs typeface="Arial"/>
              </a:rPr>
              <a:t>Có., theo tiêu chuẩn hợp lý của người đó, hành vi của anh ta có vẻ không phù hợp, gây bối rối cho cô ấy và có lẽ là đáng sợ.</a:t>
            </a:r>
            <a:r>
              <a:rPr lang="vi" sz="2400" b="0" i="0" strike="noStrike" cap="none" spc="0" baseline="0">
                <a:solidFill>
                  <a:srgbClr val="000000"/>
                </a:solidFill>
                <a:effectLst/>
                <a:latin typeface="Arial"/>
                <a:ea typeface="Arial"/>
                <a:cs typeface="Arial"/>
              </a:rPr>
              <a:t> </a:t>
            </a:r>
            <a:r>
              <a:rPr lang="vi" sz="2400" b="0" i="0" strike="noStrike" cap="none" spc="0" baseline="0">
                <a:solidFill>
                  <a:srgbClr val="000000"/>
                </a:solidFill>
                <a:effectLst/>
                <a:latin typeface="Arial"/>
                <a:ea typeface="Arial"/>
                <a:cs typeface="Arial"/>
              </a:rPr>
              <a:t>Lời giải thích của anh ta, đổ lỗi cho nạn nhân vì đã mời hành vi đó bằng chiếc váy khiêu khích, không chứa nước.</a:t>
            </a:r>
            <a:r>
              <a:rPr lang="vi" sz="2400" b="0" i="0" strike="noStrike" cap="none" spc="0" baseline="0">
                <a:solidFill>
                  <a:srgbClr val="000000"/>
                </a:solidFill>
                <a:effectLst/>
                <a:latin typeface="Arial"/>
                <a:ea typeface="Arial"/>
                <a:cs typeface="Arial"/>
              </a:rPr>
              <a:t> </a:t>
            </a:r>
            <a:r>
              <a:rPr lang="vi" sz="2400" b="0" i="0" strike="noStrike" cap="none" spc="0" baseline="0">
                <a:solidFill>
                  <a:srgbClr val="000000"/>
                </a:solidFill>
                <a:effectLst/>
                <a:latin typeface="Arial"/>
                <a:ea typeface="Arial"/>
                <a:cs typeface="Arial"/>
              </a:rPr>
              <a:t>Rốt cuộc, cô ấy làm việc với những người khác trong văn phòng không liên tục nhìn chằm chằm.</a:t>
            </a:r>
          </a:p>
          <a:p>
            <a:pPr marL="0" indent="0">
              <a:buNone/>
            </a:pPr>
            <a:endParaRPr lang="en-US" sz="2400"/>
          </a:p>
          <a:p>
            <a:pPr marL="0" indent="0">
              <a:buNone/>
            </a:pPr>
            <a:r>
              <a:rPr lang="vi" sz="2400" b="0" i="0" strike="noStrike" cap="none" spc="0" baseline="0">
                <a:solidFill>
                  <a:srgbClr val="000000"/>
                </a:solidFill>
                <a:effectLst/>
                <a:latin typeface="Arial"/>
                <a:ea typeface="Arial"/>
                <a:cs typeface="Arial"/>
              </a:rPr>
              <a:t>Không phải mọi trường hợp nhìn vào đồng nghiệp đều là quấy rối tình dục, nhưng thường xuyên nhìn vào ngực cô ấy là tạo ra một môi trường làm việc thù địch.</a:t>
            </a:r>
          </a:p>
        </p:txBody>
      </p:sp>
      <p:sp>
        <p:nvSpPr>
          <p:cNvPr id="5" name="Slide Number Placeholder 4">
            <a:extLst>
              <a:ext uri="{FF2B5EF4-FFF2-40B4-BE49-F238E27FC236}">
                <a16:creationId xmlns:a16="http://schemas.microsoft.com/office/drawing/2014/main" id="{D38F08CA-6F10-E41E-B196-1B7057928E54}"/>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111</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5D3165E0-8FA6-22AF-32F4-F0344DCFAABF}"/>
              </a:ext>
            </a:extLst>
          </p:cNvPr>
          <p:cNvPicPr>
            <a:picLocks noChangeAspect="1"/>
          </p:cNvPicPr>
          <p:nvPr/>
        </p:nvPicPr>
        <p:blipFill>
          <a:blip r:embed="rId2"/>
          <a:stretch>
            <a:fillRect/>
          </a:stretch>
        </p:blipFill>
        <p:spPr>
          <a:xfrm>
            <a:off x="341389" y="1634440"/>
            <a:ext cx="1164437" cy="1158340"/>
          </a:xfrm>
          <a:prstGeom prst="rect">
            <a:avLst/>
          </a:prstGeom>
        </p:spPr>
      </p:pic>
    </p:spTree>
    <p:extLst>
      <p:ext uri="{BB962C8B-B14F-4D97-AF65-F5344CB8AC3E}">
        <p14:creationId xmlns:p14="http://schemas.microsoft.com/office/powerpoint/2010/main" val="3872904919"/>
      </p:ext>
    </p:extLst>
  </p:cSld>
  <p:clrMapOvr>
    <a:masterClrMapping/>
  </p:clrMapOvr>
  <p:transition spd="med">
    <p:fade/>
  </p:transition>
  <p:timing/>
</p:sld>
</file>

<file path=ppt/slides/slide11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AC8CD9EB-EEFC-5174-6730-47999618FD31}"/>
              </a:ext>
            </a:extLst>
          </p:cNvPr>
          <p:cNvSpPr>
            <a:spLocks noGrp="1"/>
          </p:cNvSpPr>
          <p:nvPr>
            <p:ph type="title"/>
          </p:nvPr>
        </p:nvSpPr>
        <p:spPr/>
        <p:txBody>
          <a:bodyPr/>
          <a:lstStyle/>
          <a:p>
            <a:r>
              <a:rPr lang="vi" sz="3200" b="0" i="0" strike="noStrike" cap="none" spc="0" baseline="0">
                <a:solidFill>
                  <a:srgbClr val="FFFFFF"/>
                </a:solidFill>
                <a:effectLst/>
                <a:latin typeface="Arial"/>
                <a:ea typeface="Arial"/>
                <a:cs typeface="Arial"/>
              </a:rPr>
              <a:t>Câu hỏi 2</a:t>
            </a:r>
          </a:p>
        </p:txBody>
      </p:sp>
      <p:sp>
        <p:nvSpPr>
          <p:cNvPr id="3" name="Content Placeholder 2">
            <a:extLst>
              <a:ext uri="{FF2B5EF4-FFF2-40B4-BE49-F238E27FC236}">
                <a16:creationId xmlns:a16="http://schemas.microsoft.com/office/drawing/2014/main" id="{9FECB5C6-5D7A-A5C8-83AD-E99363F963F7}"/>
              </a:ext>
            </a:extLst>
          </p:cNvPr>
          <p:cNvSpPr>
            <a:spLocks noGrp="1"/>
          </p:cNvSpPr>
          <p:nvPr>
            <p:ph idx="1"/>
          </p:nvPr>
        </p:nvSpPr>
        <p:spPr/>
        <p:txBody>
          <a:bodyPr>
            <a:noAutofit/>
          </a:bodyPr>
          <a:lstStyle/>
          <a:p>
            <a:pPr marL="0" indent="0">
              <a:buNone/>
            </a:pPr>
            <a:r>
              <a:rPr lang="vi" sz="2400" b="0" i="0" strike="noStrike" cap="none" spc="0" baseline="0">
                <a:solidFill>
                  <a:srgbClr val="000000"/>
                </a:solidFill>
                <a:effectLst/>
                <a:latin typeface="Arial"/>
                <a:ea typeface="Arial"/>
                <a:cs typeface="Arial"/>
              </a:rPr>
              <a:t>Một phụ nữ cáo buộc quấy rối tình dục đối với giám sát viên nam của mình.</a:t>
            </a:r>
            <a:r>
              <a:rPr lang="vi" sz="2400" b="0" i="0" strike="noStrike" cap="none" spc="0" baseline="0">
                <a:solidFill>
                  <a:srgbClr val="000000"/>
                </a:solidFill>
                <a:effectLst/>
                <a:latin typeface="Arial"/>
                <a:ea typeface="Arial"/>
                <a:cs typeface="Arial"/>
              </a:rPr>
              <a:t> </a:t>
            </a:r>
            <a:r>
              <a:rPr lang="vi" sz="2400" b="0" i="0" strike="noStrike" cap="none" spc="0" baseline="0">
                <a:solidFill>
                  <a:srgbClr val="000000"/>
                </a:solidFill>
                <a:effectLst/>
                <a:latin typeface="Arial"/>
                <a:ea typeface="Arial"/>
                <a:cs typeface="Arial"/>
              </a:rPr>
              <a:t>Để giảm thiểu khả năng xảy ra các cáo buộc khác và để bảo vệ cả nhân viên và giám sát viên trong quá trình điều tra, ban quản lý chỉ định lại cho cô ấy một ca làm việc qua đêm.</a:t>
            </a:r>
            <a:r>
              <a:rPr lang="vi" sz="2400" b="0" i="0" strike="noStrike" cap="none" spc="0" baseline="0">
                <a:solidFill>
                  <a:srgbClr val="000000"/>
                </a:solidFill>
                <a:effectLst/>
                <a:latin typeface="Arial"/>
                <a:ea typeface="Arial"/>
                <a:cs typeface="Arial"/>
              </a:rPr>
              <a:t> </a:t>
            </a:r>
            <a:r>
              <a:rPr lang="vi" sz="2400" b="0" i="0" strike="noStrike" cap="none" spc="0" baseline="0">
                <a:solidFill>
                  <a:srgbClr val="000000"/>
                </a:solidFill>
                <a:effectLst/>
                <a:latin typeface="Arial"/>
                <a:ea typeface="Arial"/>
                <a:cs typeface="Arial"/>
              </a:rPr>
              <a:t>Do làm việc qua đêm, cuộc sống của cô bị gián đoạn trong một tuần và cô buộc phải trả gấp đôi chi phí chăm sóc trẻ em cho các con nhỏ của mình.</a:t>
            </a:r>
            <a:r>
              <a:rPr lang="vi" sz="2400" b="0" i="0" strike="noStrike" cap="none" spc="0" baseline="0">
                <a:solidFill>
                  <a:srgbClr val="000000"/>
                </a:solidFill>
                <a:effectLst/>
                <a:latin typeface="Arial"/>
                <a:ea typeface="Arial"/>
                <a:cs typeface="Arial"/>
              </a:rPr>
              <a:t> </a:t>
            </a:r>
            <a:r>
              <a:rPr lang="vi" sz="2400" b="0" i="0" strike="noStrike" cap="none" spc="0" baseline="0">
                <a:solidFill>
                  <a:srgbClr val="000000"/>
                </a:solidFill>
                <a:effectLst/>
                <a:latin typeface="Arial"/>
                <a:ea typeface="Arial"/>
                <a:cs typeface="Arial"/>
              </a:rPr>
              <a:t>Cuộc điều tra cho thấy không có bằng chứng về quấy rối tình dục và cô ấy bị đưa trở lại ca làm việc ban ngày.</a:t>
            </a:r>
            <a:r>
              <a:rPr lang="vi" sz="2400" b="0" i="0" strike="noStrike" cap="none" spc="0" baseline="0">
                <a:solidFill>
                  <a:srgbClr val="000000"/>
                </a:solidFill>
                <a:effectLst/>
                <a:latin typeface="Arial"/>
                <a:ea typeface="Arial"/>
                <a:cs typeface="Arial"/>
              </a:rPr>
              <a:t> </a:t>
            </a:r>
            <a:r>
              <a:rPr lang="vi" sz="2400" b="0" i="0" strike="noStrike" cap="none" spc="0" baseline="0">
                <a:solidFill>
                  <a:srgbClr val="000000"/>
                </a:solidFill>
                <a:effectLst/>
                <a:latin typeface="Arial"/>
                <a:ea typeface="Arial"/>
                <a:cs typeface="Arial"/>
              </a:rPr>
              <a:t>Cô nộp đơn cáo buộc mới, nhưng lần này là chống lại công ty.</a:t>
            </a:r>
          </a:p>
          <a:p>
            <a:pPr marL="0" indent="0">
              <a:buNone/>
            </a:pPr>
            <a:endParaRPr lang="en-US" sz="2400"/>
          </a:p>
          <a:p>
            <a:pPr marL="0" indent="0">
              <a:buNone/>
            </a:pPr>
            <a:r>
              <a:rPr lang="vi" sz="2400" b="0" i="0" strike="noStrike" cap="none" spc="0" baseline="0">
                <a:solidFill>
                  <a:srgbClr val="000000"/>
                </a:solidFill>
                <a:effectLst/>
                <a:latin typeface="Arial"/>
                <a:ea typeface="Arial"/>
                <a:cs typeface="Arial"/>
              </a:rPr>
              <a:t>Cô ấy có trường hợp nào không?</a:t>
            </a:r>
          </a:p>
          <a:p>
            <a:pPr>
              <a:buFont typeface="Wingdings" panose="05000000000000000000" pitchFamily="2" charset="2"/>
              <a:buChar char="q"/>
            </a:pPr>
            <a:r>
              <a:rPr lang="vi" sz="2400" b="0" i="0" strike="noStrike" cap="none" spc="0" baseline="0">
                <a:solidFill>
                  <a:srgbClr val="000000"/>
                </a:solidFill>
                <a:effectLst/>
                <a:latin typeface="Arial"/>
                <a:ea typeface="Arial"/>
                <a:cs typeface="Arial"/>
              </a:rPr>
              <a:t>Có</a:t>
            </a:r>
            <a:r>
              <a:rPr lang="vi" sz="2400" b="0" i="0" strike="noStrike" cap="none" spc="0" baseline="0">
                <a:solidFill>
                  <a:srgbClr val="000000"/>
                </a:solidFill>
                <a:effectLst/>
                <a:latin typeface="Arial"/>
                <a:ea typeface="Arial"/>
                <a:cs typeface="Arial"/>
              </a:rPr>
              <a:t> </a:t>
            </a:r>
          </a:p>
          <a:p>
            <a:pPr>
              <a:buFont typeface="Wingdings" panose="05000000000000000000" pitchFamily="2" charset="2"/>
              <a:buChar char="q"/>
            </a:pPr>
            <a:r>
              <a:rPr lang="vi" sz="2400" b="0" i="0" strike="noStrike" cap="none" spc="0" baseline="0">
                <a:solidFill>
                  <a:srgbClr val="000000"/>
                </a:solidFill>
                <a:effectLst/>
                <a:latin typeface="Arial"/>
                <a:ea typeface="Arial"/>
                <a:cs typeface="Arial"/>
              </a:rPr>
              <a:t>Không</a:t>
            </a:r>
            <a:r>
              <a:rPr lang="vi" sz="2400" b="0" i="0" strike="noStrike" cap="none" spc="0" baseline="0">
                <a:solidFill>
                  <a:srgbClr val="000000"/>
                </a:solidFill>
                <a:effectLst/>
                <a:latin typeface="Arial"/>
                <a:ea typeface="Arial"/>
                <a:cs typeface="Arial"/>
              </a:rPr>
              <a:t> </a:t>
            </a:r>
          </a:p>
        </p:txBody>
      </p:sp>
      <p:sp>
        <p:nvSpPr>
          <p:cNvPr id="5" name="Slide Number Placeholder 4">
            <a:extLst>
              <a:ext uri="{FF2B5EF4-FFF2-40B4-BE49-F238E27FC236}">
                <a16:creationId xmlns:a16="http://schemas.microsoft.com/office/drawing/2014/main" id="{D38F08CA-6F10-E41E-B196-1B7057928E54}"/>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112</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3516077"/>
      </p:ext>
    </p:extLst>
  </p:cSld>
  <p:clrMapOvr>
    <a:masterClrMapping/>
  </p:clrMapOvr>
  <p:transition spd="med">
    <p:fade/>
  </p:transition>
  <p:timing/>
</p:sld>
</file>

<file path=ppt/slides/slide11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AC8CD9EB-EEFC-5174-6730-47999618FD31}"/>
              </a:ext>
            </a:extLst>
          </p:cNvPr>
          <p:cNvSpPr>
            <a:spLocks noGrp="1"/>
          </p:cNvSpPr>
          <p:nvPr>
            <p:ph type="title"/>
          </p:nvPr>
        </p:nvSpPr>
        <p:spPr/>
        <p:txBody>
          <a:bodyPr/>
          <a:lstStyle/>
          <a:p>
            <a:r>
              <a:rPr lang="vi" sz="3200" b="0" i="0" strike="noStrike" cap="none" spc="0" baseline="0">
                <a:solidFill>
                  <a:srgbClr val="FFFFFF"/>
                </a:solidFill>
                <a:effectLst/>
                <a:latin typeface="Arial"/>
                <a:ea typeface="Arial"/>
                <a:cs typeface="Arial"/>
              </a:rPr>
              <a:t>Câu trả lời #2</a:t>
            </a:r>
          </a:p>
        </p:txBody>
      </p:sp>
      <p:sp>
        <p:nvSpPr>
          <p:cNvPr id="3" name="Content Placeholder 2">
            <a:extLst>
              <a:ext uri="{FF2B5EF4-FFF2-40B4-BE49-F238E27FC236}">
                <a16:creationId xmlns:a16="http://schemas.microsoft.com/office/drawing/2014/main" id="{9FECB5C6-5D7A-A5C8-83AD-E99363F963F7}"/>
              </a:ext>
            </a:extLst>
          </p:cNvPr>
          <p:cNvSpPr>
            <a:spLocks noGrp="1"/>
          </p:cNvSpPr>
          <p:nvPr>
            <p:ph idx="1"/>
          </p:nvPr>
        </p:nvSpPr>
        <p:spPr>
          <a:xfrm>
            <a:off x="534582" y="1898841"/>
            <a:ext cx="8074836" cy="4842074"/>
          </a:xfrm>
        </p:spPr>
        <p:txBody>
          <a:bodyPr>
            <a:normAutofit/>
          </a:bodyPr>
          <a:lstStyle/>
          <a:p>
            <a:pPr marL="0" indent="0">
              <a:buNone/>
            </a:pPr>
            <a:r>
              <a:rPr lang="vi" sz="2400" b="0" i="0" strike="noStrike" cap="none" spc="0" baseline="0">
                <a:solidFill>
                  <a:srgbClr val="000000"/>
                </a:solidFill>
                <a:effectLst/>
                <a:latin typeface="Arial"/>
                <a:ea typeface="Arial"/>
                <a:cs typeface="Arial"/>
              </a:rPr>
              <a:t>	</a:t>
            </a:r>
            <a:r>
              <a:rPr lang="vi" sz="2400" b="0" i="0" strike="noStrike" cap="none" spc="0" baseline="0">
                <a:solidFill>
                  <a:srgbClr val="000000"/>
                </a:solidFill>
                <a:effectLst/>
                <a:latin typeface="Arial"/>
                <a:ea typeface="Arial"/>
                <a:cs typeface="Arial"/>
              </a:rPr>
              <a:t>Có., luật chống trả thù người báo cáo hành vi quấy rối đang được áp dụng ở đây.</a:t>
            </a:r>
            <a:r>
              <a:rPr lang="vi" sz="2400" b="0" i="0" strike="noStrike" cap="none" spc="0" baseline="0">
                <a:solidFill>
                  <a:srgbClr val="000000"/>
                </a:solidFill>
                <a:effectLst/>
                <a:latin typeface="Arial"/>
                <a:ea typeface="Arial"/>
                <a:cs typeface="Arial"/>
              </a:rPr>
              <a:t> </a:t>
            </a:r>
            <a:r>
              <a:rPr lang="vi" sz="2400" b="0" i="0" strike="noStrike" cap="none" spc="0" baseline="0">
                <a:solidFill>
                  <a:srgbClr val="000000"/>
                </a:solidFill>
                <a:effectLst/>
                <a:latin typeface="Arial"/>
                <a:ea typeface="Arial"/>
                <a:cs typeface="Arial"/>
              </a:rPr>
              <a:t>Cô ấy đã bị phạt và bị thiệt hại kinh tế chỉ vì đưa ra cáo buộc.</a:t>
            </a:r>
            <a:r>
              <a:rPr lang="vi" sz="2400" b="0" i="0" strike="noStrike" cap="none" spc="0" baseline="0">
                <a:solidFill>
                  <a:srgbClr val="000000"/>
                </a:solidFill>
                <a:effectLst/>
                <a:latin typeface="Arial"/>
                <a:ea typeface="Arial"/>
                <a:cs typeface="Arial"/>
              </a:rPr>
              <a:t> </a:t>
            </a:r>
            <a:r>
              <a:rPr lang="vi" sz="2400" b="0" i="0" strike="noStrike" cap="none" spc="0" baseline="0">
                <a:solidFill>
                  <a:srgbClr val="000000"/>
                </a:solidFill>
                <a:effectLst/>
                <a:latin typeface="Arial"/>
                <a:ea typeface="Arial"/>
                <a:cs typeface="Arial"/>
              </a:rPr>
              <a:t>Trong trường hợp này, người sử dụng lao động phải chịu trách nhiệm trả đũa cô ấy, ngay cả khi không cố ý.</a:t>
            </a:r>
          </a:p>
          <a:p>
            <a:pPr marL="0" indent="0">
              <a:buNone/>
            </a:pPr>
            <a:endParaRPr lang="en-US" sz="2400"/>
          </a:p>
          <a:p>
            <a:pPr marL="0" indent="0">
              <a:buNone/>
            </a:pPr>
            <a:r>
              <a:rPr lang="vi" sz="2400" b="0" i="0" strike="noStrike" cap="none" spc="0" baseline="0">
                <a:solidFill>
                  <a:srgbClr val="000000"/>
                </a:solidFill>
                <a:effectLst/>
                <a:latin typeface="Arial"/>
                <a:ea typeface="Arial"/>
                <a:cs typeface="Arial"/>
              </a:rPr>
              <a:t>Việc vụ việc của cô ấy kết thúc mà không có quyết định quấy rối tình dục không quan trọng.</a:t>
            </a:r>
            <a:r>
              <a:rPr lang="vi" sz="2400" b="0" i="0" strike="noStrike" cap="none" spc="0" baseline="0">
                <a:solidFill>
                  <a:srgbClr val="000000"/>
                </a:solidFill>
                <a:effectLst/>
                <a:latin typeface="Arial"/>
                <a:ea typeface="Arial"/>
                <a:cs typeface="Arial"/>
              </a:rPr>
              <a:t> </a:t>
            </a:r>
            <a:r>
              <a:rPr lang="vi" sz="2400" b="0" i="0" strike="noStrike" cap="none" spc="0" baseline="0">
                <a:solidFill>
                  <a:srgbClr val="000000"/>
                </a:solidFill>
                <a:effectLst/>
                <a:latin typeface="Arial"/>
                <a:ea typeface="Arial"/>
                <a:cs typeface="Arial"/>
              </a:rPr>
              <a:t>Ví dụ, người sử dụng lao động có thể đã ngăn cản người khác báo cáo hành vi quấy rối hoặc thậm chí là nhân chứng trong vụ án ban đầu của mình.</a:t>
            </a:r>
          </a:p>
        </p:txBody>
      </p:sp>
      <p:sp>
        <p:nvSpPr>
          <p:cNvPr id="5" name="Slide Number Placeholder 4">
            <a:extLst>
              <a:ext uri="{FF2B5EF4-FFF2-40B4-BE49-F238E27FC236}">
                <a16:creationId xmlns:a16="http://schemas.microsoft.com/office/drawing/2014/main" id="{D38F08CA-6F10-E41E-B196-1B7057928E54}"/>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113</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B3766E41-DDC0-FD40-1644-2ACE74CDACA5}"/>
              </a:ext>
            </a:extLst>
          </p:cNvPr>
          <p:cNvPicPr>
            <a:picLocks noChangeAspect="1"/>
          </p:cNvPicPr>
          <p:nvPr/>
        </p:nvPicPr>
        <p:blipFill>
          <a:blip r:embed="rId2"/>
          <a:stretch>
            <a:fillRect/>
          </a:stretch>
        </p:blipFill>
        <p:spPr>
          <a:xfrm>
            <a:off x="433045" y="1319671"/>
            <a:ext cx="1164437" cy="1158340"/>
          </a:xfrm>
          <a:prstGeom prst="rect">
            <a:avLst/>
          </a:prstGeom>
        </p:spPr>
      </p:pic>
    </p:spTree>
    <p:extLst>
      <p:ext uri="{BB962C8B-B14F-4D97-AF65-F5344CB8AC3E}">
        <p14:creationId xmlns:p14="http://schemas.microsoft.com/office/powerpoint/2010/main" val="893397587"/>
      </p:ext>
    </p:extLst>
  </p:cSld>
  <p:clrMapOvr>
    <a:masterClrMapping/>
  </p:clrMapOvr>
  <p:transition spd="med">
    <p:fade/>
  </p:transition>
  <p:timing/>
</p:sld>
</file>

<file path=ppt/slides/slide11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AC8CD9EB-EEFC-5174-6730-47999618FD31}"/>
              </a:ext>
            </a:extLst>
          </p:cNvPr>
          <p:cNvSpPr>
            <a:spLocks noGrp="1"/>
          </p:cNvSpPr>
          <p:nvPr>
            <p:ph type="title"/>
          </p:nvPr>
        </p:nvSpPr>
        <p:spPr/>
        <p:txBody>
          <a:bodyPr/>
          <a:lstStyle/>
          <a:p>
            <a:r>
              <a:rPr lang="vi" sz="3200" b="0" i="0" strike="noStrike" cap="none" spc="0" baseline="0">
                <a:solidFill>
                  <a:srgbClr val="FFFFFF"/>
                </a:solidFill>
                <a:effectLst/>
                <a:latin typeface="Arial"/>
                <a:ea typeface="Arial"/>
                <a:cs typeface="Arial"/>
              </a:rPr>
              <a:t>Câu hỏi 3</a:t>
            </a:r>
          </a:p>
        </p:txBody>
      </p:sp>
      <p:sp>
        <p:nvSpPr>
          <p:cNvPr id="3" name="Content Placeholder 2">
            <a:extLst>
              <a:ext uri="{FF2B5EF4-FFF2-40B4-BE49-F238E27FC236}">
                <a16:creationId xmlns:a16="http://schemas.microsoft.com/office/drawing/2014/main" id="{9FECB5C6-5D7A-A5C8-83AD-E99363F963F7}"/>
              </a:ext>
            </a:extLst>
          </p:cNvPr>
          <p:cNvSpPr>
            <a:spLocks noGrp="1"/>
          </p:cNvSpPr>
          <p:nvPr>
            <p:ph idx="1"/>
          </p:nvPr>
        </p:nvSpPr>
        <p:spPr>
          <a:xfrm>
            <a:off x="464995" y="1716279"/>
            <a:ext cx="8074836" cy="4842074"/>
          </a:xfrm>
        </p:spPr>
        <p:txBody>
          <a:bodyPr>
            <a:normAutofit/>
          </a:bodyPr>
          <a:lstStyle/>
          <a:p>
            <a:pPr marL="0" indent="0">
              <a:buNone/>
            </a:pPr>
            <a:r>
              <a:rPr lang="vi" sz="2400" b="0" i="0" strike="noStrike" cap="none" spc="0" baseline="0">
                <a:solidFill>
                  <a:srgbClr val="000000"/>
                </a:solidFill>
                <a:effectLst/>
                <a:latin typeface="Arial"/>
                <a:ea typeface="Arial"/>
                <a:cs typeface="Arial"/>
              </a:rPr>
              <a:t>Một số nhân viên nữ từ một văn phòng là bạn bè trên Facebook.</a:t>
            </a:r>
            <a:r>
              <a:rPr lang="vi" sz="2400" b="0" i="0" strike="noStrike" cap="none" spc="0" baseline="0">
                <a:solidFill>
                  <a:srgbClr val="000000"/>
                </a:solidFill>
                <a:effectLst/>
                <a:latin typeface="Arial"/>
                <a:ea typeface="Arial"/>
                <a:cs typeface="Arial"/>
              </a:rPr>
              <a:t> </a:t>
            </a:r>
            <a:r>
              <a:rPr lang="vi" sz="2400" b="0" i="0" strike="noStrike" cap="none" spc="0" baseline="0">
                <a:solidFill>
                  <a:srgbClr val="000000"/>
                </a:solidFill>
                <a:effectLst/>
                <a:latin typeface="Arial"/>
                <a:ea typeface="Arial"/>
                <a:cs typeface="Arial"/>
              </a:rPr>
              <a:t>Một đêm nọ, ở nhà, một trong những phụ nữ đăng bảng xếp hạng “Best Men’s Butts At My Office” khi biết rằng cô ấy chỉ là bạn trên Facebook với những nhân viên nữ sẽ không bị xúc phạm.</a:t>
            </a:r>
            <a:r>
              <a:rPr lang="vi" sz="2400" b="0" i="0" strike="noStrike" cap="none" spc="0" baseline="0">
                <a:solidFill>
                  <a:srgbClr val="000000"/>
                </a:solidFill>
                <a:effectLst/>
                <a:latin typeface="Arial"/>
                <a:ea typeface="Arial"/>
                <a:cs typeface="Arial"/>
              </a:rPr>
              <a:t> </a:t>
            </a:r>
            <a:r>
              <a:rPr lang="vi" sz="2400" b="0" i="0" strike="noStrike" cap="none" spc="0" baseline="0">
                <a:solidFill>
                  <a:srgbClr val="000000"/>
                </a:solidFill>
                <a:effectLst/>
                <a:latin typeface="Arial"/>
                <a:ea typeface="Arial"/>
                <a:cs typeface="Arial"/>
              </a:rPr>
              <a:t>Khi một người bạn của một người bạn nhìn thấy nó, anh ta cảm thấy bị sỉ nhục vì anh ta được xếp hạng cuối cùng.</a:t>
            </a:r>
            <a:r>
              <a:rPr lang="vi" sz="2400" b="0" i="0" strike="noStrike" cap="none" spc="0" baseline="0">
                <a:solidFill>
                  <a:srgbClr val="000000"/>
                </a:solidFill>
                <a:effectLst/>
                <a:latin typeface="Arial"/>
                <a:ea typeface="Arial"/>
                <a:cs typeface="Arial"/>
              </a:rPr>
              <a:t> </a:t>
            </a:r>
            <a:r>
              <a:rPr lang="vi" sz="2400" b="0" i="0" strike="noStrike" cap="none" spc="0" baseline="0">
                <a:solidFill>
                  <a:srgbClr val="000000"/>
                </a:solidFill>
                <a:effectLst/>
                <a:latin typeface="Arial"/>
                <a:ea typeface="Arial"/>
                <a:cs typeface="Arial"/>
              </a:rPr>
              <a:t>Anh ta báo cáo đây là hành vi quấy rối tình dục.</a:t>
            </a:r>
          </a:p>
          <a:p>
            <a:pPr>
              <a:buFont typeface="Wingdings" panose="05000000000000000000" pitchFamily="2" charset="2"/>
              <a:buChar char="q"/>
            </a:pPr>
            <a:endParaRPr lang="en-US" sz="2400"/>
          </a:p>
          <a:p>
            <a:pPr marL="0" indent="0">
              <a:buNone/>
            </a:pPr>
            <a:r>
              <a:rPr lang="vi" sz="2400" b="0" i="0" strike="noStrike" cap="none" spc="0" baseline="0">
                <a:solidFill>
                  <a:srgbClr val="000000"/>
                </a:solidFill>
                <a:effectLst/>
                <a:latin typeface="Arial"/>
                <a:ea typeface="Arial"/>
                <a:cs typeface="Arial"/>
              </a:rPr>
              <a:t>Đây có phải là hành vi quấy rối tình dục không?</a:t>
            </a:r>
          </a:p>
          <a:p>
            <a:pPr>
              <a:buFont typeface="Wingdings" panose="05000000000000000000" pitchFamily="2" charset="2"/>
              <a:buChar char="q"/>
            </a:pPr>
            <a:r>
              <a:rPr lang="vi" sz="2400" b="0" i="0" strike="noStrike" cap="none" spc="0" baseline="0">
                <a:solidFill>
                  <a:srgbClr val="000000"/>
                </a:solidFill>
                <a:effectLst/>
                <a:latin typeface="Arial"/>
                <a:ea typeface="Arial"/>
                <a:cs typeface="Arial"/>
              </a:rPr>
              <a:t>Có</a:t>
            </a:r>
            <a:r>
              <a:rPr lang="vi" sz="2400" b="0" i="0" strike="noStrike" cap="none" spc="0" baseline="0">
                <a:solidFill>
                  <a:srgbClr val="000000"/>
                </a:solidFill>
                <a:effectLst/>
                <a:latin typeface="Arial"/>
                <a:ea typeface="Arial"/>
                <a:cs typeface="Arial"/>
              </a:rPr>
              <a:t> </a:t>
            </a:r>
          </a:p>
          <a:p>
            <a:pPr>
              <a:buFont typeface="Wingdings" panose="05000000000000000000" pitchFamily="2" charset="2"/>
              <a:buChar char="q"/>
            </a:pPr>
            <a:r>
              <a:rPr lang="vi" sz="2400" b="0" i="0" strike="noStrike" cap="none" spc="0" baseline="0">
                <a:solidFill>
                  <a:srgbClr val="000000"/>
                </a:solidFill>
                <a:effectLst/>
                <a:latin typeface="Arial"/>
                <a:ea typeface="Arial"/>
                <a:cs typeface="Arial"/>
              </a:rPr>
              <a:t>Không</a:t>
            </a:r>
            <a:r>
              <a:rPr lang="vi" sz="2400" b="0" i="0" strike="noStrike" cap="none" spc="0" baseline="0">
                <a:solidFill>
                  <a:srgbClr val="000000"/>
                </a:solidFill>
                <a:effectLst/>
                <a:latin typeface="Arial"/>
                <a:ea typeface="Arial"/>
                <a:cs typeface="Arial"/>
              </a:rPr>
              <a:t> </a:t>
            </a:r>
          </a:p>
        </p:txBody>
      </p:sp>
      <p:sp>
        <p:nvSpPr>
          <p:cNvPr id="5" name="Slide Number Placeholder 4">
            <a:extLst>
              <a:ext uri="{FF2B5EF4-FFF2-40B4-BE49-F238E27FC236}">
                <a16:creationId xmlns:a16="http://schemas.microsoft.com/office/drawing/2014/main" id="{D38F08CA-6F10-E41E-B196-1B7057928E54}"/>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114</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9211673"/>
      </p:ext>
    </p:extLst>
  </p:cSld>
  <p:clrMapOvr>
    <a:masterClrMapping/>
  </p:clrMapOvr>
  <p:transition spd="med">
    <p:fade/>
  </p:transition>
  <p:timing/>
</p:sld>
</file>

<file path=ppt/slides/slide11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AC8CD9EB-EEFC-5174-6730-47999618FD31}"/>
              </a:ext>
            </a:extLst>
          </p:cNvPr>
          <p:cNvSpPr>
            <a:spLocks noGrp="1"/>
          </p:cNvSpPr>
          <p:nvPr>
            <p:ph type="title"/>
          </p:nvPr>
        </p:nvSpPr>
        <p:spPr/>
        <p:txBody>
          <a:bodyPr/>
          <a:lstStyle/>
          <a:p>
            <a:r>
              <a:rPr lang="vi" sz="3200" b="0" i="0" strike="noStrike" cap="none" spc="0" baseline="0">
                <a:solidFill>
                  <a:srgbClr val="FFFFFF"/>
                </a:solidFill>
                <a:effectLst/>
                <a:latin typeface="Arial"/>
                <a:ea typeface="Arial"/>
                <a:cs typeface="Arial"/>
              </a:rPr>
              <a:t>Câu trả lời #3</a:t>
            </a:r>
          </a:p>
        </p:txBody>
      </p:sp>
      <p:sp>
        <p:nvSpPr>
          <p:cNvPr id="3" name="Content Placeholder 2">
            <a:extLst>
              <a:ext uri="{FF2B5EF4-FFF2-40B4-BE49-F238E27FC236}">
                <a16:creationId xmlns:a16="http://schemas.microsoft.com/office/drawing/2014/main" id="{9FECB5C6-5D7A-A5C8-83AD-E99363F963F7}"/>
              </a:ext>
            </a:extLst>
          </p:cNvPr>
          <p:cNvSpPr>
            <a:spLocks noGrp="1"/>
          </p:cNvSpPr>
          <p:nvPr>
            <p:ph idx="1"/>
          </p:nvPr>
        </p:nvSpPr>
        <p:spPr/>
        <p:txBody>
          <a:bodyPr/>
          <a:lstStyle/>
          <a:p>
            <a:pPr marL="0" indent="0">
              <a:buNone/>
            </a:pPr>
            <a:r>
              <a:rPr lang="vi" sz="2100" b="0" i="0" strike="noStrike" cap="none" spc="0" baseline="0">
                <a:solidFill>
                  <a:srgbClr val="000000"/>
                </a:solidFill>
                <a:effectLst/>
                <a:latin typeface="Arial"/>
                <a:ea typeface="Arial"/>
                <a:cs typeface="Arial"/>
              </a:rPr>
              <a:t>	</a:t>
            </a:r>
            <a:r>
              <a:rPr lang="vi" sz="2100" b="0" i="0" strike="noStrike" cap="none" spc="0" baseline="0">
                <a:solidFill>
                  <a:srgbClr val="000000"/>
                </a:solidFill>
                <a:effectLst/>
                <a:latin typeface="Arial"/>
                <a:ea typeface="Arial"/>
                <a:cs typeface="Arial"/>
              </a:rPr>
              <a:t>Có thể đây là quấy rối tình dục.</a:t>
            </a:r>
          </a:p>
          <a:p>
            <a:pPr marL="0" indent="0">
              <a:buNone/>
            </a:pPr>
            <a:endParaRPr lang="en-US"/>
          </a:p>
          <a:p>
            <a:pPr marL="0" indent="0">
              <a:buNone/>
            </a:pPr>
            <a:r>
              <a:rPr lang="vi" sz="2100" b="0" i="0" strike="noStrike" cap="none" spc="0" baseline="0">
                <a:solidFill>
                  <a:srgbClr val="000000"/>
                </a:solidFill>
                <a:effectLst/>
                <a:latin typeface="Arial"/>
                <a:ea typeface="Arial"/>
                <a:cs typeface="Arial"/>
              </a:rPr>
              <a:t>Người tạo ra bài đăng này đang có một "cuộc trò chuyện" điện tử có chứa nội dung tình dục với những người mà cô ấy làm việc cùng về những người mà cô ấy làm việc cùng.</a:t>
            </a:r>
            <a:r>
              <a:rPr lang="vi" sz="2100" b="0" i="0" strike="noStrike" cap="none" spc="0" baseline="0">
                <a:solidFill>
                  <a:srgbClr val="000000"/>
                </a:solidFill>
                <a:effectLst/>
                <a:latin typeface="Arial"/>
                <a:ea typeface="Arial"/>
                <a:cs typeface="Arial"/>
              </a:rPr>
              <a:t> </a:t>
            </a:r>
            <a:r>
              <a:rPr lang="vi" sz="2100" b="0" i="0" strike="noStrike" cap="none" spc="0" baseline="0">
                <a:solidFill>
                  <a:srgbClr val="000000"/>
                </a:solidFill>
                <a:effectLst/>
                <a:latin typeface="Arial"/>
                <a:ea typeface="Arial"/>
                <a:cs typeface="Arial"/>
              </a:rPr>
              <a:t>Có mối quan hệ công việc giữa kẻ quấy rối và nạn nhân.</a:t>
            </a:r>
          </a:p>
          <a:p>
            <a:pPr marL="0" indent="0">
              <a:buNone/>
            </a:pPr>
            <a:endParaRPr lang="en-US"/>
          </a:p>
          <a:p>
            <a:pPr marL="0" indent="0">
              <a:buNone/>
            </a:pPr>
            <a:r>
              <a:rPr lang="vi" sz="2100" b="0" i="0" strike="noStrike" cap="none" spc="0" baseline="0">
                <a:solidFill>
                  <a:srgbClr val="000000"/>
                </a:solidFill>
                <a:effectLst/>
                <a:latin typeface="Arial"/>
                <a:ea typeface="Arial"/>
                <a:cs typeface="Arial"/>
              </a:rPr>
              <a:t>Cuộc trò chuyện "được lắng nghe".</a:t>
            </a:r>
            <a:r>
              <a:rPr lang="vi" sz="2100" b="0" i="0" strike="noStrike" cap="none" spc="0" baseline="0">
                <a:solidFill>
                  <a:srgbClr val="000000"/>
                </a:solidFill>
                <a:effectLst/>
                <a:latin typeface="Arial"/>
                <a:ea typeface="Arial"/>
                <a:cs typeface="Arial"/>
              </a:rPr>
              <a:t> </a:t>
            </a:r>
            <a:r>
              <a:rPr lang="vi" sz="2100" b="0" i="0" strike="noStrike" cap="none" spc="0" baseline="0">
                <a:solidFill>
                  <a:srgbClr val="000000"/>
                </a:solidFill>
                <a:effectLst/>
                <a:latin typeface="Arial"/>
                <a:ea typeface="Arial"/>
                <a:cs typeface="Arial"/>
              </a:rPr>
              <a:t>Hành vi quấy rối diễn ra sau nhiều giờ, nhưng công khai trong phạm vi nó có mối tương quan với môi trường làm việc mà nạn nhân phải trải qua từ ngày hôm sau trở đi.</a:t>
            </a:r>
            <a:r>
              <a:rPr lang="vi" sz="2100" b="0" i="0" strike="noStrike" cap="none" spc="0" baseline="0">
                <a:solidFill>
                  <a:srgbClr val="000000"/>
                </a:solidFill>
                <a:effectLst/>
                <a:latin typeface="Arial"/>
                <a:ea typeface="Arial"/>
                <a:cs typeface="Arial"/>
              </a:rPr>
              <a:t> </a:t>
            </a:r>
          </a:p>
          <a:p>
            <a:pPr marL="0" indent="0">
              <a:buNone/>
            </a:pPr>
            <a:endParaRPr lang="en-US"/>
          </a:p>
          <a:p>
            <a:pPr marL="0" indent="0">
              <a:buNone/>
            </a:pPr>
            <a:r>
              <a:rPr lang="vi" sz="2100" b="0" i="0" strike="noStrike" cap="none" spc="0" baseline="0">
                <a:solidFill>
                  <a:srgbClr val="000000"/>
                </a:solidFill>
                <a:effectLst/>
                <a:latin typeface="Arial"/>
                <a:ea typeface="Arial"/>
                <a:cs typeface="Arial"/>
              </a:rPr>
              <a:t>Nạn nhân đã bị đồng nghiệp phản đối, quấy rối tình dục và làm nhục công khai.</a:t>
            </a:r>
          </a:p>
        </p:txBody>
      </p:sp>
      <p:sp>
        <p:nvSpPr>
          <p:cNvPr id="5" name="Slide Number Placeholder 4">
            <a:extLst>
              <a:ext uri="{FF2B5EF4-FFF2-40B4-BE49-F238E27FC236}">
                <a16:creationId xmlns:a16="http://schemas.microsoft.com/office/drawing/2014/main" id="{D38F08CA-6F10-E41E-B196-1B7057928E54}"/>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115</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EF1097A2-0EE2-A1BF-343C-BB6603952694}"/>
              </a:ext>
            </a:extLst>
          </p:cNvPr>
          <p:cNvPicPr>
            <a:picLocks noChangeAspect="1"/>
          </p:cNvPicPr>
          <p:nvPr/>
        </p:nvPicPr>
        <p:blipFill>
          <a:blip r:embed="rId2"/>
          <a:stretch>
            <a:fillRect/>
          </a:stretch>
        </p:blipFill>
        <p:spPr>
          <a:xfrm>
            <a:off x="240741" y="969912"/>
            <a:ext cx="1164437" cy="1158340"/>
          </a:xfrm>
          <a:prstGeom prst="rect">
            <a:avLst/>
          </a:prstGeom>
        </p:spPr>
      </p:pic>
    </p:spTree>
    <p:extLst>
      <p:ext uri="{BB962C8B-B14F-4D97-AF65-F5344CB8AC3E}">
        <p14:creationId xmlns:p14="http://schemas.microsoft.com/office/powerpoint/2010/main" val="3646856821"/>
      </p:ext>
    </p:extLst>
  </p:cSld>
  <p:clrMapOvr>
    <a:masterClrMapping/>
  </p:clrMapOvr>
  <p:transition spd="med">
    <p:fade/>
  </p:transition>
  <p:timing/>
</p:sld>
</file>

<file path=ppt/slides/slide11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AC8CD9EB-EEFC-5174-6730-47999618FD31}"/>
              </a:ext>
            </a:extLst>
          </p:cNvPr>
          <p:cNvSpPr>
            <a:spLocks noGrp="1"/>
          </p:cNvSpPr>
          <p:nvPr>
            <p:ph type="title"/>
          </p:nvPr>
        </p:nvSpPr>
        <p:spPr/>
        <p:txBody>
          <a:bodyPr/>
          <a:lstStyle/>
          <a:p>
            <a:r>
              <a:rPr lang="vi" sz="3200" b="0" i="0" strike="noStrike" cap="none" spc="0" baseline="0">
                <a:solidFill>
                  <a:srgbClr val="FFFFFF"/>
                </a:solidFill>
                <a:effectLst/>
                <a:latin typeface="Arial"/>
                <a:ea typeface="Arial"/>
                <a:cs typeface="Arial"/>
              </a:rPr>
              <a:t>Câu hỏi 4</a:t>
            </a:r>
          </a:p>
        </p:txBody>
      </p:sp>
      <p:sp>
        <p:nvSpPr>
          <p:cNvPr id="3" name="Content Placeholder 2">
            <a:extLst>
              <a:ext uri="{FF2B5EF4-FFF2-40B4-BE49-F238E27FC236}">
                <a16:creationId xmlns:a16="http://schemas.microsoft.com/office/drawing/2014/main" id="{9FECB5C6-5D7A-A5C8-83AD-E99363F963F7}"/>
              </a:ext>
            </a:extLst>
          </p:cNvPr>
          <p:cNvSpPr>
            <a:spLocks noGrp="1"/>
          </p:cNvSpPr>
          <p:nvPr>
            <p:ph idx="1"/>
          </p:nvPr>
        </p:nvSpPr>
        <p:spPr/>
        <p:txBody>
          <a:bodyPr>
            <a:normAutofit fontScale="85000" lnSpcReduction="20000"/>
          </a:bodyPr>
          <a:lstStyle/>
          <a:p>
            <a:pPr marL="0" indent="0">
              <a:buNone/>
            </a:pPr>
            <a:r>
              <a:rPr lang="vi" sz="1800" b="0" i="0" strike="noStrike" cap="none" spc="0" baseline="0">
                <a:solidFill>
                  <a:srgbClr val="000000"/>
                </a:solidFill>
                <a:effectLst/>
                <a:latin typeface="Arial"/>
                <a:ea typeface="Arial"/>
                <a:cs typeface="Arial"/>
              </a:rPr>
              <a:t>Ban quản lý công ty đã hỗ trợ quá trình chuyển đổi giới tính của David trong vài tháng qua bằng cách cung cấp thông tin và hướng dẫn phù hợp cho tất cả nhân viên.</a:t>
            </a:r>
            <a:r>
              <a:rPr lang="vi" sz="1800" b="0" i="0" strike="noStrike" cap="none" spc="0" baseline="0">
                <a:solidFill>
                  <a:srgbClr val="000000"/>
                </a:solidFill>
                <a:effectLst/>
                <a:latin typeface="Arial"/>
                <a:ea typeface="Arial"/>
                <a:cs typeface="Arial"/>
              </a:rPr>
              <a:t> </a:t>
            </a:r>
            <a:r>
              <a:rPr lang="vi" sz="1800" b="0" i="0" strike="noStrike" cap="none" spc="0" baseline="0">
                <a:solidFill>
                  <a:srgbClr val="000000"/>
                </a:solidFill>
                <a:effectLst/>
                <a:latin typeface="Arial"/>
                <a:ea typeface="Arial"/>
                <a:cs typeface="Arial"/>
              </a:rPr>
              <a:t>Anh mặc quần áo phù hợp với bản sắc của mình như một người đàn ông và thích sử dụng đại từ nam tính.</a:t>
            </a:r>
            <a:r>
              <a:rPr lang="vi" sz="1800" b="0" i="0" strike="noStrike" cap="none" spc="0" baseline="0">
                <a:solidFill>
                  <a:srgbClr val="000000"/>
                </a:solidFill>
                <a:effectLst/>
                <a:latin typeface="Arial"/>
                <a:ea typeface="Arial"/>
                <a:cs typeface="Arial"/>
              </a:rPr>
              <a:t> </a:t>
            </a:r>
            <a:r>
              <a:rPr lang="vi" sz="1800" b="0" i="0" strike="noStrike" cap="none" spc="0" baseline="0">
                <a:solidFill>
                  <a:srgbClr val="000000"/>
                </a:solidFill>
                <a:effectLst/>
                <a:latin typeface="Arial"/>
                <a:ea typeface="Arial"/>
                <a:cs typeface="Arial"/>
              </a:rPr>
              <a:t>Tuy nhiên, David đang gặp một số thách thức liên quan đến đồng nghiệp của mình.</a:t>
            </a:r>
          </a:p>
          <a:p>
            <a:pPr marL="0" indent="0">
              <a:buNone/>
            </a:pPr>
            <a:endParaRPr lang="en-US"/>
          </a:p>
          <a:p>
            <a:pPr marL="0" indent="0">
              <a:buNone/>
            </a:pPr>
            <a:r>
              <a:rPr lang="vi" sz="1800" b="0" i="0" strike="noStrike" cap="none" spc="0" baseline="0">
                <a:solidFill>
                  <a:srgbClr val="000000"/>
                </a:solidFill>
                <a:effectLst/>
                <a:latin typeface="Arial"/>
                <a:ea typeface="Arial"/>
                <a:cs typeface="Arial"/>
              </a:rPr>
              <a:t>Một số đồng nghiệp vô tình gọi David là “Debbie” và thỉnh thoảng nói “cô ấy”.</a:t>
            </a:r>
            <a:r>
              <a:rPr lang="vi" sz="1800" b="0" i="0" strike="noStrike" cap="none" spc="0" baseline="0">
                <a:solidFill>
                  <a:srgbClr val="000000"/>
                </a:solidFill>
                <a:effectLst/>
                <a:latin typeface="Arial"/>
                <a:ea typeface="Arial"/>
                <a:cs typeface="Arial"/>
              </a:rPr>
              <a:t> </a:t>
            </a:r>
            <a:r>
              <a:rPr lang="vi" sz="1800" b="0" i="0" strike="noStrike" cap="none" spc="0" baseline="0">
                <a:solidFill>
                  <a:srgbClr val="000000"/>
                </a:solidFill>
                <a:effectLst/>
                <a:latin typeface="Arial"/>
                <a:ea typeface="Arial"/>
                <a:cs typeface="Arial"/>
              </a:rPr>
              <a:t>Họ thường cố gắng tự sửa chữa và xin lỗi.</a:t>
            </a:r>
            <a:r>
              <a:rPr lang="vi" sz="1800" b="0" i="0" strike="noStrike" cap="none" spc="0" baseline="0">
                <a:solidFill>
                  <a:srgbClr val="000000"/>
                </a:solidFill>
                <a:effectLst/>
                <a:latin typeface="Arial"/>
                <a:ea typeface="Arial"/>
                <a:cs typeface="Arial"/>
              </a:rPr>
              <a:t> </a:t>
            </a:r>
            <a:r>
              <a:rPr lang="vi" sz="1800" b="0" i="0" strike="noStrike" cap="none" spc="0" baseline="0">
                <a:solidFill>
                  <a:srgbClr val="000000"/>
                </a:solidFill>
                <a:effectLst/>
                <a:latin typeface="Arial"/>
                <a:ea typeface="Arial"/>
                <a:cs typeface="Arial"/>
              </a:rPr>
              <a:t>Tuy nhiên, ba đồng nghiệp của David liên tục gọi David là “Debbie” và sử dụng “cô ấy”.</a:t>
            </a:r>
            <a:r>
              <a:rPr lang="vi" sz="1800" b="0" i="0" strike="noStrike" cap="none" spc="0" baseline="0">
                <a:solidFill>
                  <a:srgbClr val="000000"/>
                </a:solidFill>
                <a:effectLst/>
                <a:latin typeface="Arial"/>
                <a:ea typeface="Arial"/>
                <a:cs typeface="Arial"/>
              </a:rPr>
              <a:t> </a:t>
            </a:r>
            <a:r>
              <a:rPr lang="vi" sz="1800" b="0" i="0" strike="noStrike" cap="none" spc="0" baseline="0">
                <a:solidFill>
                  <a:srgbClr val="000000"/>
                </a:solidFill>
                <a:effectLst/>
                <a:latin typeface="Arial"/>
                <a:ea typeface="Arial"/>
                <a:cs typeface="Arial"/>
              </a:rPr>
              <a:t>Họ không được quên.</a:t>
            </a:r>
            <a:r>
              <a:rPr lang="vi" sz="1800" b="0" i="0" strike="noStrike" cap="none" spc="0" baseline="0">
                <a:solidFill>
                  <a:srgbClr val="000000"/>
                </a:solidFill>
                <a:effectLst/>
                <a:latin typeface="Arial"/>
                <a:ea typeface="Arial"/>
                <a:cs typeface="Arial"/>
              </a:rPr>
              <a:t> </a:t>
            </a:r>
            <a:r>
              <a:rPr lang="vi" sz="1800" b="0" i="0" strike="noStrike" cap="none" spc="0" baseline="0">
                <a:solidFill>
                  <a:srgbClr val="000000"/>
                </a:solidFill>
                <a:effectLst/>
                <a:latin typeface="Arial"/>
                <a:ea typeface="Arial"/>
                <a:cs typeface="Arial"/>
              </a:rPr>
              <a:t>Những nhân viên vi phạm chỉ đơn giản là không chấp nhận sự thay đổi và không cảm thấy họ nên “ép buộc phải gọi cô ấy là anh ấy”.</a:t>
            </a:r>
          </a:p>
          <a:p>
            <a:pPr marL="0" indent="0">
              <a:buNone/>
            </a:pPr>
            <a:endParaRPr lang="en-US"/>
          </a:p>
          <a:p>
            <a:pPr marL="0" indent="0">
              <a:buNone/>
            </a:pPr>
            <a:r>
              <a:rPr lang="vi" sz="1800" b="0" i="0" strike="noStrike" cap="none" spc="0" baseline="0">
                <a:solidFill>
                  <a:srgbClr val="000000"/>
                </a:solidFill>
                <a:effectLst/>
                <a:latin typeface="Arial"/>
                <a:ea typeface="Arial"/>
                <a:cs typeface="Arial"/>
              </a:rPr>
              <a:t>David nói với ba đồng nghiệp đó rằng anh coi nhận xét của họ là quấy rối.</a:t>
            </a:r>
            <a:r>
              <a:rPr lang="vi" sz="1800" b="0" i="0" strike="noStrike" cap="none" spc="0" baseline="0">
                <a:solidFill>
                  <a:srgbClr val="000000"/>
                </a:solidFill>
                <a:effectLst/>
                <a:latin typeface="Arial"/>
                <a:ea typeface="Arial"/>
                <a:cs typeface="Arial"/>
              </a:rPr>
              <a:t> </a:t>
            </a:r>
            <a:r>
              <a:rPr lang="vi" sz="1800" b="0" i="0" strike="noStrike" cap="none" spc="0" baseline="0">
                <a:solidFill>
                  <a:srgbClr val="000000"/>
                </a:solidFill>
                <a:effectLst/>
                <a:latin typeface="Arial"/>
                <a:ea typeface="Arial"/>
                <a:cs typeface="Arial"/>
              </a:rPr>
              <a:t>Tuy nhiên, họ lặp lại hành vi của mình và David báo cáo đây là hành vi quấy rối tình dục.</a:t>
            </a:r>
            <a:r>
              <a:rPr lang="vi" sz="1800" b="0" i="0" strike="noStrike" cap="none" spc="0" baseline="0">
                <a:solidFill>
                  <a:srgbClr val="000000"/>
                </a:solidFill>
                <a:effectLst/>
                <a:latin typeface="Arial"/>
                <a:ea typeface="Arial"/>
                <a:cs typeface="Arial"/>
              </a:rPr>
              <a:t> </a:t>
            </a:r>
            <a:r>
              <a:rPr lang="vi" sz="1800" b="0" i="0" strike="noStrike" cap="none" spc="0" baseline="0">
                <a:solidFill>
                  <a:srgbClr val="000000"/>
                </a:solidFill>
                <a:effectLst/>
                <a:latin typeface="Arial"/>
                <a:ea typeface="Arial"/>
                <a:cs typeface="Arial"/>
              </a:rPr>
              <a:t>Bộ phận Nhân sự nhận được báo cáo này một cách tôn trọng, điều tra kỹ lưỡng và thực hiện hành động để sửa chữa hành vi quấy rối của nhân viên.</a:t>
            </a:r>
          </a:p>
          <a:p>
            <a:pPr marL="0" indent="0">
              <a:buNone/>
            </a:pPr>
            <a:endParaRPr lang="en-US"/>
          </a:p>
          <a:p>
            <a:pPr marL="0" indent="0">
              <a:buNone/>
            </a:pPr>
            <a:r>
              <a:rPr lang="vi" sz="1800" b="0" i="0" strike="noStrike" cap="none" spc="0" baseline="0">
                <a:solidFill>
                  <a:srgbClr val="000000"/>
                </a:solidFill>
                <a:effectLst/>
                <a:latin typeface="Arial"/>
                <a:ea typeface="Arial"/>
                <a:cs typeface="Arial"/>
              </a:rPr>
              <a:t>Đây có phải là hành vi quấy rối tình dục không?</a:t>
            </a:r>
          </a:p>
          <a:p>
            <a:pPr>
              <a:buFont typeface="Wingdings" panose="05000000000000000000" pitchFamily="2" charset="2"/>
              <a:buChar char="q"/>
            </a:pPr>
            <a:r>
              <a:rPr lang="vi" sz="1800" b="0" i="0" strike="noStrike" cap="none" spc="0" baseline="0">
                <a:solidFill>
                  <a:srgbClr val="000000"/>
                </a:solidFill>
                <a:effectLst/>
                <a:latin typeface="Arial"/>
                <a:ea typeface="Arial"/>
                <a:cs typeface="Arial"/>
              </a:rPr>
              <a:t>Có</a:t>
            </a:r>
            <a:r>
              <a:rPr lang="vi" sz="1800" b="0" i="0" strike="noStrike" cap="none" spc="0" baseline="0">
                <a:solidFill>
                  <a:srgbClr val="000000"/>
                </a:solidFill>
                <a:effectLst/>
                <a:latin typeface="Arial"/>
                <a:ea typeface="Arial"/>
                <a:cs typeface="Arial"/>
              </a:rPr>
              <a:t> </a:t>
            </a:r>
          </a:p>
          <a:p>
            <a:pPr>
              <a:buFont typeface="Wingdings" panose="05000000000000000000" pitchFamily="2" charset="2"/>
              <a:buChar char="q"/>
            </a:pPr>
            <a:r>
              <a:rPr lang="vi" sz="1800" b="0" i="0" strike="noStrike" cap="none" spc="0" baseline="0">
                <a:solidFill>
                  <a:srgbClr val="000000"/>
                </a:solidFill>
                <a:effectLst/>
                <a:latin typeface="Arial"/>
                <a:ea typeface="Arial"/>
                <a:cs typeface="Arial"/>
              </a:rPr>
              <a:t>Không</a:t>
            </a:r>
            <a:r>
              <a:rPr lang="vi" sz="1800" b="0" i="0" strike="noStrike" cap="none" spc="0" baseline="0">
                <a:solidFill>
                  <a:srgbClr val="000000"/>
                </a:solidFill>
                <a:effectLst/>
                <a:latin typeface="Arial"/>
                <a:ea typeface="Arial"/>
                <a:cs typeface="Arial"/>
              </a:rPr>
              <a:t> </a:t>
            </a:r>
          </a:p>
        </p:txBody>
      </p:sp>
      <p:sp>
        <p:nvSpPr>
          <p:cNvPr id="5" name="Slide Number Placeholder 4">
            <a:extLst>
              <a:ext uri="{FF2B5EF4-FFF2-40B4-BE49-F238E27FC236}">
                <a16:creationId xmlns:a16="http://schemas.microsoft.com/office/drawing/2014/main" id="{D38F08CA-6F10-E41E-B196-1B7057928E54}"/>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116</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2439704"/>
      </p:ext>
    </p:extLst>
  </p:cSld>
  <p:clrMapOvr>
    <a:masterClrMapping/>
  </p:clrMapOvr>
  <p:transition spd="med">
    <p:fade/>
  </p:transition>
  <p:timing/>
</p:sld>
</file>

<file path=ppt/slides/slide11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AC8CD9EB-EEFC-5174-6730-47999618FD31}"/>
              </a:ext>
            </a:extLst>
          </p:cNvPr>
          <p:cNvSpPr>
            <a:spLocks noGrp="1"/>
          </p:cNvSpPr>
          <p:nvPr>
            <p:ph type="title"/>
          </p:nvPr>
        </p:nvSpPr>
        <p:spPr/>
        <p:txBody>
          <a:bodyPr/>
          <a:lstStyle/>
          <a:p>
            <a:r>
              <a:rPr lang="vi" sz="3200" b="0" i="0" strike="noStrike" cap="none" spc="0" baseline="0">
                <a:solidFill>
                  <a:srgbClr val="FFFFFF"/>
                </a:solidFill>
                <a:effectLst/>
                <a:latin typeface="Arial"/>
                <a:ea typeface="Arial"/>
                <a:cs typeface="Arial"/>
              </a:rPr>
              <a:t>Câu trả lời #4</a:t>
            </a:r>
          </a:p>
        </p:txBody>
      </p:sp>
      <p:sp>
        <p:nvSpPr>
          <p:cNvPr id="3" name="Content Placeholder 2">
            <a:extLst>
              <a:ext uri="{FF2B5EF4-FFF2-40B4-BE49-F238E27FC236}">
                <a16:creationId xmlns:a16="http://schemas.microsoft.com/office/drawing/2014/main" id="{9FECB5C6-5D7A-A5C8-83AD-E99363F963F7}"/>
              </a:ext>
            </a:extLst>
          </p:cNvPr>
          <p:cNvSpPr>
            <a:spLocks noGrp="1"/>
          </p:cNvSpPr>
          <p:nvPr>
            <p:ph idx="1"/>
          </p:nvPr>
        </p:nvSpPr>
        <p:spPr>
          <a:xfrm>
            <a:off x="464995" y="2015926"/>
            <a:ext cx="8074836" cy="4842074"/>
          </a:xfrm>
        </p:spPr>
        <p:txBody>
          <a:bodyPr/>
          <a:lstStyle/>
          <a:p>
            <a:pPr marL="0" indent="0">
              <a:buNone/>
            </a:pPr>
            <a:r>
              <a:rPr lang="vi" sz="2100" b="0" i="0" strike="noStrike" cap="none" spc="0" baseline="0">
                <a:solidFill>
                  <a:srgbClr val="000000"/>
                </a:solidFill>
                <a:effectLst/>
                <a:latin typeface="Arial"/>
                <a:ea typeface="Arial"/>
                <a:cs typeface="Arial"/>
              </a:rPr>
              <a:t>	</a:t>
            </a:r>
            <a:r>
              <a:rPr lang="vi" sz="2100" b="0" i="0" strike="noStrike" cap="none" spc="0" baseline="0">
                <a:solidFill>
                  <a:srgbClr val="000000"/>
                </a:solidFill>
                <a:effectLst/>
                <a:latin typeface="Arial"/>
                <a:ea typeface="Arial"/>
                <a:cs typeface="Arial"/>
              </a:rPr>
              <a:t>Đây là quấy rối tình dục.</a:t>
            </a:r>
            <a:r>
              <a:rPr lang="vi" sz="2100" b="0" i="0" strike="noStrike" cap="none" spc="0" baseline="0">
                <a:solidFill>
                  <a:srgbClr val="000000"/>
                </a:solidFill>
                <a:effectLst/>
                <a:latin typeface="Arial"/>
                <a:ea typeface="Arial"/>
                <a:cs typeface="Arial"/>
              </a:rPr>
              <a:t> </a:t>
            </a:r>
            <a:r>
              <a:rPr lang="vi" sz="2100" b="0" i="0" strike="noStrike" cap="none" spc="0" baseline="0">
                <a:solidFill>
                  <a:srgbClr val="000000"/>
                </a:solidFill>
                <a:effectLst/>
                <a:latin typeface="Arial"/>
                <a:ea typeface="Arial"/>
                <a:cs typeface="Arial"/>
              </a:rPr>
              <a:t>Đây là hành vi quấy rối dựa trên giới tính của nạn nhân và tạo ra môi trường làm việc thù địch.</a:t>
            </a:r>
          </a:p>
          <a:p>
            <a:pPr marL="0" indent="0">
              <a:buNone/>
            </a:pPr>
            <a:endParaRPr lang="en-US"/>
          </a:p>
          <a:p>
            <a:pPr marL="0" indent="0">
              <a:buNone/>
            </a:pPr>
            <a:r>
              <a:rPr lang="vi" sz="2100" b="0" i="0" strike="noStrike" cap="none" spc="0" baseline="0">
                <a:solidFill>
                  <a:srgbClr val="000000"/>
                </a:solidFill>
                <a:effectLst/>
                <a:latin typeface="Arial"/>
                <a:ea typeface="Arial"/>
                <a:cs typeface="Arial"/>
              </a:rPr>
              <a:t>David hiện là một người đàn ông hợp pháp và được cả xã hội và chủ lao động của anh công nhận như vậy.</a:t>
            </a:r>
            <a:r>
              <a:rPr lang="vi" sz="2100" b="0" i="0" strike="noStrike" cap="none" spc="0" baseline="0">
                <a:solidFill>
                  <a:srgbClr val="000000"/>
                </a:solidFill>
                <a:effectLst/>
                <a:latin typeface="Arial"/>
                <a:ea typeface="Arial"/>
                <a:cs typeface="Arial"/>
              </a:rPr>
              <a:t> </a:t>
            </a:r>
            <a:r>
              <a:rPr lang="vi" sz="2100" b="0" i="0" strike="noStrike" cap="none" spc="0" baseline="0">
                <a:solidFill>
                  <a:srgbClr val="000000"/>
                </a:solidFill>
                <a:effectLst/>
                <a:latin typeface="Arial"/>
                <a:ea typeface="Arial"/>
                <a:cs typeface="Arial"/>
              </a:rPr>
              <a:t>Các nhân viên vi phạm đã gọi một người đàn ông là phụ nữ nhiều lần cho đến khi các bình luận trở nên phổ biến và phản ánh ý định thù địch.</a:t>
            </a:r>
          </a:p>
        </p:txBody>
      </p:sp>
      <p:sp>
        <p:nvSpPr>
          <p:cNvPr id="5" name="Slide Number Placeholder 4">
            <a:extLst>
              <a:ext uri="{FF2B5EF4-FFF2-40B4-BE49-F238E27FC236}">
                <a16:creationId xmlns:a16="http://schemas.microsoft.com/office/drawing/2014/main" id="{D38F08CA-6F10-E41E-B196-1B7057928E54}"/>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117</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9E94C320-9C6F-1F51-9FE9-39C212E9C48F}"/>
              </a:ext>
            </a:extLst>
          </p:cNvPr>
          <p:cNvPicPr>
            <a:picLocks noChangeAspect="1"/>
          </p:cNvPicPr>
          <p:nvPr/>
        </p:nvPicPr>
        <p:blipFill>
          <a:blip r:embed="rId2"/>
          <a:stretch>
            <a:fillRect/>
          </a:stretch>
        </p:blipFill>
        <p:spPr>
          <a:xfrm>
            <a:off x="406330" y="1436756"/>
            <a:ext cx="1164437" cy="1158340"/>
          </a:xfrm>
          <a:prstGeom prst="rect">
            <a:avLst/>
          </a:prstGeom>
        </p:spPr>
      </p:pic>
    </p:spTree>
    <p:extLst>
      <p:ext uri="{BB962C8B-B14F-4D97-AF65-F5344CB8AC3E}">
        <p14:creationId xmlns:p14="http://schemas.microsoft.com/office/powerpoint/2010/main" val="1814967876"/>
      </p:ext>
    </p:extLst>
  </p:cSld>
  <p:clrMapOvr>
    <a:masterClrMapping/>
  </p:clrMapOvr>
  <p:transition spd="med">
    <p:fade/>
  </p:transition>
  <p:timing/>
</p:sld>
</file>

<file path=ppt/slides/slide11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AC8CD9EB-EEFC-5174-6730-47999618FD31}"/>
              </a:ext>
            </a:extLst>
          </p:cNvPr>
          <p:cNvSpPr>
            <a:spLocks noGrp="1"/>
          </p:cNvSpPr>
          <p:nvPr>
            <p:ph type="title"/>
          </p:nvPr>
        </p:nvSpPr>
        <p:spPr/>
        <p:txBody>
          <a:bodyPr/>
          <a:lstStyle/>
          <a:p>
            <a:r>
              <a:rPr lang="vi" sz="3200" b="0" i="0" strike="noStrike" cap="none" spc="0" baseline="0">
                <a:solidFill>
                  <a:srgbClr val="FFFFFF"/>
                </a:solidFill>
                <a:effectLst/>
                <a:latin typeface="Arial"/>
                <a:ea typeface="Arial"/>
                <a:cs typeface="Arial"/>
              </a:rPr>
              <a:t>Câu hỏi 5</a:t>
            </a:r>
          </a:p>
        </p:txBody>
      </p:sp>
      <p:sp>
        <p:nvSpPr>
          <p:cNvPr id="3" name="Content Placeholder 2">
            <a:extLst>
              <a:ext uri="{FF2B5EF4-FFF2-40B4-BE49-F238E27FC236}">
                <a16:creationId xmlns:a16="http://schemas.microsoft.com/office/drawing/2014/main" id="{9FECB5C6-5D7A-A5C8-83AD-E99363F963F7}"/>
              </a:ext>
            </a:extLst>
          </p:cNvPr>
          <p:cNvSpPr>
            <a:spLocks noGrp="1"/>
          </p:cNvSpPr>
          <p:nvPr>
            <p:ph idx="1"/>
          </p:nvPr>
        </p:nvSpPr>
        <p:spPr>
          <a:xfrm>
            <a:off x="464995" y="1833046"/>
            <a:ext cx="8074836" cy="4842074"/>
          </a:xfrm>
        </p:spPr>
        <p:txBody>
          <a:bodyPr>
            <a:normAutofit/>
          </a:bodyPr>
          <a:lstStyle/>
          <a:p>
            <a:pPr marL="0" indent="0">
              <a:buNone/>
            </a:pPr>
            <a:r>
              <a:rPr lang="vi" sz="2400" b="0" i="0" strike="noStrike" cap="none" spc="0" baseline="0">
                <a:solidFill>
                  <a:srgbClr val="000000"/>
                </a:solidFill>
                <a:effectLst/>
                <a:latin typeface="Arial"/>
                <a:ea typeface="Arial"/>
                <a:cs typeface="Arial"/>
              </a:rPr>
              <a:t>Ai chịu trách nhiệm về hành vi quấy rối?</a:t>
            </a:r>
          </a:p>
          <a:p>
            <a:pPr>
              <a:buFont typeface="Wingdings" panose="05000000000000000000" pitchFamily="2" charset="2"/>
              <a:buChar char="q"/>
            </a:pPr>
            <a:r>
              <a:rPr lang="vi" sz="2400" b="0" i="0" strike="noStrike" cap="none" spc="0" baseline="0">
                <a:solidFill>
                  <a:srgbClr val="000000"/>
                </a:solidFill>
                <a:effectLst/>
                <a:latin typeface="Arial"/>
                <a:ea typeface="Arial"/>
                <a:cs typeface="Arial"/>
              </a:rPr>
              <a:t>Đồng nghiệp vô tình nói sai</a:t>
            </a:r>
            <a:r>
              <a:rPr lang="vi" sz="2400" b="0" i="0" strike="noStrike" cap="none" spc="0" baseline="0">
                <a:solidFill>
                  <a:srgbClr val="000000"/>
                </a:solidFill>
                <a:effectLst/>
                <a:latin typeface="Arial"/>
                <a:ea typeface="Arial"/>
                <a:cs typeface="Arial"/>
              </a:rPr>
              <a:t> </a:t>
            </a:r>
          </a:p>
          <a:p>
            <a:pPr>
              <a:buFont typeface="Wingdings" panose="05000000000000000000" pitchFamily="2" charset="2"/>
              <a:buChar char="q"/>
            </a:pPr>
            <a:r>
              <a:rPr lang="vi" sz="2400" b="0" i="0" strike="noStrike" cap="none" spc="0" baseline="0">
                <a:solidFill>
                  <a:srgbClr val="000000"/>
                </a:solidFill>
                <a:effectLst/>
                <a:latin typeface="Arial"/>
                <a:ea typeface="Arial"/>
                <a:cs typeface="Arial"/>
              </a:rPr>
              <a:t>Người sử dụng lao động của anh ấy</a:t>
            </a:r>
            <a:r>
              <a:rPr lang="vi" sz="2400" b="0" i="0" strike="noStrike" cap="none" spc="0" baseline="0">
                <a:solidFill>
                  <a:srgbClr val="000000"/>
                </a:solidFill>
                <a:effectLst/>
                <a:latin typeface="Arial"/>
                <a:ea typeface="Arial"/>
                <a:cs typeface="Arial"/>
              </a:rPr>
              <a:t> </a:t>
            </a:r>
          </a:p>
          <a:p>
            <a:pPr>
              <a:buFont typeface="Wingdings" panose="05000000000000000000" pitchFamily="2" charset="2"/>
              <a:buChar char="q"/>
            </a:pPr>
            <a:r>
              <a:rPr lang="vi" sz="2400" b="0" i="0" strike="noStrike" cap="none" spc="0" baseline="0">
                <a:solidFill>
                  <a:srgbClr val="000000"/>
                </a:solidFill>
                <a:effectLst/>
                <a:latin typeface="Arial"/>
                <a:ea typeface="Arial"/>
                <a:cs typeface="Arial"/>
              </a:rPr>
              <a:t>Ba đồng nghiệp cố ý sử dụng tên và giới tính cũ của David.</a:t>
            </a:r>
            <a:r>
              <a:rPr lang="vi" sz="2400" b="0" i="0" strike="noStrike" cap="none" spc="0" baseline="0">
                <a:solidFill>
                  <a:srgbClr val="000000"/>
                </a:solidFill>
                <a:effectLst/>
                <a:latin typeface="Arial"/>
                <a:ea typeface="Arial"/>
                <a:cs typeface="Arial"/>
              </a:rPr>
              <a:t> </a:t>
            </a:r>
          </a:p>
          <a:p>
            <a:pPr>
              <a:buFont typeface="Wingdings" panose="05000000000000000000" pitchFamily="2" charset="2"/>
              <a:buChar char="q"/>
            </a:pPr>
            <a:r>
              <a:rPr lang="vi" sz="2400" b="0" i="0" strike="noStrike" cap="none" spc="0" baseline="0">
                <a:solidFill>
                  <a:srgbClr val="000000"/>
                </a:solidFill>
                <a:effectLst/>
                <a:latin typeface="Arial"/>
                <a:ea typeface="Arial"/>
                <a:cs typeface="Arial"/>
              </a:rPr>
              <a:t>Tất cả những điều trên.</a:t>
            </a:r>
            <a:r>
              <a:rPr lang="vi" sz="2400" b="0" i="0" strike="noStrike" cap="none" spc="0" baseline="0">
                <a:solidFill>
                  <a:srgbClr val="000000"/>
                </a:solidFill>
                <a:effectLst/>
                <a:latin typeface="Arial"/>
                <a:ea typeface="Arial"/>
                <a:cs typeface="Arial"/>
              </a:rPr>
              <a:t> </a:t>
            </a:r>
          </a:p>
          <a:p>
            <a:pPr marL="0" indent="0">
              <a:buNone/>
            </a:pPr>
            <a:endParaRPr lang="en-US" sz="2400"/>
          </a:p>
        </p:txBody>
      </p:sp>
      <p:sp>
        <p:nvSpPr>
          <p:cNvPr id="5" name="Slide Number Placeholder 4">
            <a:extLst>
              <a:ext uri="{FF2B5EF4-FFF2-40B4-BE49-F238E27FC236}">
                <a16:creationId xmlns:a16="http://schemas.microsoft.com/office/drawing/2014/main" id="{D38F08CA-6F10-E41E-B196-1B7057928E54}"/>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118</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7133249"/>
      </p:ext>
    </p:extLst>
  </p:cSld>
  <p:clrMapOvr>
    <a:masterClrMapping/>
  </p:clrMapOvr>
  <p:transition spd="med">
    <p:fade/>
  </p:transition>
  <p:timing/>
</p:sld>
</file>

<file path=ppt/slides/slide11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AC8CD9EB-EEFC-5174-6730-47999618FD31}"/>
              </a:ext>
            </a:extLst>
          </p:cNvPr>
          <p:cNvSpPr>
            <a:spLocks noGrp="1"/>
          </p:cNvSpPr>
          <p:nvPr>
            <p:ph type="title"/>
          </p:nvPr>
        </p:nvSpPr>
        <p:spPr/>
        <p:txBody>
          <a:bodyPr/>
          <a:lstStyle/>
          <a:p>
            <a:r>
              <a:rPr lang="vi" sz="3200" b="0" i="0" strike="noStrike" cap="none" spc="0" baseline="0">
                <a:solidFill>
                  <a:srgbClr val="FFFFFF"/>
                </a:solidFill>
                <a:effectLst/>
                <a:latin typeface="Arial"/>
                <a:ea typeface="Arial"/>
                <a:cs typeface="Arial"/>
              </a:rPr>
              <a:t>Câu trả lời #5</a:t>
            </a:r>
          </a:p>
        </p:txBody>
      </p:sp>
      <p:sp>
        <p:nvSpPr>
          <p:cNvPr id="3" name="Content Placeholder 2">
            <a:extLst>
              <a:ext uri="{FF2B5EF4-FFF2-40B4-BE49-F238E27FC236}">
                <a16:creationId xmlns:a16="http://schemas.microsoft.com/office/drawing/2014/main" id="{9FECB5C6-5D7A-A5C8-83AD-E99363F963F7}"/>
              </a:ext>
            </a:extLst>
          </p:cNvPr>
          <p:cNvSpPr>
            <a:spLocks noGrp="1"/>
          </p:cNvSpPr>
          <p:nvPr>
            <p:ph idx="1"/>
          </p:nvPr>
        </p:nvSpPr>
        <p:spPr>
          <a:xfrm>
            <a:off x="464995" y="2015926"/>
            <a:ext cx="8074836" cy="4842074"/>
          </a:xfrm>
        </p:spPr>
        <p:txBody>
          <a:bodyPr/>
          <a:lstStyle/>
          <a:p>
            <a:pPr marL="0" indent="0">
              <a:buNone/>
            </a:pPr>
            <a:r>
              <a:rPr lang="vi" sz="2100" b="0" i="0" strike="noStrike" cap="none" spc="0" baseline="0">
                <a:solidFill>
                  <a:srgbClr val="000000"/>
                </a:solidFill>
                <a:effectLst/>
                <a:latin typeface="Arial"/>
                <a:ea typeface="Arial"/>
                <a:cs typeface="Arial"/>
              </a:rPr>
              <a:t>	</a:t>
            </a:r>
            <a:r>
              <a:rPr lang="vi" sz="2100" b="0" i="0" strike="noStrike" cap="none" spc="0" baseline="0">
                <a:solidFill>
                  <a:srgbClr val="000000"/>
                </a:solidFill>
                <a:effectLst/>
                <a:latin typeface="Arial"/>
                <a:ea typeface="Arial"/>
                <a:cs typeface="Arial"/>
              </a:rPr>
              <a:t>Ba đồng nghiệp cố tình quấy rối David nhiều lần phải chịu trách nhiệm pháp lý.</a:t>
            </a:r>
            <a:r>
              <a:rPr lang="vi" sz="2100" b="0" i="0" strike="noStrike" cap="none" spc="0" baseline="0">
                <a:solidFill>
                  <a:srgbClr val="000000"/>
                </a:solidFill>
                <a:effectLst/>
                <a:latin typeface="Arial"/>
                <a:ea typeface="Arial"/>
                <a:cs typeface="Arial"/>
              </a:rPr>
              <a:t> </a:t>
            </a:r>
            <a:r>
              <a:rPr lang="vi" sz="2100" b="0" i="0" strike="noStrike" cap="none" spc="0" baseline="0">
                <a:solidFill>
                  <a:srgbClr val="000000"/>
                </a:solidFill>
                <a:effectLst/>
                <a:latin typeface="Arial"/>
                <a:ea typeface="Arial"/>
                <a:cs typeface="Arial"/>
              </a:rPr>
              <a:t>Ở các tiểu bang như California, New York và nhiều tiểu bang khác coi bản dạng giới và biểu hiện giới là một tầng lớp được bảo vệ, hành vi của họ rõ ràng là quấy rối.</a:t>
            </a:r>
          </a:p>
          <a:p>
            <a:pPr marL="0" indent="0">
              <a:buNone/>
            </a:pPr>
            <a:endParaRPr lang="en-US"/>
          </a:p>
          <a:p>
            <a:pPr marL="0" indent="0">
              <a:buNone/>
            </a:pPr>
            <a:r>
              <a:rPr lang="vi" sz="2100" b="0" i="0" strike="noStrike" cap="none" spc="0" baseline="0">
                <a:solidFill>
                  <a:srgbClr val="000000"/>
                </a:solidFill>
                <a:effectLst/>
                <a:latin typeface="Arial"/>
                <a:ea typeface="Arial"/>
                <a:cs typeface="Arial"/>
              </a:rPr>
              <a:t>Thỉnh thoảng, những sai lầm ngẫu nhiên của đồng nghiệp không tạo ra tình huống phân biệt đối xử hoặc quấy rối.</a:t>
            </a:r>
          </a:p>
          <a:p>
            <a:pPr marL="0" indent="0">
              <a:buNone/>
            </a:pPr>
            <a:endParaRPr lang="en-US"/>
          </a:p>
          <a:p>
            <a:pPr marL="0" indent="0">
              <a:buNone/>
            </a:pPr>
            <a:r>
              <a:rPr lang="vi" sz="2100" b="0" i="0" strike="noStrike" cap="none" spc="0" baseline="0">
                <a:solidFill>
                  <a:srgbClr val="000000"/>
                </a:solidFill>
                <a:effectLst/>
                <a:latin typeface="Arial"/>
                <a:ea typeface="Arial"/>
                <a:cs typeface="Arial"/>
              </a:rPr>
              <a:t>Người sử dụng lao động dường như đã nỗ lực một cách thiện chí để giải quyết các vấn đề bằng cách điều tra kỹ lưỡng các mối quan ngại của David.</a:t>
            </a:r>
            <a:r>
              <a:rPr lang="vi" sz="2100" b="0" i="0" strike="noStrike" cap="none" spc="0" baseline="0">
                <a:solidFill>
                  <a:srgbClr val="000000"/>
                </a:solidFill>
                <a:effectLst/>
                <a:latin typeface="Arial"/>
                <a:ea typeface="Arial"/>
                <a:cs typeface="Arial"/>
              </a:rPr>
              <a:t> </a:t>
            </a:r>
            <a:r>
              <a:rPr lang="vi" sz="2100" b="0" i="0" strike="noStrike" cap="none" spc="0" baseline="0">
                <a:solidFill>
                  <a:srgbClr val="000000"/>
                </a:solidFill>
                <a:effectLst/>
                <a:latin typeface="Arial"/>
                <a:ea typeface="Arial"/>
                <a:cs typeface="Arial"/>
              </a:rPr>
              <a:t>Người sử dụng lao động dường như không phải chịu trách nhiệm pháp lý dựa trên các dữ kiện được trình bày.</a:t>
            </a:r>
            <a:r>
              <a:rPr lang="vi" sz="2100" b="0" i="0" strike="noStrike" cap="none" spc="0" baseline="0">
                <a:solidFill>
                  <a:srgbClr val="000000"/>
                </a:solidFill>
                <a:effectLst/>
                <a:latin typeface="Arial"/>
                <a:ea typeface="Arial"/>
                <a:cs typeface="Arial"/>
              </a:rPr>
              <a:t> </a:t>
            </a:r>
          </a:p>
        </p:txBody>
      </p:sp>
      <p:sp>
        <p:nvSpPr>
          <p:cNvPr id="5" name="Slide Number Placeholder 4">
            <a:extLst>
              <a:ext uri="{FF2B5EF4-FFF2-40B4-BE49-F238E27FC236}">
                <a16:creationId xmlns:a16="http://schemas.microsoft.com/office/drawing/2014/main" id="{D38F08CA-6F10-E41E-B196-1B7057928E54}"/>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119</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7AAFBFA4-8FB0-4EA2-5C4D-8BD80808C31E}"/>
              </a:ext>
            </a:extLst>
          </p:cNvPr>
          <p:cNvPicPr>
            <a:picLocks noChangeAspect="1"/>
          </p:cNvPicPr>
          <p:nvPr/>
        </p:nvPicPr>
        <p:blipFill>
          <a:blip r:embed="rId2"/>
          <a:stretch>
            <a:fillRect/>
          </a:stretch>
        </p:blipFill>
        <p:spPr>
          <a:xfrm>
            <a:off x="341389" y="1240733"/>
            <a:ext cx="1164437" cy="1158340"/>
          </a:xfrm>
          <a:prstGeom prst="rect">
            <a:avLst/>
          </a:prstGeom>
        </p:spPr>
      </p:pic>
    </p:spTree>
    <p:extLst>
      <p:ext uri="{BB962C8B-B14F-4D97-AF65-F5344CB8AC3E}">
        <p14:creationId xmlns:p14="http://schemas.microsoft.com/office/powerpoint/2010/main" val="1584838408"/>
      </p:ext>
    </p:extLst>
  </p:cSld>
  <p:clrMapOvr>
    <a:masterClrMapping/>
  </p:clrMapOvr>
  <p:transition spd="med">
    <p:fade/>
  </p:transition>
  <p:timing/>
</p:sld>
</file>

<file path=ppt/slides/slide1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008A4A6F-A36A-012A-BAC7-4B2457321899}"/>
              </a:ext>
            </a:extLst>
          </p:cNvPr>
          <p:cNvSpPr>
            <a:spLocks noGrp="1"/>
          </p:cNvSpPr>
          <p:nvPr>
            <p:ph type="title"/>
          </p:nvPr>
        </p:nvSpPr>
        <p:spPr>
          <a:xfrm>
            <a:off x="790526" y="230505"/>
            <a:ext cx="7358907" cy="787032"/>
          </a:xfrm>
        </p:spPr>
        <p:txBody>
          <a:bodyPr/>
          <a:lstStyle/>
          <a:p>
            <a:r>
              <a:rPr lang="vi" sz="2400" b="0" i="0" strike="noStrike" cap="none" spc="0" baseline="0">
                <a:solidFill>
                  <a:srgbClr val="FFFFFF"/>
                </a:solidFill>
                <a:effectLst/>
                <a:latin typeface="Arial"/>
                <a:ea typeface="Arial"/>
                <a:cs typeface="Arial"/>
              </a:rPr>
              <a:t>3.</a:t>
            </a:r>
            <a:r>
              <a:rPr lang="vi" sz="2400" b="0" i="0" strike="noStrike" cap="none" spc="0" baseline="0">
                <a:solidFill>
                  <a:srgbClr val="FFFFFF"/>
                </a:solidFill>
                <a:effectLst/>
                <a:latin typeface="Arial"/>
                <a:ea typeface="Arial"/>
                <a:cs typeface="Arial"/>
              </a:rPr>
              <a:t>  </a:t>
            </a:r>
            <a:r>
              <a:rPr lang="vi" sz="2400" b="0" i="0" strike="noStrike" cap="none" spc="0" baseline="0">
                <a:solidFill>
                  <a:srgbClr val="FFFFFF"/>
                </a:solidFill>
                <a:effectLst/>
                <a:latin typeface="Arial"/>
                <a:ea typeface="Arial"/>
                <a:cs typeface="Arial"/>
              </a:rPr>
              <a:t>Chuyển hướng cuộc trò chuyện, nhưng cũng thu hút sự chú ý đến những gì đang được nói.</a:t>
            </a:r>
            <a:br>
              <a:rPr sz="2400"/>
            </a:br>
            <a:endParaRPr lang="en-US" sz="2400"/>
          </a:p>
        </p:txBody>
      </p:sp>
      <p:sp>
        <p:nvSpPr>
          <p:cNvPr id="3" name="Content Placeholder 2">
            <a:extLst>
              <a:ext uri="{FF2B5EF4-FFF2-40B4-BE49-F238E27FC236}">
                <a16:creationId xmlns:a16="http://schemas.microsoft.com/office/drawing/2014/main" id="{85C80BD0-D8BE-6B18-190D-E0620234E3C3}"/>
              </a:ext>
            </a:extLst>
          </p:cNvPr>
          <p:cNvSpPr>
            <a:spLocks noGrp="1"/>
          </p:cNvSpPr>
          <p:nvPr>
            <p:ph idx="1"/>
          </p:nvPr>
        </p:nvSpPr>
        <p:spPr>
          <a:xfrm>
            <a:off x="432562" y="1898841"/>
            <a:ext cx="8074836" cy="4842074"/>
          </a:xfrm>
        </p:spPr>
        <p:txBody>
          <a:bodyPr/>
          <a:lstStyle/>
          <a:p>
            <a:r>
              <a:rPr lang="vi" sz="2400" b="0" i="0" strike="noStrike" cap="none" spc="0" baseline="0">
                <a:solidFill>
                  <a:srgbClr val="000000"/>
                </a:solidFill>
                <a:effectLst/>
                <a:latin typeface="Arial"/>
                <a:ea typeface="Arial"/>
                <a:cs typeface="Arial"/>
              </a:rPr>
              <a:t>Bạn nói, “trò đùa vú?</a:t>
            </a:r>
            <a:r>
              <a:rPr lang="vi" sz="2400" b="0" i="0" strike="noStrike" cap="none" spc="0" baseline="0">
                <a:solidFill>
                  <a:srgbClr val="000000"/>
                </a:solidFill>
                <a:effectLst/>
                <a:latin typeface="Arial"/>
                <a:ea typeface="Arial"/>
                <a:cs typeface="Arial"/>
              </a:rPr>
              <a:t> </a:t>
            </a:r>
            <a:r>
              <a:rPr lang="vi" sz="2400" b="0" i="0" strike="noStrike" cap="none" spc="0" baseline="0">
                <a:solidFill>
                  <a:srgbClr val="000000"/>
                </a:solidFill>
                <a:effectLst/>
                <a:latin typeface="Arial"/>
                <a:ea typeface="Arial"/>
                <a:cs typeface="Arial"/>
              </a:rPr>
              <a:t>Tôi biết đây là cuộc họp đầu tiên của tôi với nhóm này, nhưng điều này có vẻ không phù hợp.”</a:t>
            </a:r>
            <a:r>
              <a:rPr lang="vi" sz="2400" b="0" i="0" strike="noStrike" cap="none" spc="0" baseline="0">
                <a:solidFill>
                  <a:srgbClr val="000000"/>
                </a:solidFill>
                <a:effectLst/>
                <a:latin typeface="Arial"/>
                <a:ea typeface="Arial"/>
                <a:cs typeface="Arial"/>
              </a:rPr>
              <a:t> </a:t>
            </a:r>
          </a:p>
          <a:p>
            <a:r>
              <a:rPr lang="vi" sz="2400" b="0" i="0" strike="noStrike" cap="none" spc="0" baseline="0">
                <a:solidFill>
                  <a:srgbClr val="000000"/>
                </a:solidFill>
                <a:effectLst/>
                <a:latin typeface="Arial"/>
                <a:ea typeface="Arial"/>
                <a:cs typeface="Arial"/>
              </a:rPr>
              <a:t>Sếp của bạn bước vào và đề nghị nhóm tiếp tục và bạn nói đúng, nhóm cần phải chuyên nghiệp và xác định rằng nhận xét của họ là loại nhận xét có thể dẫn đến khiếu nại quấy rối tình dục hoặc môi trường làm việc thù địch.</a:t>
            </a:r>
            <a:r>
              <a:rPr lang="vi" sz="2400" b="0" i="0" strike="noStrike" cap="none" spc="0" baseline="0">
                <a:solidFill>
                  <a:srgbClr val="000000"/>
                </a:solidFill>
                <a:effectLst/>
                <a:latin typeface="Arial"/>
                <a:ea typeface="Arial"/>
                <a:cs typeface="Arial"/>
              </a:rPr>
              <a:t> </a:t>
            </a:r>
          </a:p>
          <a:p>
            <a:pPr marL="0" indent="0">
              <a:buNone/>
            </a:pPr>
            <a:endParaRPr lang="en-US" sz="2400"/>
          </a:p>
          <a:p>
            <a:pPr marL="0" indent="0">
              <a:buNone/>
            </a:pPr>
            <a:r>
              <a:rPr lang="vi" sz="2400" b="0" i="0" strike="noStrike" cap="none" spc="0" baseline="0">
                <a:solidFill>
                  <a:srgbClr val="000000"/>
                </a:solidFill>
                <a:effectLst/>
                <a:latin typeface="Arial"/>
                <a:ea typeface="Arial"/>
                <a:cs typeface="Arial"/>
              </a:rPr>
              <a:t>	</a:t>
            </a:r>
            <a:r>
              <a:rPr lang="vi" sz="2400" b="0" i="0" strike="noStrike" cap="none" spc="0" baseline="0">
                <a:solidFill>
                  <a:srgbClr val="000000"/>
                </a:solidFill>
                <a:effectLst/>
                <a:latin typeface="Arial"/>
                <a:ea typeface="Arial"/>
                <a:cs typeface="Arial"/>
              </a:rPr>
              <a:t>Đây là lựa chọn tốt nhất.</a:t>
            </a:r>
            <a:r>
              <a:rPr lang="vi" sz="2400" b="0" i="0" strike="noStrike" cap="none" spc="0" baseline="0">
                <a:solidFill>
                  <a:srgbClr val="000000"/>
                </a:solidFill>
                <a:effectLst/>
                <a:latin typeface="Arial"/>
                <a:ea typeface="Arial"/>
                <a:cs typeface="Arial"/>
              </a:rPr>
              <a:t> </a:t>
            </a:r>
          </a:p>
        </p:txBody>
      </p:sp>
      <p:sp>
        <p:nvSpPr>
          <p:cNvPr id="5" name="Slide Number Placeholder 4">
            <a:extLst>
              <a:ext uri="{FF2B5EF4-FFF2-40B4-BE49-F238E27FC236}">
                <a16:creationId xmlns:a16="http://schemas.microsoft.com/office/drawing/2014/main" id="{C5F90DA7-7ADB-1364-666D-06E275F46EFA}"/>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12</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1027DD51-562F-C1AE-E3FA-AFBF893BC7DE}"/>
              </a:ext>
            </a:extLst>
          </p:cNvPr>
          <p:cNvPicPr>
            <a:picLocks noChangeAspect="1"/>
          </p:cNvPicPr>
          <p:nvPr/>
        </p:nvPicPr>
        <p:blipFill>
          <a:blip r:embed="rId2"/>
          <a:stretch>
            <a:fillRect/>
          </a:stretch>
        </p:blipFill>
        <p:spPr>
          <a:xfrm>
            <a:off x="432562" y="4479731"/>
            <a:ext cx="975437" cy="972074"/>
          </a:xfrm>
          <a:prstGeom prst="rect">
            <a:avLst/>
          </a:prstGeom>
        </p:spPr>
      </p:pic>
    </p:spTree>
    <p:extLst>
      <p:ext uri="{BB962C8B-B14F-4D97-AF65-F5344CB8AC3E}">
        <p14:creationId xmlns:p14="http://schemas.microsoft.com/office/powerpoint/2010/main" val="3112748099"/>
      </p:ext>
    </p:extLst>
  </p:cSld>
  <p:clrMapOvr>
    <a:masterClrMapping/>
  </p:clrMapOvr>
  <p:transition spd="med">
    <p:fade/>
  </p:transition>
  <p:timing/>
</p:sld>
</file>

<file path=ppt/slides/slide12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6" name="Title 5">
            <a:extLst>
              <a:ext uri="{FF2B5EF4-FFF2-40B4-BE49-F238E27FC236}">
                <a16:creationId xmlns:a16="http://schemas.microsoft.com/office/drawing/2014/main" id="{A1BC8832-E6FA-A044-8BE9-91D33BA6EA48}"/>
              </a:ext>
            </a:extLst>
          </p:cNvPr>
          <p:cNvSpPr>
            <a:spLocks noGrp="1"/>
          </p:cNvSpPr>
          <p:nvPr>
            <p:ph type="title"/>
          </p:nvPr>
        </p:nvSpPr>
        <p:spPr/>
        <p:txBody>
          <a:bodyPr/>
          <a:lstStyle/>
          <a:p>
            <a:r>
              <a:rPr lang="vi" sz="3200" b="0" i="0" strike="noStrike" cap="none" spc="0" baseline="0">
                <a:solidFill>
                  <a:srgbClr val="FFFFFF"/>
                </a:solidFill>
                <a:effectLst/>
                <a:latin typeface="Arial"/>
                <a:ea typeface="Arial"/>
                <a:cs typeface="Arial"/>
              </a:rPr>
              <a:t>Quy trình Khiếu nại  </a:t>
            </a:r>
            <a:br>
              <a:rPr sz="1500"/>
            </a:br>
            <a:endParaRPr lang="en-US"/>
          </a:p>
        </p:txBody>
      </p:sp>
      <p:sp>
        <p:nvSpPr>
          <p:cNvPr id="11" name="Slide Number Placeholder 10">
            <a:extLst>
              <a:ext uri="{FF2B5EF4-FFF2-40B4-BE49-F238E27FC236}">
                <a16:creationId xmlns:a16="http://schemas.microsoft.com/office/drawing/2014/main" id="{8FA612DC-36BD-184E-9261-ABB1CD2A97F2}"/>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120</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9639955"/>
      </p:ext>
    </p:extLst>
  </p:cSld>
  <p:clrMapOvr>
    <a:masterClrMapping/>
  </p:clrMapOvr>
  <p:transition spd="med">
    <p:fade/>
  </p:transition>
  <p:timing/>
</p:sld>
</file>

<file path=ppt/slides/slide12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AC8CD9EB-EEFC-5174-6730-47999618FD31}"/>
              </a:ext>
            </a:extLst>
          </p:cNvPr>
          <p:cNvSpPr>
            <a:spLocks noGrp="1"/>
          </p:cNvSpPr>
          <p:nvPr>
            <p:ph type="title"/>
          </p:nvPr>
        </p:nvSpPr>
        <p:spPr/>
        <p:txBody>
          <a:bodyPr/>
          <a:lstStyle/>
          <a:p>
            <a:r>
              <a:rPr lang="vi" sz="3200" b="0" i="0" strike="noStrike" cap="none" spc="0" baseline="0">
                <a:solidFill>
                  <a:srgbClr val="FFFFFF"/>
                </a:solidFill>
                <a:effectLst/>
                <a:latin typeface="Arial"/>
                <a:ea typeface="Arial"/>
                <a:cs typeface="Arial"/>
              </a:rPr>
              <a:t>Quy trình khiếu nại:</a:t>
            </a:r>
            <a:r>
              <a:rPr lang="vi" sz="3200" b="0" i="0" strike="noStrike" cap="none" spc="0" baseline="0">
                <a:solidFill>
                  <a:srgbClr val="FFFFFF"/>
                </a:solidFill>
                <a:effectLst/>
                <a:latin typeface="Arial"/>
                <a:ea typeface="Arial"/>
                <a:cs typeface="Arial"/>
              </a:rPr>
              <a:t> </a:t>
            </a:r>
          </a:p>
        </p:txBody>
      </p:sp>
      <p:sp>
        <p:nvSpPr>
          <p:cNvPr id="3" name="Content Placeholder 2">
            <a:extLst>
              <a:ext uri="{FF2B5EF4-FFF2-40B4-BE49-F238E27FC236}">
                <a16:creationId xmlns:a16="http://schemas.microsoft.com/office/drawing/2014/main" id="{9FECB5C6-5D7A-A5C8-83AD-E99363F963F7}"/>
              </a:ext>
            </a:extLst>
          </p:cNvPr>
          <p:cNvSpPr>
            <a:spLocks noGrp="1"/>
          </p:cNvSpPr>
          <p:nvPr>
            <p:ph idx="1"/>
          </p:nvPr>
        </p:nvSpPr>
        <p:spPr>
          <a:xfrm>
            <a:off x="464995" y="1566817"/>
            <a:ext cx="8074836" cy="4842074"/>
          </a:xfrm>
        </p:spPr>
        <p:txBody>
          <a:bodyPr/>
          <a:lstStyle/>
          <a:p>
            <a:r>
              <a:rPr lang="vi" sz="2100" b="0" i="0" strike="noStrike" cap="none" spc="0" baseline="0">
                <a:solidFill>
                  <a:srgbClr val="000000"/>
                </a:solidFill>
                <a:effectLst/>
                <a:latin typeface="Arial"/>
                <a:ea typeface="Arial"/>
                <a:cs typeface="Arial"/>
              </a:rPr>
              <a:t>Cảm thấy được trao quyền để khiếu nại nếu cần</a:t>
            </a:r>
          </a:p>
          <a:p>
            <a:r>
              <a:rPr lang="vi" sz="2100" b="0" i="0" strike="noStrike" cap="none" spc="0" baseline="0">
                <a:solidFill>
                  <a:srgbClr val="000000"/>
                </a:solidFill>
                <a:effectLst/>
                <a:latin typeface="Arial"/>
                <a:ea typeface="Arial"/>
                <a:cs typeface="Arial"/>
              </a:rPr>
              <a:t>Hầu hết các khu vực pháp lý – giới hạn thời gian khiếu nại hợp pháp từ sáu tháng đến một năm</a:t>
            </a:r>
          </a:p>
          <a:p>
            <a:r>
              <a:rPr lang="vi" sz="2100" b="0" i="0" strike="noStrike" cap="none" spc="0" baseline="0">
                <a:solidFill>
                  <a:srgbClr val="000000"/>
                </a:solidFill>
                <a:effectLst/>
                <a:latin typeface="Arial"/>
                <a:ea typeface="Arial"/>
                <a:cs typeface="Arial"/>
              </a:rPr>
              <a:t>Giám sát viên thường được đào tạo để báo cáo bất kỳ hành vi quấy rối nào</a:t>
            </a:r>
          </a:p>
        </p:txBody>
      </p:sp>
      <p:sp>
        <p:nvSpPr>
          <p:cNvPr id="5" name="Slide Number Placeholder 4">
            <a:extLst>
              <a:ext uri="{FF2B5EF4-FFF2-40B4-BE49-F238E27FC236}">
                <a16:creationId xmlns:a16="http://schemas.microsoft.com/office/drawing/2014/main" id="{D38F08CA-6F10-E41E-B196-1B7057928E54}"/>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121</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6" name="Picture 5" descr="Close-up of a file folder with a label">
            <a:extLst>
              <a:ext uri="{FF2B5EF4-FFF2-40B4-BE49-F238E27FC236}">
                <a16:creationId xmlns:a16="http://schemas.microsoft.com/office/drawing/2014/main" id="{722E0DBB-F81D-F075-F357-2E6137CA1ACD}"/>
              </a:ext>
            </a:extLst>
          </p:cNvPr>
          <p:cNvPicPr>
            <a:picLocks noChangeAspect="1"/>
          </p:cNvPicPr>
          <p:nvPr/>
        </p:nvPicPr>
        <p:blipFill>
          <a:blip r:embed="rId2">
            <a:extLst>
              <a:ext uri="{837473B0-CC2E-450A-ABE3-18F120FF3D39}">
                <a1611:picAttrSrcUrl xmlns:a1611="http://schemas.microsoft.com/office/drawing/2016/11/main" r:id="rId3" r:embed="rId3"/>
              </a:ext>
            </a:extLst>
          </a:blip>
          <a:stretch>
            <a:fillRect/>
          </a:stretch>
        </p:blipFill>
        <p:spPr>
          <a:xfrm>
            <a:off x="2167966" y="3280144"/>
            <a:ext cx="4668893" cy="2631558"/>
          </a:xfrm>
          <a:prstGeom prst="rect">
            <a:avLst/>
          </a:prstGeom>
        </p:spPr>
      </p:pic>
    </p:spTree>
    <p:extLst>
      <p:ext uri="{BB962C8B-B14F-4D97-AF65-F5344CB8AC3E}">
        <p14:creationId xmlns:p14="http://schemas.microsoft.com/office/powerpoint/2010/main" val="2759949238"/>
      </p:ext>
    </p:extLst>
  </p:cSld>
  <p:clrMapOvr>
    <a:masterClrMapping/>
  </p:clrMapOvr>
  <p:transition spd="med">
    <p:fade/>
  </p:transition>
  <p:timing/>
</p:sld>
</file>

<file path=ppt/slides/slide12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AC8CD9EB-EEFC-5174-6730-47999618FD31}"/>
              </a:ext>
            </a:extLst>
          </p:cNvPr>
          <p:cNvSpPr>
            <a:spLocks noGrp="1"/>
          </p:cNvSpPr>
          <p:nvPr>
            <p:ph type="title"/>
          </p:nvPr>
        </p:nvSpPr>
        <p:spPr/>
        <p:txBody>
          <a:bodyPr/>
          <a:lstStyle/>
          <a:p>
            <a:r>
              <a:rPr lang="vi" sz="3200" b="0" i="0" strike="noStrike" cap="none" spc="0" baseline="0">
                <a:solidFill>
                  <a:srgbClr val="FFFFFF"/>
                </a:solidFill>
                <a:effectLst/>
                <a:latin typeface="Arial"/>
                <a:ea typeface="Arial"/>
                <a:cs typeface="Arial"/>
              </a:rPr>
              <a:t>Không trả thù:</a:t>
            </a:r>
            <a:r>
              <a:rPr lang="vi" sz="3200" b="0" i="0" strike="noStrike" cap="none" spc="0" baseline="0">
                <a:solidFill>
                  <a:srgbClr val="FFFFFF"/>
                </a:solidFill>
                <a:effectLst/>
                <a:latin typeface="Arial"/>
                <a:ea typeface="Arial"/>
                <a:cs typeface="Arial"/>
              </a:rPr>
              <a:t> </a:t>
            </a:r>
          </a:p>
        </p:txBody>
      </p:sp>
      <p:sp>
        <p:nvSpPr>
          <p:cNvPr id="3" name="Content Placeholder 2">
            <a:extLst>
              <a:ext uri="{FF2B5EF4-FFF2-40B4-BE49-F238E27FC236}">
                <a16:creationId xmlns:a16="http://schemas.microsoft.com/office/drawing/2014/main" id="{9FECB5C6-5D7A-A5C8-83AD-E99363F963F7}"/>
              </a:ext>
            </a:extLst>
          </p:cNvPr>
          <p:cNvSpPr>
            <a:spLocks noGrp="1"/>
          </p:cNvSpPr>
          <p:nvPr>
            <p:ph idx="1"/>
          </p:nvPr>
        </p:nvSpPr>
        <p:spPr>
          <a:xfrm>
            <a:off x="464995" y="1566817"/>
            <a:ext cx="8074836" cy="4842074"/>
          </a:xfrm>
        </p:spPr>
        <p:txBody>
          <a:bodyPr>
            <a:normAutofit/>
          </a:bodyPr>
          <a:lstStyle/>
          <a:p>
            <a:r>
              <a:rPr lang="vi" sz="2400" b="0" i="0" strike="noStrike" cap="none" spc="0" baseline="0">
                <a:solidFill>
                  <a:srgbClr val="000000"/>
                </a:solidFill>
                <a:effectLst/>
                <a:latin typeface="Arial"/>
                <a:ea typeface="Arial"/>
                <a:cs typeface="Arial"/>
              </a:rPr>
              <a:t>Người khiếu nại và nhân chứng được bảo vệ</a:t>
            </a:r>
            <a:r>
              <a:rPr lang="vi" sz="2400" b="0" i="0" strike="noStrike" cap="none" spc="0" baseline="0">
                <a:solidFill>
                  <a:srgbClr val="000000"/>
                </a:solidFill>
                <a:effectLst/>
                <a:latin typeface="Arial"/>
                <a:ea typeface="Arial"/>
                <a:cs typeface="Arial"/>
              </a:rPr>
              <a:t> </a:t>
            </a:r>
          </a:p>
          <a:p>
            <a:r>
              <a:rPr lang="vi" sz="2400" b="0" i="0" strike="noStrike" cap="none" spc="0" baseline="0">
                <a:solidFill>
                  <a:srgbClr val="000000"/>
                </a:solidFill>
                <a:effectLst/>
                <a:latin typeface="Arial"/>
                <a:ea typeface="Arial"/>
                <a:cs typeface="Arial"/>
              </a:rPr>
              <a:t>Tham khảo Đường dây nóng và Chính sách Không trả đũa của </a:t>
            </a:r>
            <a:r>
              <a:rPr lang="vi" sz="2400" b="0" i="0" strike="noStrike" cap="none" spc="0" baseline="0">
                <a:solidFill>
                  <a:srgbClr val="000000"/>
                </a:solidFill>
                <a:effectLst/>
                <a:latin typeface="Arial"/>
                <a:ea typeface="Arial"/>
                <a:cs typeface="Arial"/>
                <a:hlinkClick r:id="rId2" history="0"/>
              </a:rPr>
              <a:t>RPM</a:t>
            </a:r>
            <a:endParaRPr lang="en-US" sz="2400"/>
          </a:p>
          <a:p>
            <a:r>
              <a:rPr lang="vi" sz="2400" b="0" i="0" strike="noStrike" cap="none" spc="0" baseline="0">
                <a:solidFill>
                  <a:srgbClr val="000000"/>
                </a:solidFill>
                <a:effectLst/>
                <a:latin typeface="Arial"/>
                <a:ea typeface="Arial"/>
                <a:cs typeface="Arial"/>
              </a:rPr>
              <a:t>Trả đũa = bất kỳ hành động bất lợi nào, thậm chí là hành vi hoặc thái độ thù địch, vì người đó đã khiếu nại về hành vi quấy rối hoặc phân biệt đối xử</a:t>
            </a:r>
          </a:p>
          <a:p>
            <a:r>
              <a:rPr lang="vi" sz="2400" b="0" i="0" strike="noStrike" cap="none" spc="0" baseline="0">
                <a:solidFill>
                  <a:srgbClr val="000000"/>
                </a:solidFill>
                <a:effectLst/>
                <a:latin typeface="Arial"/>
                <a:ea typeface="Arial"/>
                <a:cs typeface="Arial"/>
              </a:rPr>
              <a:t>Bất kỳ hành động tiêu cực nào có thể ngăn cản một nhân viên hợp lý trong tình huống tương tự trong tương lai</a:t>
            </a:r>
            <a:r>
              <a:rPr lang="vi" sz="2400" b="0" i="0" strike="noStrike" cap="none" spc="0" baseline="0">
                <a:solidFill>
                  <a:srgbClr val="000000"/>
                </a:solidFill>
                <a:effectLst/>
                <a:latin typeface="Arial"/>
                <a:ea typeface="Arial"/>
                <a:cs typeface="Arial"/>
              </a:rPr>
              <a:t> </a:t>
            </a:r>
          </a:p>
          <a:p>
            <a:r>
              <a:rPr lang="vi" sz="2400" b="0" i="0" strike="noStrike" cap="none" spc="0" baseline="0">
                <a:solidFill>
                  <a:srgbClr val="000000"/>
                </a:solidFill>
                <a:effectLst/>
                <a:latin typeface="Arial"/>
                <a:ea typeface="Arial"/>
                <a:cs typeface="Arial"/>
              </a:rPr>
              <a:t>Ngay cả khi khiếu nại vô căn cứ</a:t>
            </a:r>
          </a:p>
        </p:txBody>
      </p:sp>
      <p:sp>
        <p:nvSpPr>
          <p:cNvPr id="5" name="Slide Number Placeholder 4">
            <a:extLst>
              <a:ext uri="{FF2B5EF4-FFF2-40B4-BE49-F238E27FC236}">
                <a16:creationId xmlns:a16="http://schemas.microsoft.com/office/drawing/2014/main" id="{D38F08CA-6F10-E41E-B196-1B7057928E54}"/>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122</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9390399"/>
      </p:ext>
    </p:extLst>
  </p:cSld>
  <p:clrMapOvr>
    <a:masterClrMapping/>
  </p:clrMapOvr>
  <p:transition spd="med">
    <p:fade/>
  </p:transition>
  <p:timing/>
</p:sld>
</file>

<file path=ppt/slides/slide12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6" name="Picture 5" descr="A red stamp with text on it">
            <a:extLst>
              <a:ext uri="{FF2B5EF4-FFF2-40B4-BE49-F238E27FC236}">
                <a16:creationId xmlns:a16="http://schemas.microsoft.com/office/drawing/2014/main" id="{6762A2BD-67B3-C15D-6D77-EE4118D2AF0D}"/>
              </a:ext>
            </a:extLst>
          </p:cNvPr>
          <p:cNvPicPr>
            <a:picLocks noChangeAspect="1"/>
          </p:cNvPicPr>
          <p:nvPr/>
        </p:nvPicPr>
        <p:blipFill>
          <a:blip r:embed="rId2">
            <a:duotone>
              <a:schemeClr val="accent2">
                <a:shade val="45000"/>
                <a:satMod val="135000"/>
              </a:schemeClr>
              <a:prstClr val="white"/>
            </a:duotone>
            <a:extLst>
              <a:ext uri="{837473B0-CC2E-450A-ABE3-18F120FF3D39}">
                <a1611:picAttrSrcUrl xmlns:a1611="http://schemas.microsoft.com/office/drawing/2016/11/main" r:id="rId3" r:embed="rId3"/>
              </a:ext>
            </a:extLst>
          </a:blip>
          <a:stretch>
            <a:fillRect/>
          </a:stretch>
        </p:blipFill>
        <p:spPr>
          <a:xfrm rot="1280681">
            <a:off x="-69587" y="2412535"/>
            <a:ext cx="9144000" cy="6457950"/>
          </a:xfrm>
          <a:prstGeom prst="rect">
            <a:avLst/>
          </a:prstGeom>
        </p:spPr>
      </p:pic>
      <p:sp>
        <p:nvSpPr>
          <p:cNvPr id="2" name="Title 1">
            <a:extLst>
              <a:ext uri="{FF2B5EF4-FFF2-40B4-BE49-F238E27FC236}">
                <a16:creationId xmlns:a16="http://schemas.microsoft.com/office/drawing/2014/main" id="{AC8CD9EB-EEFC-5174-6730-47999618FD31}"/>
              </a:ext>
            </a:extLst>
          </p:cNvPr>
          <p:cNvSpPr>
            <a:spLocks noGrp="1"/>
          </p:cNvSpPr>
          <p:nvPr>
            <p:ph type="title"/>
          </p:nvPr>
        </p:nvSpPr>
        <p:spPr/>
        <p:txBody>
          <a:bodyPr/>
          <a:lstStyle/>
          <a:p>
            <a:r>
              <a:rPr lang="vi" sz="3200" b="0" i="0" strike="noStrike" cap="none" spc="0" baseline="0">
                <a:solidFill>
                  <a:srgbClr val="FFFFFF"/>
                </a:solidFill>
                <a:effectLst/>
                <a:latin typeface="Arial"/>
                <a:ea typeface="Arial"/>
                <a:cs typeface="Arial"/>
              </a:rPr>
              <a:t>Bảo mật:</a:t>
            </a:r>
            <a:r>
              <a:rPr lang="vi" sz="3200" b="0" i="0" strike="noStrike" cap="none" spc="0" baseline="0">
                <a:solidFill>
                  <a:srgbClr val="FFFFFF"/>
                </a:solidFill>
                <a:effectLst/>
                <a:latin typeface="Arial"/>
                <a:ea typeface="Arial"/>
                <a:cs typeface="Arial"/>
              </a:rPr>
              <a:t> </a:t>
            </a:r>
          </a:p>
        </p:txBody>
      </p:sp>
      <p:sp>
        <p:nvSpPr>
          <p:cNvPr id="3" name="Content Placeholder 2">
            <a:extLst>
              <a:ext uri="{FF2B5EF4-FFF2-40B4-BE49-F238E27FC236}">
                <a16:creationId xmlns:a16="http://schemas.microsoft.com/office/drawing/2014/main" id="{9FECB5C6-5D7A-A5C8-83AD-E99363F963F7}"/>
              </a:ext>
            </a:extLst>
          </p:cNvPr>
          <p:cNvSpPr>
            <a:spLocks noGrp="1"/>
          </p:cNvSpPr>
          <p:nvPr>
            <p:ph idx="1"/>
          </p:nvPr>
        </p:nvSpPr>
        <p:spPr>
          <a:xfrm>
            <a:off x="678396" y="1681117"/>
            <a:ext cx="8080291" cy="4736012"/>
          </a:xfrm>
        </p:spPr>
        <p:txBody>
          <a:bodyPr>
            <a:normAutofit/>
          </a:bodyPr>
          <a:lstStyle/>
          <a:p>
            <a:r>
              <a:rPr lang="vi" sz="2400" b="0" i="0" strike="noStrike" cap="none" spc="0" baseline="0">
                <a:solidFill>
                  <a:srgbClr val="000000"/>
                </a:solidFill>
                <a:effectLst/>
                <a:latin typeface="Arial"/>
                <a:ea typeface="Arial"/>
                <a:cs typeface="Arial"/>
              </a:rPr>
              <a:t>Quyết định hợp lý</a:t>
            </a:r>
          </a:p>
          <a:p>
            <a:r>
              <a:rPr lang="vi" sz="2400" b="0" i="0" strike="noStrike" cap="none" spc="0" baseline="0">
                <a:solidFill>
                  <a:srgbClr val="000000"/>
                </a:solidFill>
                <a:effectLst/>
                <a:latin typeface="Arial"/>
                <a:ea typeface="Arial"/>
                <a:cs typeface="Arial"/>
              </a:rPr>
              <a:t>Tính bảo mật chỉ có thể được cam kết trong phạm vi có thể trong các trường hợp</a:t>
            </a:r>
          </a:p>
          <a:p>
            <a:r>
              <a:rPr lang="vi" sz="2400" b="0" i="0" strike="noStrike" cap="none" spc="0" baseline="0">
                <a:solidFill>
                  <a:srgbClr val="000000"/>
                </a:solidFill>
                <a:effectLst/>
                <a:latin typeface="Arial"/>
                <a:ea typeface="Arial"/>
                <a:cs typeface="Arial"/>
              </a:rPr>
              <a:t>Kẻ quấy rối bị cáo buộc có thể không tránh khỏi biết được danh tính của người khiếu nại và nhân chứng</a:t>
            </a:r>
          </a:p>
          <a:p>
            <a:r>
              <a:rPr lang="vi" sz="2400" b="0" i="0" strike="noStrike" cap="none" spc="0" baseline="0">
                <a:solidFill>
                  <a:srgbClr val="000000"/>
                </a:solidFill>
                <a:effectLst/>
                <a:latin typeface="Arial"/>
                <a:ea typeface="Arial"/>
                <a:cs typeface="Arial"/>
              </a:rPr>
              <a:t>Người bị cáo buộc quấy rối có quyền – có thể cần tìm hiểu nguồn gốc của khiếu nại để tự bảo vệ mình một cách công bằng</a:t>
            </a:r>
          </a:p>
        </p:txBody>
      </p:sp>
      <p:sp>
        <p:nvSpPr>
          <p:cNvPr id="5" name="Slide Number Placeholder 4">
            <a:extLst>
              <a:ext uri="{FF2B5EF4-FFF2-40B4-BE49-F238E27FC236}">
                <a16:creationId xmlns:a16="http://schemas.microsoft.com/office/drawing/2014/main" id="{D38F08CA-6F10-E41E-B196-1B7057928E54}"/>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123</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8093146"/>
      </p:ext>
    </p:extLst>
  </p:cSld>
  <p:clrMapOvr>
    <a:masterClrMapping/>
  </p:clrMapOvr>
  <p:transition spd="med">
    <p:fade/>
  </p:transition>
  <p:timing/>
</p:sld>
</file>

<file path=ppt/slides/slide12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AC8CD9EB-EEFC-5174-6730-47999618FD31}"/>
              </a:ext>
            </a:extLst>
          </p:cNvPr>
          <p:cNvSpPr>
            <a:spLocks noGrp="1"/>
          </p:cNvSpPr>
          <p:nvPr>
            <p:ph type="title"/>
          </p:nvPr>
        </p:nvSpPr>
        <p:spPr>
          <a:xfrm>
            <a:off x="822959" y="182880"/>
            <a:ext cx="7381415" cy="729882"/>
          </a:xfrm>
        </p:spPr>
        <p:txBody>
          <a:bodyPr anchor="ctr">
            <a:normAutofit/>
          </a:bodyPr>
          <a:lstStyle/>
          <a:p>
            <a:r>
              <a:rPr lang="vi" sz="2800" b="0" i="0" strike="noStrike" cap="none" spc="0" baseline="0">
                <a:solidFill>
                  <a:srgbClr val="FFFFFF"/>
                </a:solidFill>
                <a:effectLst/>
                <a:latin typeface="Arial"/>
                <a:ea typeface="Arial"/>
                <a:cs typeface="Arial"/>
              </a:rPr>
              <a:t>Nghiên cứu tình huống</a:t>
            </a:r>
            <a:r>
              <a:rPr lang="vi" sz="2800" b="0" i="0" strike="noStrike" cap="none" spc="0" baseline="0">
                <a:solidFill>
                  <a:srgbClr val="FFFFFF"/>
                </a:solidFill>
                <a:effectLst/>
                <a:latin typeface="Arial"/>
                <a:ea typeface="Arial"/>
                <a:cs typeface="Arial"/>
              </a:rPr>
              <a:t>  </a:t>
            </a:r>
          </a:p>
        </p:txBody>
      </p:sp>
      <p:graphicFrame>
        <p:nvGraphicFramePr>
          <p:cNvPr id="7" name="Content Placeholder 2">
            <a:extLst>
              <a:ext uri="{FF2B5EF4-FFF2-40B4-BE49-F238E27FC236}">
                <a16:creationId xmlns:a16="http://schemas.microsoft.com/office/drawing/2014/main" id="{3277A869-84E7-8020-F799-D21E8D54275F}"/>
              </a:ext>
            </a:extLst>
          </p:cNvPr>
          <p:cNvGraphicFramePr>
            <a:graphicFrameLocks noGrp="1"/>
          </p:cNvGraphicFramePr>
          <p:nvPr>
            <p:ph sz="half" idx="2"/>
            <p:extLst>
              <p:ext uri="{D42A27DB-BD31-4B8C-83A1-F6EECF244321}">
                <p14:modId xmlns:p14="http://schemas.microsoft.com/office/powerpoint/2010/main" val="2334765135"/>
              </p:ext>
            </p:extLst>
          </p:nvPr>
        </p:nvGraphicFramePr>
        <p:xfrm>
          <a:off x="4763621" y="1508125"/>
          <a:ext cx="3886200" cy="5135424"/>
        </p:xfrm>
        <a:graphic>
          <a:graphicData uri="http://schemas.openxmlformats.org/drawingml/2006/diagram">
            <dgm:relIds xmlns:dgm="http://schemas.openxmlformats.org/drawingml/2006/diagram" r:dm="rId3" r:lo="rId4" r:qs="rId5" r:cs="rId6"/>
          </a:graphicData>
        </a:graphic>
      </p:graphicFrame>
      <p:sp>
        <p:nvSpPr>
          <p:cNvPr id="5" name="Slide Number Placeholder 4" hidden="1">
            <a:extLst>
              <a:ext uri="{FF2B5EF4-FFF2-40B4-BE49-F238E27FC236}">
                <a16:creationId xmlns:a16="http://schemas.microsoft.com/office/drawing/2014/main" id="{D38F08CA-6F10-E41E-B196-1B7057928E54}"/>
              </a:ext>
            </a:extLst>
          </p:cNvPr>
          <p:cNvSpPr>
            <a:spLocks noGrp="1"/>
          </p:cNvSpPr>
          <p:nvPr>
            <p:ph type="sldNum" sz="quarter" idx="4294967295"/>
          </p:nvPr>
        </p:nvSpPr>
        <p:spPr>
          <a:xfrm>
            <a:off x="8663437" y="6558353"/>
            <a:ext cx="480561" cy="365125"/>
          </a:xfrm>
        </p:spPr>
        <p:txBody>
          <a:bodyPr/>
          <a:lstStyle/>
          <a:p>
            <a:pPr marL="0" marR="0" lvl="0" indent="0" algn="r" defTabSz="914400" rtl="0" eaLnBrk="1" fontAlgn="auto" latinLnBrk="0" hangingPunct="1">
              <a:lnSpc>
                <a:spcPct val="100000"/>
              </a:lnSpc>
              <a:spcBef>
                <a:spcPct val="0"/>
              </a:spcBef>
              <a:spcAft>
                <a:spcPts val="600"/>
              </a:spcAft>
              <a:buClrTx/>
              <a:buSzTx/>
              <a:buFontTx/>
              <a:buNone/>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ts val="600"/>
                </a:spcAft>
                <a:buClrTx/>
                <a:buSzTx/>
                <a:buFontTx/>
                <a:buNone/>
                <a:defRPr/>
              </a:pPr>
              <a:t>124</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12" name="Content Placeholder 11" descr="A group of people standing around a table&#10;&#10;Description automatically generated">
            <a:extLst>
              <a:ext uri="{FF2B5EF4-FFF2-40B4-BE49-F238E27FC236}">
                <a16:creationId xmlns:a16="http://schemas.microsoft.com/office/drawing/2014/main" id="{3E8B5AA1-FEA3-B155-B89B-123E5BF3167B}"/>
              </a:ext>
            </a:extLst>
          </p:cNvPr>
          <p:cNvPicPr>
            <a:picLocks noGrp="1" noChangeAspect="1"/>
          </p:cNvPicPr>
          <p:nvPr>
            <p:ph sz="half" idx="1"/>
          </p:nvPr>
        </p:nvPicPr>
        <p:blipFill>
          <a:blip r:embed="rId7"/>
          <a:stretch>
            <a:fillRect/>
          </a:stretch>
        </p:blipFill>
        <p:spPr>
          <a:xfrm>
            <a:off x="645914" y="1508125"/>
            <a:ext cx="3851672" cy="5135563"/>
          </a:xfrm>
        </p:spPr>
      </p:pic>
    </p:spTree>
    <p:extLst>
      <p:ext uri="{BB962C8B-B14F-4D97-AF65-F5344CB8AC3E}">
        <p14:creationId xmlns:p14="http://schemas.microsoft.com/office/powerpoint/2010/main" val="3040046042"/>
      </p:ext>
    </p:extLst>
  </p:cSld>
  <p:clrMapOvr>
    <a:masterClrMapping/>
  </p:clrMapOvr>
  <p:transition spd="med">
    <p:fade/>
  </p:transition>
  <p:timing/>
</p:sld>
</file>

<file path=ppt/slides/slide12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AC8CD9EB-EEFC-5174-6730-47999618FD31}"/>
              </a:ext>
            </a:extLst>
          </p:cNvPr>
          <p:cNvSpPr>
            <a:spLocks noGrp="1"/>
          </p:cNvSpPr>
          <p:nvPr>
            <p:ph type="title"/>
          </p:nvPr>
        </p:nvSpPr>
        <p:spPr/>
        <p:txBody>
          <a:bodyPr/>
          <a:lstStyle/>
          <a:p>
            <a:r>
              <a:rPr lang="vi" sz="2800" b="0" i="0" strike="noStrike" cap="none" spc="0" baseline="0">
                <a:solidFill>
                  <a:srgbClr val="FFFFFF"/>
                </a:solidFill>
                <a:effectLst/>
                <a:latin typeface="Arial"/>
                <a:ea typeface="Arial"/>
                <a:cs typeface="Arial"/>
              </a:rPr>
              <a:t>Nghiên cứu tình huống</a:t>
            </a:r>
            <a:r>
              <a:rPr lang="vi" sz="2800" b="0" i="0" strike="noStrike" cap="none" spc="0" baseline="0">
                <a:solidFill>
                  <a:srgbClr val="FFFFFF"/>
                </a:solidFill>
                <a:effectLst/>
                <a:latin typeface="Arial"/>
                <a:ea typeface="Arial"/>
                <a:cs typeface="Arial"/>
              </a:rPr>
              <a:t>  </a:t>
            </a:r>
          </a:p>
        </p:txBody>
      </p:sp>
      <p:sp>
        <p:nvSpPr>
          <p:cNvPr id="3" name="Content Placeholder 2">
            <a:extLst>
              <a:ext uri="{FF2B5EF4-FFF2-40B4-BE49-F238E27FC236}">
                <a16:creationId xmlns:a16="http://schemas.microsoft.com/office/drawing/2014/main" id="{9FECB5C6-5D7A-A5C8-83AD-E99363F963F7}"/>
              </a:ext>
            </a:extLst>
          </p:cNvPr>
          <p:cNvSpPr>
            <a:spLocks noGrp="1"/>
          </p:cNvSpPr>
          <p:nvPr>
            <p:ph idx="1"/>
          </p:nvPr>
        </p:nvSpPr>
        <p:spPr>
          <a:xfrm>
            <a:off x="464995" y="1566817"/>
            <a:ext cx="8074836" cy="4842074"/>
          </a:xfrm>
        </p:spPr>
        <p:txBody>
          <a:bodyPr>
            <a:normAutofit lnSpcReduction="10000"/>
          </a:bodyPr>
          <a:lstStyle/>
          <a:p>
            <a:r>
              <a:rPr lang="vi" sz="2400" b="0" i="0" strike="noStrike" cap="none" spc="0" baseline="0">
                <a:solidFill>
                  <a:srgbClr val="000000"/>
                </a:solidFill>
                <a:effectLst/>
                <a:latin typeface="Arial"/>
                <a:ea typeface="Arial"/>
                <a:cs typeface="Arial"/>
              </a:rPr>
              <a:t>Khi bạn đang đi bộ đến xe của mình, Celeste tiến lại gần bạn và muốn thảo luận một cách riêng tư.</a:t>
            </a:r>
            <a:r>
              <a:rPr lang="vi" sz="2400" b="0" i="0" strike="noStrike" cap="none" spc="0" baseline="0">
                <a:solidFill>
                  <a:srgbClr val="000000"/>
                </a:solidFill>
                <a:effectLst/>
                <a:latin typeface="Arial"/>
                <a:ea typeface="Arial"/>
                <a:cs typeface="Arial"/>
              </a:rPr>
              <a:t> </a:t>
            </a:r>
          </a:p>
          <a:p>
            <a:r>
              <a:rPr lang="vi" sz="2400" b="0" i="0" strike="noStrike" cap="none" spc="0" baseline="0">
                <a:solidFill>
                  <a:srgbClr val="000000"/>
                </a:solidFill>
                <a:effectLst/>
                <a:latin typeface="Arial"/>
                <a:ea typeface="Arial"/>
                <a:cs typeface="Arial"/>
              </a:rPr>
              <a:t>Cô ấy nói rằng cô ấy thực sự thích thú với vị trí thực tập của mình, nhưng Greg đã không thích hợp với cô ấy.</a:t>
            </a:r>
            <a:r>
              <a:rPr lang="vi" sz="2400" b="0" i="0" strike="noStrike" cap="none" spc="0" baseline="0">
                <a:solidFill>
                  <a:srgbClr val="000000"/>
                </a:solidFill>
                <a:effectLst/>
                <a:latin typeface="Arial"/>
                <a:ea typeface="Arial"/>
                <a:cs typeface="Arial"/>
              </a:rPr>
              <a:t> </a:t>
            </a:r>
            <a:r>
              <a:rPr lang="vi" sz="2400" b="0" i="0" strike="noStrike" cap="none" spc="0" baseline="0">
                <a:solidFill>
                  <a:srgbClr val="000000"/>
                </a:solidFill>
                <a:effectLst/>
                <a:latin typeface="Arial"/>
                <a:ea typeface="Arial"/>
                <a:cs typeface="Arial"/>
              </a:rPr>
              <a:t>Cô ấy nói rằng anh ấy đã dồn cô ấy vào một tủ đồ, nhét tóc sau tai cô ấy và nói với cô ấy rằng anh ấy có thể đảm bảo cho cô ấy một công việc ở đây.</a:t>
            </a:r>
            <a:r>
              <a:rPr lang="vi" sz="2400" b="0" i="0" strike="noStrike" cap="none" spc="0" baseline="0">
                <a:solidFill>
                  <a:srgbClr val="000000"/>
                </a:solidFill>
                <a:effectLst/>
                <a:latin typeface="Arial"/>
                <a:ea typeface="Arial"/>
                <a:cs typeface="Arial"/>
              </a:rPr>
              <a:t> </a:t>
            </a:r>
            <a:r>
              <a:rPr lang="vi" sz="2400" b="0" i="0" strike="noStrike" cap="none" spc="0" baseline="0">
                <a:solidFill>
                  <a:srgbClr val="000000"/>
                </a:solidFill>
                <a:effectLst/>
                <a:latin typeface="Arial"/>
                <a:ea typeface="Arial"/>
                <a:cs typeface="Arial"/>
              </a:rPr>
              <a:t>Anh ta đề nghị đưa cô đi ăn tối để thảo luận về điều đó và đề cập rằng các đánh giá sẽ được đưa ra trong vài tuần tới.</a:t>
            </a:r>
            <a:r>
              <a:rPr lang="vi" sz="2400" b="0" i="0" strike="noStrike" cap="none" spc="0" baseline="0">
                <a:solidFill>
                  <a:srgbClr val="000000"/>
                </a:solidFill>
                <a:effectLst/>
                <a:latin typeface="Arial"/>
                <a:ea typeface="Arial"/>
                <a:cs typeface="Arial"/>
              </a:rPr>
              <a:t> </a:t>
            </a:r>
          </a:p>
          <a:p>
            <a:r>
              <a:rPr lang="vi" sz="2400" b="0" i="0" strike="noStrike" cap="none" spc="0" baseline="0">
                <a:solidFill>
                  <a:srgbClr val="000000"/>
                </a:solidFill>
                <a:effectLst/>
                <a:latin typeface="Arial"/>
                <a:ea typeface="Arial"/>
                <a:cs typeface="Arial"/>
              </a:rPr>
              <a:t>Bạn đề nghị báo cáo sự cố này cho bộ phận Nhân sự hoặc quản lý.</a:t>
            </a:r>
            <a:r>
              <a:rPr lang="vi" sz="2400" b="0" i="0" strike="noStrike" cap="none" spc="0" baseline="0">
                <a:solidFill>
                  <a:srgbClr val="000000"/>
                </a:solidFill>
                <a:effectLst/>
                <a:latin typeface="Arial"/>
                <a:ea typeface="Arial"/>
                <a:cs typeface="Arial"/>
              </a:rPr>
              <a:t> </a:t>
            </a:r>
          </a:p>
          <a:p>
            <a:r>
              <a:rPr lang="vi" sz="2400" b="0" i="0" strike="noStrike" cap="none" spc="0" baseline="0">
                <a:solidFill>
                  <a:srgbClr val="000000"/>
                </a:solidFill>
                <a:effectLst/>
                <a:latin typeface="Arial"/>
                <a:ea typeface="Arial"/>
                <a:cs typeface="Arial"/>
              </a:rPr>
              <a:t>Celeste từ chối sự giúp đỡ của bạn và yêu cầu bạn không nói bất cứ điều gì.</a:t>
            </a:r>
            <a:r>
              <a:rPr lang="vi" sz="2400" b="0" i="0" strike="noStrike" cap="none" spc="0" baseline="0">
                <a:solidFill>
                  <a:srgbClr val="000000"/>
                </a:solidFill>
                <a:effectLst/>
                <a:latin typeface="Arial"/>
                <a:ea typeface="Arial"/>
                <a:cs typeface="Arial"/>
              </a:rPr>
              <a:t> </a:t>
            </a:r>
          </a:p>
        </p:txBody>
      </p:sp>
      <p:sp>
        <p:nvSpPr>
          <p:cNvPr id="5" name="Slide Number Placeholder 4">
            <a:extLst>
              <a:ext uri="{FF2B5EF4-FFF2-40B4-BE49-F238E27FC236}">
                <a16:creationId xmlns:a16="http://schemas.microsoft.com/office/drawing/2014/main" id="{D38F08CA-6F10-E41E-B196-1B7057928E54}"/>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125</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4496459"/>
      </p:ext>
    </p:extLst>
  </p:cSld>
  <p:clrMapOvr>
    <a:masterClrMapping/>
  </p:clrMapOvr>
  <p:transition spd="med">
    <p:fade/>
  </p:transition>
  <p:timing/>
</p:sld>
</file>

<file path=ppt/slides/slide12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AC8CD9EB-EEFC-5174-6730-47999618FD31}"/>
              </a:ext>
            </a:extLst>
          </p:cNvPr>
          <p:cNvSpPr>
            <a:spLocks noGrp="1"/>
          </p:cNvSpPr>
          <p:nvPr>
            <p:ph type="title"/>
          </p:nvPr>
        </p:nvSpPr>
        <p:spPr/>
        <p:txBody>
          <a:bodyPr/>
          <a:lstStyle/>
          <a:p>
            <a:r>
              <a:rPr lang="vi" sz="2800" b="0" i="0" strike="noStrike" cap="none" spc="0" baseline="0">
                <a:solidFill>
                  <a:srgbClr val="FFFFFF"/>
                </a:solidFill>
                <a:effectLst/>
                <a:latin typeface="Arial"/>
                <a:ea typeface="Arial"/>
                <a:cs typeface="Arial"/>
              </a:rPr>
              <a:t>Các bước tiếp theo có thể thực hiện không?</a:t>
            </a:r>
            <a:r>
              <a:rPr lang="vi" sz="2800" b="0" i="0" strike="noStrike" cap="none" spc="0" baseline="0">
                <a:solidFill>
                  <a:srgbClr val="FFFFFF"/>
                </a:solidFill>
                <a:effectLst/>
                <a:latin typeface="Arial"/>
                <a:ea typeface="Arial"/>
                <a:cs typeface="Arial"/>
              </a:rPr>
              <a:t>   </a:t>
            </a:r>
          </a:p>
        </p:txBody>
      </p:sp>
      <p:sp>
        <p:nvSpPr>
          <p:cNvPr id="3" name="Content Placeholder 2">
            <a:extLst>
              <a:ext uri="{FF2B5EF4-FFF2-40B4-BE49-F238E27FC236}">
                <a16:creationId xmlns:a16="http://schemas.microsoft.com/office/drawing/2014/main" id="{9FECB5C6-5D7A-A5C8-83AD-E99363F963F7}"/>
              </a:ext>
            </a:extLst>
          </p:cNvPr>
          <p:cNvSpPr>
            <a:spLocks noGrp="1"/>
          </p:cNvSpPr>
          <p:nvPr>
            <p:ph idx="1"/>
          </p:nvPr>
        </p:nvSpPr>
        <p:spPr>
          <a:xfrm>
            <a:off x="464995" y="1898841"/>
            <a:ext cx="8074836" cy="4842074"/>
          </a:xfrm>
        </p:spPr>
        <p:txBody>
          <a:bodyPr>
            <a:normAutofit/>
          </a:bodyPr>
          <a:lstStyle/>
          <a:p>
            <a:pPr>
              <a:buFont typeface="Wingdings" panose="05000000000000000000" pitchFamily="2" charset="2"/>
              <a:buChar char="q"/>
            </a:pPr>
            <a:r>
              <a:rPr lang="vi" sz="2400" b="0" i="0" strike="noStrike" cap="none" spc="0" baseline="0">
                <a:solidFill>
                  <a:srgbClr val="000000"/>
                </a:solidFill>
                <a:effectLst/>
                <a:latin typeface="Arial"/>
                <a:ea typeface="Arial"/>
                <a:cs typeface="Arial"/>
              </a:rPr>
              <a:t>Để nó một mình.</a:t>
            </a:r>
            <a:r>
              <a:rPr lang="vi" sz="2400" b="0" i="0" strike="noStrike" cap="none" spc="0" baseline="0">
                <a:solidFill>
                  <a:srgbClr val="000000"/>
                </a:solidFill>
                <a:effectLst/>
                <a:latin typeface="Arial"/>
                <a:ea typeface="Arial"/>
                <a:cs typeface="Arial"/>
              </a:rPr>
              <a:t> </a:t>
            </a:r>
            <a:r>
              <a:rPr lang="vi" sz="2400" b="0" i="0" strike="noStrike" cap="none" spc="0" baseline="0">
                <a:solidFill>
                  <a:srgbClr val="000000"/>
                </a:solidFill>
                <a:effectLst/>
                <a:latin typeface="Arial"/>
                <a:ea typeface="Arial"/>
                <a:cs typeface="Arial"/>
              </a:rPr>
              <a:t>Celeste yêu cầu bạn không làm gì cả.</a:t>
            </a:r>
            <a:r>
              <a:rPr lang="vi" sz="2400" b="0" i="0" strike="noStrike" cap="none" spc="0" baseline="0">
                <a:solidFill>
                  <a:srgbClr val="000000"/>
                </a:solidFill>
                <a:effectLst/>
                <a:latin typeface="Arial"/>
                <a:ea typeface="Arial"/>
                <a:cs typeface="Arial"/>
              </a:rPr>
              <a:t> </a:t>
            </a:r>
          </a:p>
          <a:p>
            <a:pPr>
              <a:buFont typeface="Wingdings" panose="05000000000000000000" pitchFamily="2" charset="2"/>
              <a:buChar char="q"/>
            </a:pPr>
            <a:r>
              <a:rPr lang="vi" sz="2400" b="0" i="0" strike="noStrike" cap="none" spc="0" baseline="0">
                <a:solidFill>
                  <a:srgbClr val="000000"/>
                </a:solidFill>
                <a:effectLst/>
                <a:latin typeface="Arial"/>
                <a:ea typeface="Arial"/>
                <a:cs typeface="Arial"/>
              </a:rPr>
              <a:t>Đến gặp Greg trực tiếp và đối chất với anh ta.</a:t>
            </a:r>
            <a:r>
              <a:rPr lang="vi" sz="2400" b="0" i="0" strike="noStrike" cap="none" spc="0" baseline="0">
                <a:solidFill>
                  <a:srgbClr val="000000"/>
                </a:solidFill>
                <a:effectLst/>
                <a:latin typeface="Arial"/>
                <a:ea typeface="Arial"/>
                <a:cs typeface="Arial"/>
              </a:rPr>
              <a:t> </a:t>
            </a:r>
          </a:p>
          <a:p>
            <a:pPr>
              <a:buFont typeface="Wingdings" panose="05000000000000000000" pitchFamily="2" charset="2"/>
              <a:buChar char="q"/>
            </a:pPr>
            <a:r>
              <a:rPr lang="vi" sz="2400" b="0" i="0" strike="noStrike" cap="none" spc="0" baseline="0">
                <a:solidFill>
                  <a:srgbClr val="000000"/>
                </a:solidFill>
                <a:effectLst/>
                <a:latin typeface="Arial"/>
                <a:ea typeface="Arial"/>
                <a:cs typeface="Arial"/>
              </a:rPr>
              <a:t>Báo cáo cho giám sát viên và Bộ phận Nhân sự</a:t>
            </a:r>
            <a:r>
              <a:rPr lang="vi" sz="2400" b="0" i="0" strike="noStrike" cap="none" spc="0" baseline="0">
                <a:solidFill>
                  <a:srgbClr val="000000"/>
                </a:solidFill>
                <a:effectLst/>
                <a:latin typeface="Arial"/>
                <a:ea typeface="Arial"/>
                <a:cs typeface="Arial"/>
              </a:rPr>
              <a:t> </a:t>
            </a:r>
          </a:p>
        </p:txBody>
      </p:sp>
      <p:sp>
        <p:nvSpPr>
          <p:cNvPr id="5" name="Slide Number Placeholder 4">
            <a:extLst>
              <a:ext uri="{FF2B5EF4-FFF2-40B4-BE49-F238E27FC236}">
                <a16:creationId xmlns:a16="http://schemas.microsoft.com/office/drawing/2014/main" id="{D38F08CA-6F10-E41E-B196-1B7057928E54}"/>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126</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1651047"/>
      </p:ext>
    </p:extLst>
  </p:cSld>
  <p:clrMapOvr>
    <a:masterClrMapping/>
  </p:clrMapOvr>
  <p:transition spd="med">
    <p:fade/>
  </p:transition>
  <p:timing/>
</p:sld>
</file>

<file path=ppt/slides/slide12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AC8CD9EB-EEFC-5174-6730-47999618FD31}"/>
              </a:ext>
            </a:extLst>
          </p:cNvPr>
          <p:cNvSpPr>
            <a:spLocks noGrp="1"/>
          </p:cNvSpPr>
          <p:nvPr>
            <p:ph type="title"/>
          </p:nvPr>
        </p:nvSpPr>
        <p:spPr/>
        <p:txBody>
          <a:bodyPr/>
          <a:lstStyle/>
          <a:p>
            <a:r>
              <a:rPr lang="vi" sz="2800" b="0" i="0" strike="noStrike" cap="none" spc="0" baseline="0">
                <a:solidFill>
                  <a:srgbClr val="FFFFFF"/>
                </a:solidFill>
                <a:effectLst/>
                <a:latin typeface="Arial"/>
                <a:ea typeface="Arial"/>
                <a:cs typeface="Arial"/>
              </a:rPr>
              <a:t>Báo cáo cho Giám sát viên và Bộ phận Nhân sự</a:t>
            </a:r>
            <a:r>
              <a:rPr lang="vi" sz="2800" b="0" i="0" strike="noStrike" cap="none" spc="0" baseline="0">
                <a:solidFill>
                  <a:srgbClr val="FFFFFF"/>
                </a:solidFill>
                <a:effectLst/>
                <a:latin typeface="Arial"/>
                <a:ea typeface="Arial"/>
                <a:cs typeface="Arial"/>
              </a:rPr>
              <a:t>   </a:t>
            </a:r>
          </a:p>
        </p:txBody>
      </p:sp>
      <p:sp>
        <p:nvSpPr>
          <p:cNvPr id="3" name="Content Placeholder 2">
            <a:extLst>
              <a:ext uri="{FF2B5EF4-FFF2-40B4-BE49-F238E27FC236}">
                <a16:creationId xmlns:a16="http://schemas.microsoft.com/office/drawing/2014/main" id="{9FECB5C6-5D7A-A5C8-83AD-E99363F963F7}"/>
              </a:ext>
            </a:extLst>
          </p:cNvPr>
          <p:cNvSpPr>
            <a:spLocks noGrp="1"/>
          </p:cNvSpPr>
          <p:nvPr>
            <p:ph idx="1"/>
          </p:nvPr>
        </p:nvSpPr>
        <p:spPr>
          <a:xfrm>
            <a:off x="464995" y="2081404"/>
            <a:ext cx="8074836" cy="4842074"/>
          </a:xfrm>
        </p:spPr>
        <p:txBody>
          <a:bodyPr/>
          <a:lstStyle/>
          <a:p>
            <a:pPr marL="0" indent="0">
              <a:buNone/>
            </a:pPr>
            <a:r>
              <a:rPr lang="vi" sz="2100" b="0" i="0" strike="noStrike" cap="none" spc="0" baseline="0">
                <a:solidFill>
                  <a:srgbClr val="000000"/>
                </a:solidFill>
                <a:effectLst/>
                <a:latin typeface="Arial"/>
                <a:ea typeface="Arial"/>
                <a:cs typeface="Arial"/>
              </a:rPr>
              <a:t>	</a:t>
            </a:r>
            <a:r>
              <a:rPr lang="vi" sz="2100" b="0" i="0" strike="noStrike" cap="none" spc="0" baseline="0">
                <a:solidFill>
                  <a:srgbClr val="000000"/>
                </a:solidFill>
                <a:effectLst/>
                <a:latin typeface="Arial"/>
                <a:ea typeface="Arial"/>
                <a:cs typeface="Arial"/>
              </a:rPr>
              <a:t>Đây là lựa chọn tốt nhất</a:t>
            </a:r>
          </a:p>
          <a:p>
            <a:pPr marL="0" indent="0">
              <a:buNone/>
            </a:pPr>
            <a:endParaRPr lang="en-US"/>
          </a:p>
          <a:p>
            <a:r>
              <a:rPr lang="vi" sz="2100" b="0" i="0" strike="noStrike" cap="none" spc="0" baseline="0">
                <a:solidFill>
                  <a:srgbClr val="000000"/>
                </a:solidFill>
                <a:effectLst/>
                <a:latin typeface="Arial"/>
                <a:ea typeface="Arial"/>
                <a:cs typeface="Arial"/>
              </a:rPr>
              <a:t>Bộ phận Nhân sự yêu cầu bạn giữ bí mật khiếu nại.</a:t>
            </a:r>
            <a:r>
              <a:rPr lang="vi" sz="2100" b="0" i="0" strike="noStrike" cap="none" spc="0" baseline="0">
                <a:solidFill>
                  <a:srgbClr val="000000"/>
                </a:solidFill>
                <a:effectLst/>
                <a:latin typeface="Arial"/>
                <a:ea typeface="Arial"/>
                <a:cs typeface="Arial"/>
              </a:rPr>
              <a:t> </a:t>
            </a:r>
          </a:p>
          <a:p>
            <a:r>
              <a:rPr lang="vi" sz="2100" b="0" i="0" strike="noStrike" cap="none" spc="0" baseline="0">
                <a:solidFill>
                  <a:srgbClr val="000000"/>
                </a:solidFill>
                <a:effectLst/>
                <a:latin typeface="Arial"/>
                <a:ea typeface="Arial"/>
                <a:cs typeface="Arial"/>
              </a:rPr>
              <a:t>Vì cuộc điều tra là bí mật, bạn không biết cuộc điều tra được tiến hành như thế nào.</a:t>
            </a:r>
            <a:r>
              <a:rPr lang="vi" sz="2100" b="0" i="0" strike="noStrike" cap="none" spc="0" baseline="0">
                <a:solidFill>
                  <a:srgbClr val="000000"/>
                </a:solidFill>
                <a:effectLst/>
                <a:latin typeface="Arial"/>
                <a:ea typeface="Arial"/>
                <a:cs typeface="Arial"/>
              </a:rPr>
              <a:t> </a:t>
            </a:r>
          </a:p>
          <a:p>
            <a:r>
              <a:rPr lang="vi" sz="2100" b="0" i="0" strike="noStrike" cap="none" spc="0" baseline="0">
                <a:solidFill>
                  <a:srgbClr val="000000"/>
                </a:solidFill>
                <a:effectLst/>
                <a:latin typeface="Arial"/>
                <a:ea typeface="Arial"/>
                <a:cs typeface="Arial"/>
              </a:rPr>
              <a:t>Celeste có một cố vấn mới và một đề nghị toàn thời gian khi kết thúc kỳ thực tập của cô.</a:t>
            </a:r>
            <a:r>
              <a:rPr lang="vi" sz="2100" b="0" i="0" strike="noStrike" cap="none" spc="0" baseline="0">
                <a:solidFill>
                  <a:srgbClr val="000000"/>
                </a:solidFill>
                <a:effectLst/>
                <a:latin typeface="Arial"/>
                <a:ea typeface="Arial"/>
                <a:cs typeface="Arial"/>
              </a:rPr>
              <a:t> </a:t>
            </a:r>
          </a:p>
        </p:txBody>
      </p:sp>
      <p:sp>
        <p:nvSpPr>
          <p:cNvPr id="5" name="Slide Number Placeholder 4">
            <a:extLst>
              <a:ext uri="{FF2B5EF4-FFF2-40B4-BE49-F238E27FC236}">
                <a16:creationId xmlns:a16="http://schemas.microsoft.com/office/drawing/2014/main" id="{D38F08CA-6F10-E41E-B196-1B7057928E54}"/>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127</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4EA06AD8-1CF1-328A-030D-1668D259DAAD}"/>
              </a:ext>
            </a:extLst>
          </p:cNvPr>
          <p:cNvPicPr>
            <a:picLocks noChangeAspect="1"/>
          </p:cNvPicPr>
          <p:nvPr/>
        </p:nvPicPr>
        <p:blipFill>
          <a:blip r:embed="rId2"/>
          <a:stretch>
            <a:fillRect/>
          </a:stretch>
        </p:blipFill>
        <p:spPr>
          <a:xfrm>
            <a:off x="341389" y="1502234"/>
            <a:ext cx="1164437" cy="1158340"/>
          </a:xfrm>
          <a:prstGeom prst="rect">
            <a:avLst/>
          </a:prstGeom>
        </p:spPr>
      </p:pic>
    </p:spTree>
    <p:extLst>
      <p:ext uri="{BB962C8B-B14F-4D97-AF65-F5344CB8AC3E}">
        <p14:creationId xmlns:p14="http://schemas.microsoft.com/office/powerpoint/2010/main" val="3588830937"/>
      </p:ext>
    </p:extLst>
  </p:cSld>
  <p:clrMapOvr>
    <a:masterClrMapping/>
  </p:clrMapOvr>
  <p:transition spd="med">
    <p:fade/>
  </p:transition>
  <p:timing/>
</p:sld>
</file>

<file path=ppt/slides/slide12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AC8CD9EB-EEFC-5174-6730-47999618FD31}"/>
              </a:ext>
            </a:extLst>
          </p:cNvPr>
          <p:cNvSpPr>
            <a:spLocks noGrp="1"/>
          </p:cNvSpPr>
          <p:nvPr>
            <p:ph type="title"/>
          </p:nvPr>
        </p:nvSpPr>
        <p:spPr>
          <a:xfrm>
            <a:off x="736064" y="188943"/>
            <a:ext cx="7358907" cy="787032"/>
          </a:xfrm>
        </p:spPr>
        <p:txBody>
          <a:bodyPr/>
          <a:lstStyle/>
          <a:p>
            <a:r>
              <a:rPr lang="vi" sz="2800" b="0" i="0" strike="noStrike" cap="none" spc="0" baseline="0">
                <a:solidFill>
                  <a:srgbClr val="FFFFFF"/>
                </a:solidFill>
                <a:effectLst/>
                <a:latin typeface="Arial"/>
                <a:ea typeface="Arial"/>
                <a:cs typeface="Arial"/>
              </a:rPr>
              <a:t>Ai có thể phải chịu trách nhiệm về hành </a:t>
            </a:r>
            <a:br>
              <a:rPr sz="2800"/>
            </a:br>
            <a:r>
              <a:rPr lang="vi" sz="2800" b="0" i="0" strike="noStrike" cap="none" spc="0" baseline="0">
                <a:solidFill>
                  <a:srgbClr val="FFFFFF"/>
                </a:solidFill>
                <a:effectLst/>
                <a:latin typeface="Arial"/>
                <a:ea typeface="Arial"/>
                <a:cs typeface="Arial"/>
              </a:rPr>
              <a:t>vi quấy rối tình dục?</a:t>
            </a:r>
            <a:r>
              <a:rPr lang="vi" sz="2800" b="0" i="0" strike="noStrike" cap="none" spc="0" baseline="0">
                <a:solidFill>
                  <a:srgbClr val="FFFFFF"/>
                </a:solidFill>
                <a:effectLst/>
                <a:latin typeface="Arial"/>
                <a:ea typeface="Arial"/>
                <a:cs typeface="Arial"/>
              </a:rPr>
              <a:t>    </a:t>
            </a:r>
          </a:p>
        </p:txBody>
      </p:sp>
      <p:sp>
        <p:nvSpPr>
          <p:cNvPr id="3" name="Content Placeholder 2">
            <a:extLst>
              <a:ext uri="{FF2B5EF4-FFF2-40B4-BE49-F238E27FC236}">
                <a16:creationId xmlns:a16="http://schemas.microsoft.com/office/drawing/2014/main" id="{9FECB5C6-5D7A-A5C8-83AD-E99363F963F7}"/>
              </a:ext>
            </a:extLst>
          </p:cNvPr>
          <p:cNvSpPr>
            <a:spLocks noGrp="1"/>
          </p:cNvSpPr>
          <p:nvPr>
            <p:ph idx="1"/>
          </p:nvPr>
        </p:nvSpPr>
        <p:spPr>
          <a:xfrm>
            <a:off x="464995" y="1566817"/>
            <a:ext cx="8074836" cy="4842074"/>
          </a:xfrm>
        </p:spPr>
        <p:txBody>
          <a:bodyPr>
            <a:normAutofit/>
          </a:bodyPr>
          <a:lstStyle/>
          <a:p>
            <a:r>
              <a:rPr lang="vi" sz="2400" b="0" i="0" strike="noStrike" cap="none" spc="0" baseline="0">
                <a:solidFill>
                  <a:srgbClr val="000000"/>
                </a:solidFill>
                <a:effectLst/>
                <a:latin typeface="Arial"/>
                <a:ea typeface="Arial"/>
                <a:cs typeface="Arial"/>
              </a:rPr>
              <a:t>Người sử dụng lao động, và</a:t>
            </a:r>
            <a:r>
              <a:rPr lang="vi" sz="2400" b="0" i="0" strike="noStrike" cap="none" spc="0" baseline="0">
                <a:solidFill>
                  <a:srgbClr val="000000"/>
                </a:solidFill>
                <a:effectLst/>
                <a:latin typeface="Arial"/>
                <a:ea typeface="Arial"/>
                <a:cs typeface="Arial"/>
              </a:rPr>
              <a:t> </a:t>
            </a:r>
          </a:p>
          <a:p>
            <a:r>
              <a:rPr lang="vi" sz="2400" b="0" i="0" strike="noStrike" cap="none" spc="0" baseline="0">
                <a:solidFill>
                  <a:srgbClr val="000000"/>
                </a:solidFill>
                <a:effectLst/>
                <a:latin typeface="Arial"/>
                <a:ea typeface="Arial"/>
                <a:cs typeface="Arial"/>
              </a:rPr>
              <a:t>Kẻ quấy rối.</a:t>
            </a:r>
            <a:r>
              <a:rPr lang="vi" sz="2400" b="0" i="0" strike="noStrike" cap="none" spc="0" baseline="0">
                <a:solidFill>
                  <a:srgbClr val="000000"/>
                </a:solidFill>
                <a:effectLst/>
                <a:latin typeface="Arial"/>
                <a:ea typeface="Arial"/>
                <a:cs typeface="Arial"/>
              </a:rPr>
              <a:t> </a:t>
            </a:r>
          </a:p>
        </p:txBody>
      </p:sp>
      <p:sp>
        <p:nvSpPr>
          <p:cNvPr id="5" name="Slide Number Placeholder 4">
            <a:extLst>
              <a:ext uri="{FF2B5EF4-FFF2-40B4-BE49-F238E27FC236}">
                <a16:creationId xmlns:a16="http://schemas.microsoft.com/office/drawing/2014/main" id="{D38F08CA-6F10-E41E-B196-1B7057928E54}"/>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128</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6" name="Picture 5" descr="A wooden letter tiles spelling a word">
            <a:extLst>
              <a:ext uri="{FF2B5EF4-FFF2-40B4-BE49-F238E27FC236}">
                <a16:creationId xmlns:a16="http://schemas.microsoft.com/office/drawing/2014/main" id="{CDF3DC73-F688-EE30-0527-DFEB4EB459AE}"/>
              </a:ext>
            </a:extLst>
          </p:cNvPr>
          <p:cNvPicPr>
            <a:picLocks noChangeAspect="1"/>
          </p:cNvPicPr>
          <p:nvPr/>
        </p:nvPicPr>
        <p:blipFill>
          <a:blip r:embed="rId2">
            <a:extLst>
              <a:ext uri="{837473B0-CC2E-450A-ABE3-18F120FF3D39}">
                <a1611:picAttrSrcUrl xmlns:a1611="http://schemas.microsoft.com/office/drawing/2016/11/main" r:id="rId3" r:embed="rId3"/>
              </a:ext>
            </a:extLst>
          </a:blip>
          <a:stretch>
            <a:fillRect/>
          </a:stretch>
        </p:blipFill>
        <p:spPr>
          <a:xfrm>
            <a:off x="1612161" y="2611902"/>
            <a:ext cx="5919677" cy="3946451"/>
          </a:xfrm>
          <a:prstGeom prst="rect">
            <a:avLst/>
          </a:prstGeom>
        </p:spPr>
      </p:pic>
    </p:spTree>
    <p:extLst>
      <p:ext uri="{BB962C8B-B14F-4D97-AF65-F5344CB8AC3E}">
        <p14:creationId xmlns:p14="http://schemas.microsoft.com/office/powerpoint/2010/main" val="1785414279"/>
      </p:ext>
    </p:extLst>
  </p:cSld>
  <p:clrMapOvr>
    <a:masterClrMapping/>
  </p:clrMapOvr>
  <p:transition spd="med">
    <p:fade/>
  </p:transition>
  <p:timing/>
</p:sld>
</file>

<file path=ppt/slides/slide12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AC8CD9EB-EEFC-5174-6730-47999618FD31}"/>
              </a:ext>
            </a:extLst>
          </p:cNvPr>
          <p:cNvSpPr>
            <a:spLocks noGrp="1"/>
          </p:cNvSpPr>
          <p:nvPr>
            <p:ph type="title"/>
          </p:nvPr>
        </p:nvSpPr>
        <p:spPr>
          <a:xfrm>
            <a:off x="822960" y="182880"/>
            <a:ext cx="7358907" cy="787032"/>
          </a:xfrm>
        </p:spPr>
        <p:txBody>
          <a:bodyPr anchor="ctr">
            <a:normAutofit/>
          </a:bodyPr>
          <a:lstStyle/>
          <a:p>
            <a:r>
              <a:rPr lang="vi" sz="2000" b="0" i="0" strike="noStrike" cap="none" spc="0" baseline="0">
                <a:solidFill>
                  <a:srgbClr val="FFFFFF"/>
                </a:solidFill>
                <a:effectLst/>
                <a:latin typeface="Arial"/>
                <a:ea typeface="Arial"/>
                <a:cs typeface="Arial"/>
              </a:rPr>
              <a:t>Khi nào chủ lao động phải chịu trách nhiệm pháp lý?</a:t>
            </a:r>
            <a:r>
              <a:rPr lang="vi" sz="2000" b="0" i="0" strike="noStrike" cap="none" spc="0" baseline="0">
                <a:solidFill>
                  <a:srgbClr val="FFFFFF"/>
                </a:solidFill>
                <a:effectLst/>
                <a:latin typeface="Arial"/>
                <a:ea typeface="Arial"/>
                <a:cs typeface="Arial"/>
              </a:rPr>
              <a:t> </a:t>
            </a:r>
          </a:p>
        </p:txBody>
      </p:sp>
      <p:sp>
        <p:nvSpPr>
          <p:cNvPr id="11" name="Date Placeholder 3">
            <a:extLst>
              <a:ext uri="{FF2B5EF4-FFF2-40B4-BE49-F238E27FC236}">
                <a16:creationId xmlns:a16="http://schemas.microsoft.com/office/drawing/2014/main" id="{4F798565-01FD-8CEF-AB64-573295133F81}"/>
              </a:ext>
            </a:extLst>
          </p:cNvPr>
          <p:cNvSpPr>
            <a:spLocks noGrp="1"/>
          </p:cNvSpPr>
          <p:nvPr>
            <p:ph type="dt" sz="half" idx="2"/>
          </p:nvPr>
        </p:nvSpPr>
        <p:spPr>
          <a:xfrm>
            <a:off x="5828145" y="6558353"/>
            <a:ext cx="2869679" cy="365125"/>
          </a:xfrm>
        </p:spPr>
        <p:txBody>
          <a:bodyPr/>
          <a:lstStyle/>
          <a:p>
            <a:pPr>
              <a:spcAft>
                <a:spcPts val="600"/>
              </a:spcAft>
            </a:pPr>
            <a:r>
              <a:rPr lang="vi" sz="900" b="0" i="0" strike="noStrike" cap="none" spc="0" baseline="0">
                <a:solidFill>
                  <a:srgbClr val="898989"/>
                </a:solidFill>
                <a:effectLst/>
                <a:latin typeface="Arial"/>
                <a:ea typeface="Arial"/>
                <a:cs typeface="Arial"/>
              </a:rPr>
              <a:t>[TÊN SỰ KIỆN] [NGÀY]</a:t>
            </a:r>
          </a:p>
        </p:txBody>
      </p:sp>
      <p:sp>
        <p:nvSpPr>
          <p:cNvPr id="5" name="Slide Number Placeholder 4">
            <a:extLst>
              <a:ext uri="{FF2B5EF4-FFF2-40B4-BE49-F238E27FC236}">
                <a16:creationId xmlns:a16="http://schemas.microsoft.com/office/drawing/2014/main" id="{D38F08CA-6F10-E41E-B196-1B7057928E54}"/>
              </a:ext>
            </a:extLst>
          </p:cNvPr>
          <p:cNvSpPr>
            <a:spLocks noGrp="1"/>
          </p:cNvSpPr>
          <p:nvPr>
            <p:ph type="sldNum" sz="quarter" idx="4"/>
          </p:nvPr>
        </p:nvSpPr>
        <p:spPr>
          <a:xfrm>
            <a:off x="8663437" y="6558353"/>
            <a:ext cx="480561" cy="365125"/>
          </a:xfrm>
        </p:spPr>
        <p:txBody>
          <a:bodyPr anchor="ctr">
            <a:normAutofit/>
          </a:bodyPr>
          <a:lstStyle/>
          <a:p>
            <a:pPr marL="0" marR="0" lvl="0" indent="0" defTabSz="914400" rtl="0" eaLnBrk="1" fontAlgn="auto" latinLnBrk="0" hangingPunct="1">
              <a:spcBef>
                <a:spcPct val="0"/>
              </a:spcBef>
              <a:spcAft>
                <a:spcPts val="600"/>
              </a:spcAft>
              <a:buClrTx/>
              <a:buSzTx/>
              <a:buFontTx/>
              <a:buNone/>
              <a:defRPr/>
            </a:pPr>
            <a:fld id="{BB5FC4A1-A2DE-4EB5-9A46-57D39B4235EC}" type="slidenum">
              <a:rPr kumimoji="0" lang="en-US" b="0" i="0" u="none" strike="noStrike" kern="1200" cap="none" spc="0" normalizeH="0" baseline="0" noProof="0" smtClean="0">
                <a:ln>
                  <a:noFill/>
                </a:ln>
                <a:effectLst/>
                <a:uLnTx/>
                <a:uFillTx/>
              </a:rPr>
              <a:pPr marL="0" marR="0" lvl="0" indent="0" defTabSz="914400" rtl="0" eaLnBrk="1" fontAlgn="auto" latinLnBrk="0" hangingPunct="1">
                <a:spcBef>
                  <a:spcPct val="0"/>
                </a:spcBef>
                <a:spcAft>
                  <a:spcPts val="600"/>
                </a:spcAft>
                <a:buClrTx/>
                <a:buSzTx/>
                <a:buFontTx/>
                <a:buNone/>
                <a:defRPr/>
              </a:pPr>
              <a:t>129</a:t>
            </a:fld>
            <a:endParaRPr kumimoji="0" lang="en-US" b="0" i="0" u="none" strike="noStrike" kern="1200" cap="none" spc="0" normalizeH="0" baseline="0" noProof="0">
              <a:ln>
                <a:noFill/>
              </a:ln>
              <a:effectLst/>
              <a:uLnTx/>
              <a:uFillTx/>
            </a:endParaRPr>
          </a:p>
        </p:txBody>
      </p:sp>
      <p:graphicFrame>
        <p:nvGraphicFramePr>
          <p:cNvPr id="7" name="Content Placeholder 2">
            <a:extLst>
              <a:ext uri="{FF2B5EF4-FFF2-40B4-BE49-F238E27FC236}">
                <a16:creationId xmlns:a16="http://schemas.microsoft.com/office/drawing/2014/main" id="{6E588EDF-5E95-1C38-2519-86033C8F0341}"/>
              </a:ext>
            </a:extLst>
          </p:cNvPr>
          <p:cNvGraphicFramePr>
            <a:graphicFrameLocks noGrp="1"/>
          </p:cNvGraphicFramePr>
          <p:nvPr>
            <p:ph idx="1"/>
            <p:extLst>
              <p:ext uri="{D42A27DB-BD31-4B8C-83A1-F6EECF244321}">
                <p14:modId xmlns:p14="http://schemas.microsoft.com/office/powerpoint/2010/main" val="2240405291"/>
              </p:ext>
            </p:extLst>
          </p:nvPr>
        </p:nvGraphicFramePr>
        <p:xfrm>
          <a:off x="432562" y="1508760"/>
          <a:ext cx="8074836" cy="4842074"/>
        </p:xfrm>
        <a:graphic>
          <a:graphicData uri="http://schemas.openxmlformats.org/drawingml/2006/diagram">
            <dgm:relIds xmlns:dgm="http://schemas.openxmlformats.org/drawingml/2006/diagram" r:dm="rId3" r:lo="rId4" r:qs="rId5" r:cs="rId6"/>
          </a:graphicData>
        </a:graphic>
      </p:graphicFrame>
    </p:spTree>
    <p:extLst>
      <p:ext uri="{BB962C8B-B14F-4D97-AF65-F5344CB8AC3E}">
        <p14:creationId xmlns:p14="http://schemas.microsoft.com/office/powerpoint/2010/main" val="3472392565"/>
      </p:ext>
    </p:extLst>
  </p:cSld>
  <p:clrMapOvr>
    <a:masterClrMapping/>
  </p:clrMapOvr>
  <p:transition spd="med">
    <p:fade/>
  </p:transition>
  <p:timing/>
</p:sld>
</file>

<file path=ppt/slides/slide1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9CC0285B-8080-8FB3-9DE5-68BBF052C702}"/>
              </a:ext>
            </a:extLst>
          </p:cNvPr>
          <p:cNvSpPr>
            <a:spLocks noGrp="1"/>
          </p:cNvSpPr>
          <p:nvPr>
            <p:ph type="title"/>
          </p:nvPr>
        </p:nvSpPr>
        <p:spPr/>
        <p:txBody>
          <a:bodyPr/>
          <a:lstStyle/>
          <a:p>
            <a:r>
              <a:rPr lang="vi" sz="3200" b="0" i="0" strike="noStrike" cap="none" spc="0" baseline="0">
                <a:solidFill>
                  <a:srgbClr val="FFFFFF"/>
                </a:solidFill>
                <a:effectLst/>
                <a:latin typeface="Arial"/>
                <a:ea typeface="Arial"/>
                <a:cs typeface="Arial"/>
              </a:rPr>
              <a:t>Bài học kinh nghiệm</a:t>
            </a:r>
          </a:p>
        </p:txBody>
      </p:sp>
      <p:sp>
        <p:nvSpPr>
          <p:cNvPr id="3" name="Content Placeholder 2">
            <a:extLst>
              <a:ext uri="{FF2B5EF4-FFF2-40B4-BE49-F238E27FC236}">
                <a16:creationId xmlns:a16="http://schemas.microsoft.com/office/drawing/2014/main" id="{624011B1-7492-6971-CCE1-AEF3F0B76710}"/>
              </a:ext>
            </a:extLst>
          </p:cNvPr>
          <p:cNvSpPr>
            <a:spLocks noGrp="1"/>
          </p:cNvSpPr>
          <p:nvPr>
            <p:ph idx="1"/>
          </p:nvPr>
        </p:nvSpPr>
        <p:spPr/>
        <p:txBody>
          <a:bodyPr>
            <a:noAutofit/>
          </a:bodyPr>
          <a:lstStyle/>
          <a:p>
            <a:r>
              <a:rPr lang="vi" sz="2250" b="0" i="0" strike="noStrike" cap="none" spc="0" baseline="0">
                <a:solidFill>
                  <a:srgbClr val="000000"/>
                </a:solidFill>
                <a:effectLst/>
                <a:latin typeface="Arial"/>
                <a:ea typeface="Arial"/>
                <a:cs typeface="Arial"/>
              </a:rPr>
              <a:t>Các cuộc trò chuyện trong công việc phải luôn chuyên nghiệp và không được phép chuyển sang lãnh thổ đáng ngờ.</a:t>
            </a:r>
            <a:r>
              <a:rPr lang="vi" sz="2250" b="0" i="0" strike="noStrike" cap="none" spc="0" baseline="0">
                <a:solidFill>
                  <a:srgbClr val="000000"/>
                </a:solidFill>
                <a:effectLst/>
                <a:latin typeface="Arial"/>
                <a:ea typeface="Arial"/>
                <a:cs typeface="Arial"/>
              </a:rPr>
              <a:t> </a:t>
            </a:r>
            <a:r>
              <a:rPr lang="vi" sz="2250" b="0" i="0" strike="noStrike" cap="none" spc="0" baseline="0">
                <a:solidFill>
                  <a:srgbClr val="000000"/>
                </a:solidFill>
                <a:effectLst/>
                <a:latin typeface="Arial"/>
                <a:ea typeface="Arial"/>
                <a:cs typeface="Arial"/>
              </a:rPr>
              <a:t>Ngay cả khi mọi người không lên tiếng phản đối, cuộc trò chuyện vẫn có thể gây khó chịu cho họ.</a:t>
            </a:r>
          </a:p>
          <a:p>
            <a:r>
              <a:rPr lang="vi" sz="2250" b="0" i="0" strike="noStrike" cap="none" spc="0" baseline="0">
                <a:solidFill>
                  <a:srgbClr val="000000"/>
                </a:solidFill>
                <a:effectLst/>
                <a:latin typeface="Arial"/>
                <a:ea typeface="Arial"/>
                <a:cs typeface="Arial"/>
              </a:rPr>
              <a:t>Nếu bạn cảm thấy không thoải mái với hành vi tại nơi làm việc hoặc không thoải mái đối với những người có khả năng không lên tiếng cho chính mình, hãy lên tiếng trực tiếp hoặc nói chuyện với bộ phận Nhân sự hoặc giám sát viên.</a:t>
            </a:r>
          </a:p>
          <a:p>
            <a:r>
              <a:rPr lang="vi" sz="2250" b="0" i="0" strike="noStrike" cap="none" spc="0" baseline="0">
                <a:solidFill>
                  <a:srgbClr val="000000"/>
                </a:solidFill>
                <a:effectLst/>
                <a:latin typeface="Arial"/>
                <a:ea typeface="Arial"/>
                <a:cs typeface="Arial"/>
              </a:rPr>
              <a:t>Trong một số tình huống, sếp hoặc giám sát viên có thể là thủ phạm hoặc đồng phạm bằng cách không ngăn chặn hành vi đáng ngờ.</a:t>
            </a:r>
            <a:r>
              <a:rPr lang="vi" sz="2250" b="0" i="0" strike="noStrike" cap="none" spc="0" baseline="0">
                <a:solidFill>
                  <a:srgbClr val="000000"/>
                </a:solidFill>
                <a:effectLst/>
                <a:latin typeface="Arial"/>
                <a:ea typeface="Arial"/>
                <a:cs typeface="Arial"/>
              </a:rPr>
              <a:t> </a:t>
            </a:r>
            <a:r>
              <a:rPr lang="vi" sz="2250" b="0" i="0" strike="noStrike" cap="none" spc="0" baseline="0">
                <a:solidFill>
                  <a:srgbClr val="000000"/>
                </a:solidFill>
                <a:effectLst/>
                <a:latin typeface="Arial"/>
                <a:ea typeface="Arial"/>
                <a:cs typeface="Arial"/>
              </a:rPr>
              <a:t>Trong những tình huống đó, bạn có thể cân nhắc việc trò chuyện riêng với họ, sếp của họ hoặc Bộ phận Nhân sự.</a:t>
            </a:r>
            <a:r>
              <a:rPr lang="vi" sz="2250" b="0" i="0" strike="noStrike" cap="none" spc="0" baseline="0">
                <a:solidFill>
                  <a:srgbClr val="000000"/>
                </a:solidFill>
                <a:effectLst/>
                <a:latin typeface="Arial"/>
                <a:ea typeface="Arial"/>
                <a:cs typeface="Arial"/>
              </a:rPr>
              <a:t> </a:t>
            </a:r>
            <a:r>
              <a:rPr lang="vi" sz="2250" b="0" i="0" strike="noStrike" cap="none" spc="0" baseline="0">
                <a:solidFill>
                  <a:srgbClr val="000000"/>
                </a:solidFill>
                <a:effectLst/>
                <a:latin typeface="Arial"/>
                <a:ea typeface="Arial"/>
                <a:cs typeface="Arial"/>
              </a:rPr>
              <a:t>Đây không phải là một cuộc chiến; đó là một phần quan trọng trong việc duy trì một nơi làm việc không có quấy rối.</a:t>
            </a:r>
          </a:p>
          <a:p>
            <a:r>
              <a:rPr lang="vi" sz="2250" b="0" i="0" strike="noStrike" cap="none" spc="0" baseline="0">
                <a:solidFill>
                  <a:srgbClr val="000000"/>
                </a:solidFill>
                <a:effectLst/>
                <a:latin typeface="Arial"/>
                <a:ea typeface="Arial"/>
                <a:cs typeface="Arial"/>
              </a:rPr>
              <a:t>Mọi người đều là người lãnh đạo khi nói đến văn hóa nơi làm việc.</a:t>
            </a:r>
          </a:p>
          <a:p>
            <a:endParaRPr lang="en-US" sz="2250"/>
          </a:p>
        </p:txBody>
      </p:sp>
      <p:sp>
        <p:nvSpPr>
          <p:cNvPr id="5" name="Slide Number Placeholder 4">
            <a:extLst>
              <a:ext uri="{FF2B5EF4-FFF2-40B4-BE49-F238E27FC236}">
                <a16:creationId xmlns:a16="http://schemas.microsoft.com/office/drawing/2014/main" id="{9F4A57F8-D987-CCC9-B607-3D2167EA8A14}"/>
              </a:ext>
            </a:extLst>
          </p:cNvPr>
          <p:cNvSpPr>
            <a:spLocks noGrp="1"/>
          </p:cNvSpPr>
          <p:nvPr>
            <p:ph type="sldNum" sz="quarter" idx="4"/>
          </p:nvPr>
        </p:nvSpPr>
        <p:spPr/>
        <p:txBody>
          <a:bodyPr/>
          <a:lstStyle/>
          <a:p>
            <a:fld id="{BB5FC4A1-A2DE-4EB5-9A46-57D39B4235EC}" type="slidenum">
              <a:rPr lang="en-US" smtClean="0"/>
              <a:t>13</a:t>
            </a:fld>
            <a:endParaRPr lang="en-US"/>
          </a:p>
        </p:txBody>
      </p:sp>
    </p:spTree>
    <p:extLst>
      <p:ext uri="{BB962C8B-B14F-4D97-AF65-F5344CB8AC3E}">
        <p14:creationId xmlns:p14="http://schemas.microsoft.com/office/powerpoint/2010/main" val="2311826028"/>
      </p:ext>
    </p:extLst>
  </p:cSld>
  <p:clrMapOvr>
    <a:masterClrMapping/>
  </p:clrMapOvr>
  <p:transition spd="med">
    <p:fade/>
  </p:transition>
  <p:timing/>
</p:sld>
</file>

<file path=ppt/slides/slide13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AC8CD9EB-EEFC-5174-6730-47999618FD31}"/>
              </a:ext>
            </a:extLst>
          </p:cNvPr>
          <p:cNvSpPr>
            <a:spLocks noGrp="1"/>
          </p:cNvSpPr>
          <p:nvPr>
            <p:ph type="title"/>
          </p:nvPr>
        </p:nvSpPr>
        <p:spPr>
          <a:xfrm>
            <a:off x="892546" y="55593"/>
            <a:ext cx="7358907" cy="787032"/>
          </a:xfrm>
        </p:spPr>
        <p:txBody>
          <a:bodyPr/>
          <a:lstStyle/>
          <a:p>
            <a:r>
              <a:rPr lang="vi" sz="2800" b="0" i="0" strike="noStrike" cap="none" spc="0" baseline="0">
                <a:solidFill>
                  <a:srgbClr val="FFFFFF"/>
                </a:solidFill>
                <a:effectLst/>
                <a:latin typeface="Arial"/>
                <a:ea typeface="Arial"/>
                <a:cs typeface="Arial"/>
              </a:rPr>
              <a:t>Các cá nhân có thể phải chịu trách nhiệm pháp lý như thế nào?</a:t>
            </a:r>
            <a:r>
              <a:rPr lang="vi" sz="2800" b="0" i="0" strike="noStrike" cap="none" spc="0" baseline="0">
                <a:solidFill>
                  <a:srgbClr val="FFFFFF"/>
                </a:solidFill>
                <a:effectLst/>
                <a:latin typeface="Arial"/>
                <a:ea typeface="Arial"/>
                <a:cs typeface="Arial"/>
              </a:rPr>
              <a:t> </a:t>
            </a:r>
          </a:p>
        </p:txBody>
      </p:sp>
      <p:sp>
        <p:nvSpPr>
          <p:cNvPr id="3" name="Content Placeholder 2">
            <a:extLst>
              <a:ext uri="{FF2B5EF4-FFF2-40B4-BE49-F238E27FC236}">
                <a16:creationId xmlns:a16="http://schemas.microsoft.com/office/drawing/2014/main" id="{9FECB5C6-5D7A-A5C8-83AD-E99363F963F7}"/>
              </a:ext>
            </a:extLst>
          </p:cNvPr>
          <p:cNvSpPr>
            <a:spLocks noGrp="1"/>
          </p:cNvSpPr>
          <p:nvPr>
            <p:ph idx="1"/>
          </p:nvPr>
        </p:nvSpPr>
        <p:spPr>
          <a:xfrm>
            <a:off x="445945" y="1960333"/>
            <a:ext cx="8074836" cy="4842074"/>
          </a:xfrm>
        </p:spPr>
        <p:txBody>
          <a:bodyPr>
            <a:normAutofit/>
          </a:bodyPr>
          <a:lstStyle/>
          <a:p>
            <a:r>
              <a:rPr lang="vi" sz="2400" b="0" i="0" strike="noStrike" cap="none" spc="0" baseline="0">
                <a:solidFill>
                  <a:srgbClr val="000000"/>
                </a:solidFill>
                <a:effectLst/>
                <a:latin typeface="Arial"/>
                <a:ea typeface="Arial"/>
                <a:cs typeface="Arial"/>
              </a:rPr>
              <a:t>Quấy rối tình dục bất hợp pháp</a:t>
            </a:r>
          </a:p>
          <a:p>
            <a:r>
              <a:rPr lang="vi" sz="2400" b="0" i="0" strike="noStrike" cap="none" spc="0" baseline="0">
                <a:solidFill>
                  <a:srgbClr val="000000"/>
                </a:solidFill>
                <a:effectLst/>
                <a:latin typeface="Arial"/>
                <a:ea typeface="Arial"/>
                <a:cs typeface="Arial"/>
              </a:rPr>
              <a:t>Mối quan hệ lao động giữa kẻ quấy rối và nạn nhân</a:t>
            </a:r>
          </a:p>
          <a:p>
            <a:r>
              <a:rPr lang="vi" sz="2400" b="0" i="0" strike="noStrike" cap="none" spc="0" baseline="0">
                <a:solidFill>
                  <a:srgbClr val="000000"/>
                </a:solidFill>
                <a:effectLst/>
                <a:latin typeface="Arial"/>
                <a:ea typeface="Arial"/>
                <a:cs typeface="Arial"/>
              </a:rPr>
              <a:t>Giám sát, đồng nghiệp hoặc cấp dưới</a:t>
            </a:r>
          </a:p>
        </p:txBody>
      </p:sp>
      <p:sp>
        <p:nvSpPr>
          <p:cNvPr id="5" name="Slide Number Placeholder 4">
            <a:extLst>
              <a:ext uri="{FF2B5EF4-FFF2-40B4-BE49-F238E27FC236}">
                <a16:creationId xmlns:a16="http://schemas.microsoft.com/office/drawing/2014/main" id="{D38F08CA-6F10-E41E-B196-1B7057928E54}"/>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130</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4150901"/>
      </p:ext>
    </p:extLst>
  </p:cSld>
  <p:clrMapOvr>
    <a:masterClrMapping/>
  </p:clrMapOvr>
  <p:transition spd="med">
    <p:fade/>
  </p:transition>
  <p:timing/>
</p:sld>
</file>

<file path=ppt/slides/slide13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AC8CD9EB-EEFC-5174-6730-47999618FD31}"/>
              </a:ext>
            </a:extLst>
          </p:cNvPr>
          <p:cNvSpPr>
            <a:spLocks noGrp="1"/>
          </p:cNvSpPr>
          <p:nvPr>
            <p:ph type="title"/>
          </p:nvPr>
        </p:nvSpPr>
        <p:spPr>
          <a:xfrm>
            <a:off x="892546" y="215250"/>
            <a:ext cx="7358907" cy="787032"/>
          </a:xfrm>
        </p:spPr>
        <p:txBody>
          <a:bodyPr/>
          <a:lstStyle/>
          <a:p>
            <a:r>
              <a:rPr lang="vi" sz="2800" b="0" i="0" strike="noStrike" cap="none" spc="0" baseline="0">
                <a:solidFill>
                  <a:srgbClr val="FFFFFF"/>
                </a:solidFill>
                <a:effectLst/>
                <a:latin typeface="Arial"/>
                <a:ea typeface="Arial"/>
                <a:cs typeface="Arial"/>
              </a:rPr>
              <a:t>Nạn nhân có thể được hưởng "biện pháp khắc phục" </a:t>
            </a:r>
            <a:br>
              <a:rPr sz="2800"/>
            </a:br>
            <a:r>
              <a:rPr lang="vi" sz="2800" b="0" i="0" strike="noStrike" cap="none" spc="0" baseline="0">
                <a:solidFill>
                  <a:srgbClr val="FFFFFF"/>
                </a:solidFill>
                <a:effectLst/>
                <a:latin typeface="Arial"/>
                <a:ea typeface="Arial"/>
                <a:cs typeface="Arial"/>
              </a:rPr>
              <a:t>hoặc phần thưởng hợp pháp:</a:t>
            </a:r>
            <a:r>
              <a:rPr lang="vi" sz="2800" b="0" i="0" strike="noStrike" cap="none" spc="0" baseline="0">
                <a:solidFill>
                  <a:srgbClr val="FFFFFF"/>
                </a:solidFill>
                <a:effectLst/>
                <a:latin typeface="Arial"/>
                <a:ea typeface="Arial"/>
                <a:cs typeface="Arial"/>
              </a:rPr>
              <a:t> </a:t>
            </a:r>
          </a:p>
        </p:txBody>
      </p:sp>
      <p:sp>
        <p:nvSpPr>
          <p:cNvPr id="3" name="Content Placeholder 2">
            <a:extLst>
              <a:ext uri="{FF2B5EF4-FFF2-40B4-BE49-F238E27FC236}">
                <a16:creationId xmlns:a16="http://schemas.microsoft.com/office/drawing/2014/main" id="{9FECB5C6-5D7A-A5C8-83AD-E99363F963F7}"/>
              </a:ext>
            </a:extLst>
          </p:cNvPr>
          <p:cNvSpPr>
            <a:spLocks noGrp="1"/>
          </p:cNvSpPr>
          <p:nvPr>
            <p:ph idx="1"/>
          </p:nvPr>
        </p:nvSpPr>
        <p:spPr>
          <a:xfrm>
            <a:off x="534581" y="1716279"/>
            <a:ext cx="8074836" cy="4842074"/>
          </a:xfrm>
        </p:spPr>
        <p:txBody>
          <a:bodyPr>
            <a:normAutofit lnSpcReduction="10000"/>
          </a:bodyPr>
          <a:lstStyle/>
          <a:p>
            <a:r>
              <a:rPr lang="vi" sz="2400" b="0" i="0" strike="noStrike" cap="none" spc="0" baseline="0">
                <a:solidFill>
                  <a:srgbClr val="000000"/>
                </a:solidFill>
                <a:effectLst/>
                <a:latin typeface="Arial"/>
                <a:ea typeface="Arial"/>
                <a:cs typeface="Arial"/>
              </a:rPr>
              <a:t>Giảm nhẹ “toàn bộ”: trả lương sau, trả lương trước, phục hồi, chuyển giao, thanh lọc hồ sơ nhân sự, v.v.</a:t>
            </a:r>
          </a:p>
          <a:p>
            <a:r>
              <a:rPr lang="vi" sz="2400" b="0" i="0" strike="noStrike" cap="none" spc="0" baseline="0">
                <a:solidFill>
                  <a:srgbClr val="000000"/>
                </a:solidFill>
                <a:effectLst/>
                <a:latin typeface="Arial"/>
                <a:ea typeface="Arial"/>
                <a:cs typeface="Arial"/>
              </a:rPr>
              <a:t>Thiệt hại đền bù cho sự đau khổ về cảm xúc và thể chất</a:t>
            </a:r>
          </a:p>
          <a:p>
            <a:r>
              <a:rPr lang="vi" sz="2400" b="0" i="0" strike="noStrike" cap="none" spc="0" baseline="0">
                <a:solidFill>
                  <a:srgbClr val="000000"/>
                </a:solidFill>
                <a:effectLst/>
                <a:latin typeface="Arial"/>
                <a:ea typeface="Arial"/>
                <a:cs typeface="Arial"/>
              </a:rPr>
              <a:t>Thiệt hại trừng phạt</a:t>
            </a:r>
          </a:p>
          <a:p>
            <a:r>
              <a:rPr lang="vi" sz="2400" b="0" i="0" strike="noStrike" cap="none" spc="0" baseline="0">
                <a:solidFill>
                  <a:srgbClr val="000000"/>
                </a:solidFill>
                <a:effectLst/>
                <a:latin typeface="Arial"/>
                <a:ea typeface="Arial"/>
                <a:cs typeface="Arial"/>
              </a:rPr>
              <a:t>Cứu trợ tích cực (ở một số tiểu bang): người sử dụng lao động được yêu cầu thực hiện các chính sách tại nơi làm việc, tiến hành đào tạo, cung cấp tư vấn</a:t>
            </a:r>
          </a:p>
          <a:p>
            <a:r>
              <a:rPr lang="vi" sz="2400" b="0" i="0" strike="noStrike" cap="none" spc="0" baseline="0">
                <a:solidFill>
                  <a:srgbClr val="000000"/>
                </a:solidFill>
                <a:effectLst/>
                <a:latin typeface="Arial"/>
                <a:ea typeface="Arial"/>
                <a:cs typeface="Arial"/>
              </a:rPr>
              <a:t>Phạt hành chính (ở một số tiểu bang)</a:t>
            </a:r>
          </a:p>
          <a:p>
            <a:r>
              <a:rPr lang="vi" sz="2400" b="0" i="0" strike="noStrike" cap="none" spc="0" baseline="0">
                <a:solidFill>
                  <a:srgbClr val="000000"/>
                </a:solidFill>
                <a:effectLst/>
                <a:latin typeface="Arial"/>
                <a:ea typeface="Arial"/>
                <a:cs typeface="Arial"/>
              </a:rPr>
              <a:t>Giảm đau do tiêm</a:t>
            </a:r>
            <a:r>
              <a:rPr lang="vi" sz="2400" b="0" i="0" strike="noStrike" cap="none" spc="0" baseline="0">
                <a:solidFill>
                  <a:srgbClr val="000000"/>
                </a:solidFill>
                <a:effectLst/>
                <a:latin typeface="Arial"/>
                <a:ea typeface="Arial"/>
                <a:cs typeface="Arial"/>
              </a:rPr>
              <a:t> </a:t>
            </a:r>
          </a:p>
          <a:p>
            <a:r>
              <a:rPr lang="vi" sz="2400" b="0" i="0" strike="noStrike" cap="none" spc="0" baseline="0">
                <a:solidFill>
                  <a:srgbClr val="000000"/>
                </a:solidFill>
                <a:effectLst/>
                <a:latin typeface="Arial"/>
                <a:ea typeface="Arial"/>
                <a:cs typeface="Arial"/>
              </a:rPr>
              <a:t>Phí và chi phí luật sư</a:t>
            </a:r>
          </a:p>
        </p:txBody>
      </p:sp>
      <p:sp>
        <p:nvSpPr>
          <p:cNvPr id="5" name="Slide Number Placeholder 4">
            <a:extLst>
              <a:ext uri="{FF2B5EF4-FFF2-40B4-BE49-F238E27FC236}">
                <a16:creationId xmlns:a16="http://schemas.microsoft.com/office/drawing/2014/main" id="{D38F08CA-6F10-E41E-B196-1B7057928E54}"/>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131</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7894083"/>
      </p:ext>
    </p:extLst>
  </p:cSld>
  <p:clrMapOvr>
    <a:masterClrMapping/>
  </p:clrMapOvr>
  <p:transition spd="med">
    <p:fade/>
  </p:transition>
  <p:timing/>
</p:sld>
</file>

<file path=ppt/slides/slide13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6" name="Title 5">
            <a:extLst>
              <a:ext uri="{FF2B5EF4-FFF2-40B4-BE49-F238E27FC236}">
                <a16:creationId xmlns:a16="http://schemas.microsoft.com/office/drawing/2014/main" id="{A1BC8832-E6FA-A044-8BE9-91D33BA6EA48}"/>
              </a:ext>
            </a:extLst>
          </p:cNvPr>
          <p:cNvSpPr>
            <a:spLocks noGrp="1"/>
          </p:cNvSpPr>
          <p:nvPr>
            <p:ph type="title"/>
          </p:nvPr>
        </p:nvSpPr>
        <p:spPr/>
        <p:txBody>
          <a:bodyPr/>
          <a:lstStyle/>
          <a:p>
            <a:r>
              <a:rPr lang="vi" sz="3200" b="0" i="0" strike="noStrike" cap="none" spc="0" baseline="0">
                <a:solidFill>
                  <a:srgbClr val="FFFFFF"/>
                </a:solidFill>
                <a:effectLst/>
                <a:latin typeface="Arial"/>
                <a:ea typeface="Arial"/>
                <a:cs typeface="Arial"/>
              </a:rPr>
              <a:t>Câu hỏi   </a:t>
            </a:r>
            <a:br>
              <a:rPr sz="1500"/>
            </a:br>
            <a:endParaRPr lang="en-US"/>
          </a:p>
        </p:txBody>
      </p:sp>
      <p:sp>
        <p:nvSpPr>
          <p:cNvPr id="11" name="Slide Number Placeholder 10">
            <a:extLst>
              <a:ext uri="{FF2B5EF4-FFF2-40B4-BE49-F238E27FC236}">
                <a16:creationId xmlns:a16="http://schemas.microsoft.com/office/drawing/2014/main" id="{8FA612DC-36BD-184E-9261-ABB1CD2A97F2}"/>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132</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9786998"/>
      </p:ext>
    </p:extLst>
  </p:cSld>
  <p:clrMapOvr>
    <a:masterClrMapping/>
  </p:clrMapOvr>
  <p:transition spd="med">
    <p:fade/>
  </p:transition>
  <p:timing/>
</p:sld>
</file>

<file path=ppt/slides/slide13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AC8CD9EB-EEFC-5174-6730-47999618FD31}"/>
              </a:ext>
            </a:extLst>
          </p:cNvPr>
          <p:cNvSpPr>
            <a:spLocks noGrp="1"/>
          </p:cNvSpPr>
          <p:nvPr>
            <p:ph type="title"/>
          </p:nvPr>
        </p:nvSpPr>
        <p:spPr>
          <a:xfrm>
            <a:off x="892546" y="215250"/>
            <a:ext cx="7358907" cy="787032"/>
          </a:xfrm>
        </p:spPr>
        <p:txBody>
          <a:bodyPr/>
          <a:lstStyle/>
          <a:p>
            <a:r>
              <a:rPr lang="vi" sz="3200" b="0" i="0" strike="noStrike" cap="none" spc="0" baseline="0">
                <a:solidFill>
                  <a:srgbClr val="FFFFFF"/>
                </a:solidFill>
                <a:effectLst/>
                <a:latin typeface="Arial"/>
                <a:ea typeface="Arial"/>
                <a:cs typeface="Arial"/>
              </a:rPr>
              <a:t>Câu hỏi #1</a:t>
            </a:r>
          </a:p>
        </p:txBody>
      </p:sp>
      <p:sp>
        <p:nvSpPr>
          <p:cNvPr id="3" name="Content Placeholder 2">
            <a:extLst>
              <a:ext uri="{FF2B5EF4-FFF2-40B4-BE49-F238E27FC236}">
                <a16:creationId xmlns:a16="http://schemas.microsoft.com/office/drawing/2014/main" id="{9FECB5C6-5D7A-A5C8-83AD-E99363F963F7}"/>
              </a:ext>
            </a:extLst>
          </p:cNvPr>
          <p:cNvSpPr>
            <a:spLocks noGrp="1"/>
          </p:cNvSpPr>
          <p:nvPr>
            <p:ph idx="1"/>
          </p:nvPr>
        </p:nvSpPr>
        <p:spPr>
          <a:xfrm>
            <a:off x="464995" y="1566817"/>
            <a:ext cx="8074836" cy="4842074"/>
          </a:xfrm>
        </p:spPr>
        <p:txBody>
          <a:bodyPr>
            <a:normAutofit/>
          </a:bodyPr>
          <a:lstStyle/>
          <a:p>
            <a:pPr marL="0" indent="0">
              <a:buNone/>
            </a:pPr>
            <a:r>
              <a:rPr lang="vi" sz="2400" b="0" i="0" strike="noStrike" cap="none" spc="0" baseline="0">
                <a:solidFill>
                  <a:srgbClr val="000000"/>
                </a:solidFill>
                <a:effectLst/>
                <a:latin typeface="Arial"/>
                <a:ea typeface="Arial"/>
                <a:cs typeface="Arial"/>
              </a:rPr>
              <a:t>Một giám sát viên bắt gặp một nhân viên lấy cắp mực in từ máy in và bán trực tuyến.</a:t>
            </a:r>
            <a:r>
              <a:rPr lang="vi" sz="2400" b="0" i="0" strike="noStrike" cap="none" spc="0" baseline="0">
                <a:solidFill>
                  <a:srgbClr val="000000"/>
                </a:solidFill>
                <a:effectLst/>
                <a:latin typeface="Arial"/>
                <a:ea typeface="Arial"/>
                <a:cs typeface="Arial"/>
              </a:rPr>
              <a:t> </a:t>
            </a:r>
            <a:r>
              <a:rPr lang="vi" sz="2400" b="0" i="0" strike="noStrike" cap="none" spc="0" baseline="0">
                <a:solidFill>
                  <a:srgbClr val="000000"/>
                </a:solidFill>
                <a:effectLst/>
                <a:latin typeface="Arial"/>
                <a:ea typeface="Arial"/>
                <a:cs typeface="Arial"/>
              </a:rPr>
              <a:t>Theo chính sách của công ty, nhân viên phải bị sa thải vì trộm cắp tài sản của công ty.</a:t>
            </a:r>
            <a:r>
              <a:rPr lang="vi" sz="2400" b="0" i="0" strike="noStrike" cap="none" spc="0" baseline="0">
                <a:solidFill>
                  <a:srgbClr val="000000"/>
                </a:solidFill>
                <a:effectLst/>
                <a:latin typeface="Arial"/>
                <a:ea typeface="Arial"/>
                <a:cs typeface="Arial"/>
              </a:rPr>
              <a:t> </a:t>
            </a:r>
            <a:r>
              <a:rPr lang="vi" sz="2400" b="0" i="0" strike="noStrike" cap="none" spc="0" baseline="0">
                <a:solidFill>
                  <a:srgbClr val="000000"/>
                </a:solidFill>
                <a:effectLst/>
                <a:latin typeface="Arial"/>
                <a:ea typeface="Arial"/>
                <a:cs typeface="Arial"/>
              </a:rPr>
              <a:t>Giám sát viên đề nghị không báo cáo vụ trộm để đổi lấy một "ngày" vào đêm hôm đó.</a:t>
            </a:r>
            <a:r>
              <a:rPr lang="vi" sz="2400" b="0" i="0" strike="noStrike" cap="none" spc="0" baseline="0">
                <a:solidFill>
                  <a:srgbClr val="000000"/>
                </a:solidFill>
                <a:effectLst/>
                <a:latin typeface="Arial"/>
                <a:ea typeface="Arial"/>
                <a:cs typeface="Arial"/>
              </a:rPr>
              <a:t> </a:t>
            </a:r>
            <a:r>
              <a:rPr lang="vi" sz="2400" b="0" i="0" strike="noStrike" cap="none" spc="0" baseline="0">
                <a:solidFill>
                  <a:srgbClr val="000000"/>
                </a:solidFill>
                <a:effectLst/>
                <a:latin typeface="Arial"/>
                <a:ea typeface="Arial"/>
                <a:cs typeface="Arial"/>
              </a:rPr>
              <a:t>Nhân viên báo cáo đây là hành vi quấy rối tình dục.</a:t>
            </a:r>
          </a:p>
          <a:p>
            <a:endParaRPr lang="en-US" sz="2400"/>
          </a:p>
          <a:p>
            <a:pPr marL="0" indent="0">
              <a:buNone/>
            </a:pPr>
            <a:r>
              <a:rPr lang="vi" sz="2400" b="0" i="0" strike="noStrike" cap="none" spc="0" baseline="0">
                <a:solidFill>
                  <a:srgbClr val="000000"/>
                </a:solidFill>
                <a:effectLst/>
                <a:latin typeface="Arial"/>
                <a:ea typeface="Arial"/>
                <a:cs typeface="Arial"/>
              </a:rPr>
              <a:t>Đây có phải là hành vi quấy rối tình dục không?</a:t>
            </a:r>
            <a:r>
              <a:rPr lang="vi" sz="2400" b="0" i="0" strike="noStrike" cap="none" spc="0" baseline="0">
                <a:solidFill>
                  <a:srgbClr val="000000"/>
                </a:solidFill>
                <a:effectLst/>
                <a:latin typeface="Arial"/>
                <a:ea typeface="Arial"/>
                <a:cs typeface="Arial"/>
              </a:rPr>
              <a:t> </a:t>
            </a:r>
          </a:p>
          <a:p>
            <a:pPr>
              <a:buFont typeface="Wingdings" panose="05000000000000000000" pitchFamily="2" charset="2"/>
              <a:buChar char="q"/>
            </a:pPr>
            <a:r>
              <a:rPr lang="vi" sz="2400" b="0" i="0" strike="noStrike" cap="none" spc="0" baseline="0">
                <a:solidFill>
                  <a:srgbClr val="000000"/>
                </a:solidFill>
                <a:effectLst/>
                <a:latin typeface="Arial"/>
                <a:ea typeface="Arial"/>
                <a:cs typeface="Arial"/>
              </a:rPr>
              <a:t>Có</a:t>
            </a:r>
            <a:r>
              <a:rPr lang="vi" sz="2400" b="0" i="0" strike="noStrike" cap="none" spc="0" baseline="0">
                <a:solidFill>
                  <a:srgbClr val="000000"/>
                </a:solidFill>
                <a:effectLst/>
                <a:latin typeface="Arial"/>
                <a:ea typeface="Arial"/>
                <a:cs typeface="Arial"/>
              </a:rPr>
              <a:t> </a:t>
            </a:r>
          </a:p>
          <a:p>
            <a:pPr>
              <a:buFont typeface="Wingdings" panose="05000000000000000000" pitchFamily="2" charset="2"/>
              <a:buChar char="q"/>
            </a:pPr>
            <a:r>
              <a:rPr lang="vi" sz="2400" b="0" i="0" strike="noStrike" cap="none" spc="0" baseline="0">
                <a:solidFill>
                  <a:srgbClr val="000000"/>
                </a:solidFill>
                <a:effectLst/>
                <a:latin typeface="Arial"/>
                <a:ea typeface="Arial"/>
                <a:cs typeface="Arial"/>
              </a:rPr>
              <a:t>Không</a:t>
            </a:r>
            <a:r>
              <a:rPr lang="vi" sz="2400" b="0" i="0" strike="noStrike" cap="none" spc="0" baseline="0">
                <a:solidFill>
                  <a:srgbClr val="000000"/>
                </a:solidFill>
                <a:effectLst/>
                <a:latin typeface="Arial"/>
                <a:ea typeface="Arial"/>
                <a:cs typeface="Arial"/>
              </a:rPr>
              <a:t> </a:t>
            </a:r>
          </a:p>
        </p:txBody>
      </p:sp>
      <p:sp>
        <p:nvSpPr>
          <p:cNvPr id="5" name="Slide Number Placeholder 4">
            <a:extLst>
              <a:ext uri="{FF2B5EF4-FFF2-40B4-BE49-F238E27FC236}">
                <a16:creationId xmlns:a16="http://schemas.microsoft.com/office/drawing/2014/main" id="{D38F08CA-6F10-E41E-B196-1B7057928E54}"/>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133</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393591"/>
      </p:ext>
    </p:extLst>
  </p:cSld>
  <p:clrMapOvr>
    <a:masterClrMapping/>
  </p:clrMapOvr>
  <p:transition spd="med">
    <p:fade/>
  </p:transition>
  <p:timing/>
</p:sld>
</file>

<file path=ppt/slides/slide13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AC8CD9EB-EEFC-5174-6730-47999618FD31}"/>
              </a:ext>
            </a:extLst>
          </p:cNvPr>
          <p:cNvSpPr>
            <a:spLocks noGrp="1"/>
          </p:cNvSpPr>
          <p:nvPr>
            <p:ph type="title"/>
          </p:nvPr>
        </p:nvSpPr>
        <p:spPr>
          <a:xfrm>
            <a:off x="892546" y="215250"/>
            <a:ext cx="7358907" cy="787032"/>
          </a:xfrm>
        </p:spPr>
        <p:txBody>
          <a:bodyPr/>
          <a:lstStyle/>
          <a:p>
            <a:r>
              <a:rPr lang="vi" sz="3200" b="0" i="0" strike="noStrike" cap="none" spc="0" baseline="0">
                <a:solidFill>
                  <a:srgbClr val="FFFFFF"/>
                </a:solidFill>
                <a:effectLst/>
                <a:latin typeface="Arial"/>
                <a:ea typeface="Arial"/>
                <a:cs typeface="Arial"/>
              </a:rPr>
              <a:t>Câu trả lời #1</a:t>
            </a:r>
          </a:p>
        </p:txBody>
      </p:sp>
      <p:sp>
        <p:nvSpPr>
          <p:cNvPr id="3" name="Content Placeholder 2">
            <a:extLst>
              <a:ext uri="{FF2B5EF4-FFF2-40B4-BE49-F238E27FC236}">
                <a16:creationId xmlns:a16="http://schemas.microsoft.com/office/drawing/2014/main" id="{9FECB5C6-5D7A-A5C8-83AD-E99363F963F7}"/>
              </a:ext>
            </a:extLst>
          </p:cNvPr>
          <p:cNvSpPr>
            <a:spLocks noGrp="1"/>
          </p:cNvSpPr>
          <p:nvPr>
            <p:ph idx="1"/>
          </p:nvPr>
        </p:nvSpPr>
        <p:spPr>
          <a:xfrm>
            <a:off x="464995" y="1566817"/>
            <a:ext cx="8074836" cy="4842074"/>
          </a:xfrm>
        </p:spPr>
        <p:txBody>
          <a:bodyPr/>
          <a:lstStyle/>
          <a:p>
            <a:pPr marL="0" indent="0">
              <a:buNone/>
            </a:pPr>
            <a:r>
              <a:rPr lang="vi" sz="2100" b="0" i="0" strike="noStrike" cap="none" spc="0" baseline="0">
                <a:solidFill>
                  <a:srgbClr val="000000"/>
                </a:solidFill>
                <a:effectLst/>
                <a:latin typeface="Arial"/>
                <a:ea typeface="Arial"/>
                <a:cs typeface="Arial"/>
              </a:rPr>
              <a:t>	</a:t>
            </a:r>
            <a:r>
              <a:rPr lang="vi" sz="2100" b="0" i="0" strike="noStrike" cap="none" spc="0" baseline="0">
                <a:solidFill>
                  <a:srgbClr val="000000"/>
                </a:solidFill>
                <a:effectLst/>
                <a:latin typeface="Arial"/>
                <a:ea typeface="Arial"/>
                <a:cs typeface="Arial"/>
              </a:rPr>
              <a:t>Đây là hành vi quấy rối tình dục có đi có lại.</a:t>
            </a:r>
            <a:r>
              <a:rPr lang="vi" sz="2100" b="0" i="0" strike="noStrike" cap="none" spc="0" baseline="0">
                <a:solidFill>
                  <a:srgbClr val="000000"/>
                </a:solidFill>
                <a:effectLst/>
                <a:latin typeface="Arial"/>
                <a:ea typeface="Arial"/>
                <a:cs typeface="Arial"/>
              </a:rPr>
              <a:t> </a:t>
            </a:r>
          </a:p>
          <a:p>
            <a:pPr marL="0" indent="0">
              <a:buNone/>
            </a:pPr>
            <a:endParaRPr lang="en-US"/>
          </a:p>
          <a:p>
            <a:pPr marL="0" indent="0">
              <a:buNone/>
            </a:pPr>
            <a:r>
              <a:rPr lang="vi" sz="2100" b="0" i="0" strike="noStrike" cap="none" spc="0" baseline="0">
                <a:solidFill>
                  <a:srgbClr val="000000"/>
                </a:solidFill>
                <a:effectLst/>
                <a:latin typeface="Arial"/>
                <a:ea typeface="Arial"/>
                <a:cs typeface="Arial"/>
              </a:rPr>
              <a:t>Có mối quan hệ việc làm giữa hai cá nhân (ngay cả khi nhân viên đó ngay lập tức bị sa thải và phải nộp đơn xin việc cho một "ngày" để được tuyển dụng lại, người đó sẽ được bảo vệ với tư cách là ứng viên xin việc).</a:t>
            </a:r>
            <a:r>
              <a:rPr lang="vi" sz="2100" b="0" i="0" strike="noStrike" cap="none" spc="0" baseline="0">
                <a:solidFill>
                  <a:srgbClr val="000000"/>
                </a:solidFill>
                <a:effectLst/>
                <a:latin typeface="Arial"/>
                <a:ea typeface="Arial"/>
                <a:cs typeface="Arial"/>
              </a:rPr>
              <a:t> </a:t>
            </a:r>
            <a:r>
              <a:rPr lang="vi" sz="2100" b="0" i="0" strike="noStrike" cap="none" spc="0" baseline="0">
                <a:solidFill>
                  <a:srgbClr val="000000"/>
                </a:solidFill>
                <a:effectLst/>
                <a:latin typeface="Arial"/>
                <a:ea typeface="Arial"/>
                <a:cs typeface="Arial"/>
              </a:rPr>
              <a:t>Có lợi ích công việc hữu hình liên quan đến việc chấp nhận yêu cầu cho ngày đó.</a:t>
            </a:r>
            <a:r>
              <a:rPr lang="vi" sz="2100" b="0" i="0" strike="noStrike" cap="none" spc="0" baseline="0">
                <a:solidFill>
                  <a:srgbClr val="000000"/>
                </a:solidFill>
                <a:effectLst/>
                <a:latin typeface="Arial"/>
                <a:ea typeface="Arial"/>
                <a:cs typeface="Arial"/>
              </a:rPr>
              <a:t> </a:t>
            </a:r>
          </a:p>
          <a:p>
            <a:pPr marL="0" indent="0">
              <a:buNone/>
            </a:pPr>
            <a:endParaRPr lang="en-US"/>
          </a:p>
          <a:p>
            <a:pPr marL="0" indent="0">
              <a:buNone/>
            </a:pPr>
            <a:r>
              <a:rPr lang="vi" sz="2100" b="0" i="0" strike="noStrike" cap="none" spc="0" baseline="0">
                <a:solidFill>
                  <a:srgbClr val="000000"/>
                </a:solidFill>
                <a:effectLst/>
                <a:latin typeface="Arial"/>
                <a:ea typeface="Arial"/>
                <a:cs typeface="Arial"/>
              </a:rPr>
              <a:t>Cả người giám sát và người sử dụng lao động đều phải chịu trách nhiệm về hành vi quấy rối tình dục.</a:t>
            </a:r>
          </a:p>
          <a:p>
            <a:pPr marL="0" indent="0">
              <a:buNone/>
            </a:pPr>
            <a:endParaRPr lang="en-US"/>
          </a:p>
          <a:p>
            <a:pPr marL="0" indent="0">
              <a:buNone/>
            </a:pPr>
            <a:r>
              <a:rPr lang="vi" sz="2100" b="0" i="0" strike="noStrike" cap="none" spc="0" baseline="0">
                <a:solidFill>
                  <a:srgbClr val="000000"/>
                </a:solidFill>
                <a:effectLst/>
                <a:latin typeface="Arial"/>
                <a:ea typeface="Arial"/>
                <a:cs typeface="Arial"/>
              </a:rPr>
              <a:t>Mặc dù hành vi trộm cắp vẫn dẫn đến việc nhân viên bị sa thải và có thể bị buộc tội hình sự, nhưng phản ứng của giám sát viên là cẩu thả về nhiệm vụ, lạm dụng quyền lực và rõ ràng là có đi có lại.</a:t>
            </a:r>
          </a:p>
        </p:txBody>
      </p:sp>
      <p:sp>
        <p:nvSpPr>
          <p:cNvPr id="5" name="Slide Number Placeholder 4">
            <a:extLst>
              <a:ext uri="{FF2B5EF4-FFF2-40B4-BE49-F238E27FC236}">
                <a16:creationId xmlns:a16="http://schemas.microsoft.com/office/drawing/2014/main" id="{D38F08CA-6F10-E41E-B196-1B7057928E54}"/>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134</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7D6EB723-6422-A757-04A9-0092A77A0ECD}"/>
              </a:ext>
            </a:extLst>
          </p:cNvPr>
          <p:cNvPicPr>
            <a:picLocks noChangeAspect="1"/>
          </p:cNvPicPr>
          <p:nvPr/>
        </p:nvPicPr>
        <p:blipFill>
          <a:blip r:embed="rId2"/>
          <a:stretch>
            <a:fillRect/>
          </a:stretch>
        </p:blipFill>
        <p:spPr>
          <a:xfrm>
            <a:off x="310327" y="1002282"/>
            <a:ext cx="1164437" cy="1158340"/>
          </a:xfrm>
          <a:prstGeom prst="rect">
            <a:avLst/>
          </a:prstGeom>
        </p:spPr>
      </p:pic>
    </p:spTree>
    <p:extLst>
      <p:ext uri="{BB962C8B-B14F-4D97-AF65-F5344CB8AC3E}">
        <p14:creationId xmlns:p14="http://schemas.microsoft.com/office/powerpoint/2010/main" val="213866169"/>
      </p:ext>
    </p:extLst>
  </p:cSld>
  <p:clrMapOvr>
    <a:masterClrMapping/>
  </p:clrMapOvr>
  <p:transition spd="med">
    <p:fade/>
  </p:transition>
  <p:timing/>
</p:sld>
</file>

<file path=ppt/slides/slide13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AC8CD9EB-EEFC-5174-6730-47999618FD31}"/>
              </a:ext>
            </a:extLst>
          </p:cNvPr>
          <p:cNvSpPr>
            <a:spLocks noGrp="1"/>
          </p:cNvSpPr>
          <p:nvPr>
            <p:ph type="title"/>
          </p:nvPr>
        </p:nvSpPr>
        <p:spPr>
          <a:xfrm>
            <a:off x="892546" y="215250"/>
            <a:ext cx="7358907" cy="787032"/>
          </a:xfrm>
        </p:spPr>
        <p:txBody>
          <a:bodyPr/>
          <a:lstStyle/>
          <a:p>
            <a:r>
              <a:rPr lang="vi" sz="3200" b="0" i="0" strike="noStrike" cap="none" spc="0" baseline="0">
                <a:solidFill>
                  <a:srgbClr val="FFFFFF"/>
                </a:solidFill>
                <a:effectLst/>
                <a:latin typeface="Arial"/>
                <a:ea typeface="Arial"/>
                <a:cs typeface="Arial"/>
              </a:rPr>
              <a:t>Câu hỏi 2</a:t>
            </a:r>
          </a:p>
        </p:txBody>
      </p:sp>
      <p:sp>
        <p:nvSpPr>
          <p:cNvPr id="3" name="Content Placeholder 2">
            <a:extLst>
              <a:ext uri="{FF2B5EF4-FFF2-40B4-BE49-F238E27FC236}">
                <a16:creationId xmlns:a16="http://schemas.microsoft.com/office/drawing/2014/main" id="{9FECB5C6-5D7A-A5C8-83AD-E99363F963F7}"/>
              </a:ext>
            </a:extLst>
          </p:cNvPr>
          <p:cNvSpPr>
            <a:spLocks noGrp="1"/>
          </p:cNvSpPr>
          <p:nvPr>
            <p:ph idx="1"/>
          </p:nvPr>
        </p:nvSpPr>
        <p:spPr>
          <a:xfrm>
            <a:off x="464995" y="1566817"/>
            <a:ext cx="8074836" cy="4842074"/>
          </a:xfrm>
        </p:spPr>
        <p:txBody>
          <a:bodyPr>
            <a:normAutofit fontScale="85000" lnSpcReduction="20000"/>
          </a:bodyPr>
          <a:lstStyle/>
          <a:p>
            <a:pPr marL="0" indent="0">
              <a:buNone/>
            </a:pPr>
            <a:r>
              <a:rPr lang="vi" sz="1800" b="0" i="0" strike="noStrike" cap="none" spc="0" baseline="0">
                <a:solidFill>
                  <a:srgbClr val="000000"/>
                </a:solidFill>
                <a:effectLst/>
                <a:latin typeface="Arial"/>
                <a:ea typeface="Arial"/>
                <a:cs typeface="Arial"/>
              </a:rPr>
              <a:t>Mary là một giám sát viên mới trong một nghề nghiệp truyền thống do nam giới thống trị.</a:t>
            </a:r>
            <a:r>
              <a:rPr lang="vi" sz="1800" b="0" i="0" strike="noStrike" cap="none" spc="0" baseline="0">
                <a:solidFill>
                  <a:srgbClr val="000000"/>
                </a:solidFill>
                <a:effectLst/>
                <a:latin typeface="Arial"/>
                <a:ea typeface="Arial"/>
                <a:cs typeface="Arial"/>
              </a:rPr>
              <a:t> </a:t>
            </a:r>
            <a:r>
              <a:rPr lang="vi" sz="1800" b="0" i="0" strike="noStrike" cap="none" spc="0" baseline="0">
                <a:solidFill>
                  <a:srgbClr val="000000"/>
                </a:solidFill>
                <a:effectLst/>
                <a:latin typeface="Arial"/>
                <a:ea typeface="Arial"/>
                <a:cs typeface="Arial"/>
              </a:rPr>
              <a:t>Các giám sát viên khác và 95% lực lượng lao động là nam giới.</a:t>
            </a:r>
            <a:r>
              <a:rPr lang="vi" sz="1800" b="0" i="0" strike="noStrike" cap="none" spc="0" baseline="0">
                <a:solidFill>
                  <a:srgbClr val="000000"/>
                </a:solidFill>
                <a:effectLst/>
                <a:latin typeface="Arial"/>
                <a:ea typeface="Arial"/>
                <a:cs typeface="Arial"/>
              </a:rPr>
              <a:t> </a:t>
            </a:r>
          </a:p>
          <a:p>
            <a:pPr marL="0" indent="0">
              <a:buNone/>
            </a:pPr>
            <a:endParaRPr lang="en-US"/>
          </a:p>
          <a:p>
            <a:pPr marL="0" indent="0">
              <a:buNone/>
            </a:pPr>
            <a:r>
              <a:rPr lang="vi" sz="1800" b="0" i="0" strike="noStrike" cap="none" spc="0" baseline="0">
                <a:solidFill>
                  <a:srgbClr val="000000"/>
                </a:solidFill>
                <a:effectLst/>
                <a:latin typeface="Arial"/>
                <a:ea typeface="Arial"/>
                <a:cs typeface="Arial"/>
              </a:rPr>
              <a:t>Giám sát viên Cấp cao của Mary không nghĩ rằng phụ nữ nên làm việc trong ngành và bực bội vì trụ sở chính đang "buộc anh ta phải có hành động khẳng định".</a:t>
            </a:r>
            <a:r>
              <a:rPr lang="vi" sz="1800" b="0" i="0" strike="noStrike" cap="none" spc="0" baseline="0">
                <a:solidFill>
                  <a:srgbClr val="000000"/>
                </a:solidFill>
                <a:effectLst/>
                <a:latin typeface="Arial"/>
                <a:ea typeface="Arial"/>
                <a:cs typeface="Arial"/>
              </a:rPr>
              <a:t> </a:t>
            </a:r>
            <a:r>
              <a:rPr lang="vi" sz="1800" b="0" i="0" strike="noStrike" cap="none" spc="0" baseline="0">
                <a:solidFill>
                  <a:srgbClr val="000000"/>
                </a:solidFill>
                <a:effectLst/>
                <a:latin typeface="Arial"/>
                <a:ea typeface="Arial"/>
                <a:cs typeface="Arial"/>
              </a:rPr>
              <a:t>Giám sát viên Cấp cao nói với các giám sát viên và thành viên khác trong nhóm, “ngành này không phải là nơi dành cho phụ nữ.”</a:t>
            </a:r>
            <a:r>
              <a:rPr lang="vi" sz="1800" b="0" i="0" strike="noStrike" cap="none" spc="0" baseline="0">
                <a:solidFill>
                  <a:srgbClr val="000000"/>
                </a:solidFill>
                <a:effectLst/>
                <a:latin typeface="Arial"/>
                <a:ea typeface="Arial"/>
                <a:cs typeface="Arial"/>
              </a:rPr>
              <a:t> </a:t>
            </a:r>
            <a:r>
              <a:rPr lang="vi" sz="1800" b="0" i="0" strike="noStrike" cap="none" spc="0" baseline="0">
                <a:solidFill>
                  <a:srgbClr val="000000"/>
                </a:solidFill>
                <a:effectLst/>
                <a:latin typeface="Arial"/>
                <a:ea typeface="Arial"/>
                <a:cs typeface="Arial"/>
              </a:rPr>
              <a:t>Anh ta nói với cấp dưới của Mary là “hãy để mắt đến cô ấy” và “thống trị cô ấy khi mọi thứ đều quan trọng”.</a:t>
            </a:r>
            <a:r>
              <a:rPr lang="vi" sz="1800" b="0" i="0" strike="noStrike" cap="none" spc="0" baseline="0">
                <a:solidFill>
                  <a:srgbClr val="000000"/>
                </a:solidFill>
                <a:effectLst/>
                <a:latin typeface="Arial"/>
                <a:ea typeface="Arial"/>
                <a:cs typeface="Arial"/>
              </a:rPr>
              <a:t> </a:t>
            </a:r>
          </a:p>
          <a:p>
            <a:pPr marL="0" indent="0">
              <a:buNone/>
            </a:pPr>
            <a:endParaRPr lang="en-US"/>
          </a:p>
          <a:p>
            <a:pPr marL="0" indent="0">
              <a:buNone/>
            </a:pPr>
            <a:r>
              <a:rPr lang="vi" sz="1800" b="0" i="0" strike="noStrike" cap="none" spc="0" baseline="0">
                <a:solidFill>
                  <a:srgbClr val="000000"/>
                </a:solidFill>
                <a:effectLst/>
                <a:latin typeface="Arial"/>
                <a:ea typeface="Arial"/>
                <a:cs typeface="Arial"/>
              </a:rPr>
              <a:t>Mary nói với Giám sát viên Cấp cao rằng anh ta đang làm suy yếu cô ấy, nhưng anh ta nói, “hãy trưởng thành một đôi nếu không anh sẽ không bao giờ làm được ở đây.”</a:t>
            </a:r>
            <a:r>
              <a:rPr lang="vi" sz="1800" b="0" i="0" strike="noStrike" cap="none" spc="0" baseline="0">
                <a:solidFill>
                  <a:srgbClr val="000000"/>
                </a:solidFill>
                <a:effectLst/>
                <a:latin typeface="Arial"/>
                <a:ea typeface="Arial"/>
                <a:cs typeface="Arial"/>
              </a:rPr>
              <a:t> </a:t>
            </a:r>
          </a:p>
          <a:p>
            <a:pPr marL="0" indent="0">
              <a:buNone/>
            </a:pPr>
            <a:endParaRPr lang="en-US"/>
          </a:p>
          <a:p>
            <a:pPr marL="0" indent="0">
              <a:buNone/>
            </a:pPr>
            <a:r>
              <a:rPr lang="vi" sz="1800" b="0" i="0" strike="noStrike" cap="none" spc="0" baseline="0">
                <a:solidFill>
                  <a:srgbClr val="000000"/>
                </a:solidFill>
                <a:effectLst/>
                <a:latin typeface="Arial"/>
                <a:ea typeface="Arial"/>
                <a:cs typeface="Arial"/>
              </a:rPr>
              <a:t>Giám sát viên Cấp cao không bày tỏ sự quan tâm đến Mary về tình dục hoặc đưa ra nhận xét về tình dục.</a:t>
            </a:r>
            <a:r>
              <a:rPr lang="vi" sz="1800" b="0" i="0" strike="noStrike" cap="none" spc="0" baseline="0">
                <a:solidFill>
                  <a:srgbClr val="000000"/>
                </a:solidFill>
                <a:effectLst/>
                <a:latin typeface="Arial"/>
                <a:ea typeface="Arial"/>
                <a:cs typeface="Arial"/>
              </a:rPr>
              <a:t> </a:t>
            </a:r>
            <a:r>
              <a:rPr lang="vi" sz="1800" b="0" i="0" strike="noStrike" cap="none" spc="0" baseline="0">
                <a:solidFill>
                  <a:srgbClr val="000000"/>
                </a:solidFill>
                <a:effectLst/>
                <a:latin typeface="Arial"/>
                <a:ea typeface="Arial"/>
                <a:cs typeface="Arial"/>
              </a:rPr>
              <a:t>Mary sẵn sàng làm nghề của mình trong một nghề do nam giới chiếm ưu thế và được cảnh báo rằng phân biệt giới tính có thể đi kèm với lãnh thổ.</a:t>
            </a:r>
          </a:p>
          <a:p>
            <a:pPr marL="0" indent="0">
              <a:buNone/>
            </a:pPr>
            <a:endParaRPr lang="en-US"/>
          </a:p>
          <a:p>
            <a:pPr marL="0" indent="0">
              <a:buNone/>
            </a:pPr>
            <a:r>
              <a:rPr lang="vi" sz="1800" b="0" i="0" strike="noStrike" cap="none" spc="0" baseline="0">
                <a:solidFill>
                  <a:srgbClr val="000000"/>
                </a:solidFill>
                <a:effectLst/>
                <a:latin typeface="Arial"/>
                <a:ea typeface="Arial"/>
                <a:cs typeface="Arial"/>
              </a:rPr>
              <a:t>Đây có phải là hành vi quấy rối tình dục không?</a:t>
            </a:r>
            <a:r>
              <a:rPr lang="vi" sz="1800" b="0" i="0" strike="noStrike" cap="none" spc="0" baseline="0">
                <a:solidFill>
                  <a:srgbClr val="000000"/>
                </a:solidFill>
                <a:effectLst/>
                <a:latin typeface="Arial"/>
                <a:ea typeface="Arial"/>
                <a:cs typeface="Arial"/>
              </a:rPr>
              <a:t> </a:t>
            </a:r>
          </a:p>
          <a:p>
            <a:pPr>
              <a:buFont typeface="Wingdings" panose="05000000000000000000" pitchFamily="2" charset="2"/>
              <a:buChar char="q"/>
            </a:pPr>
            <a:r>
              <a:rPr lang="vi" sz="1800" b="0" i="0" strike="noStrike" cap="none" spc="0" baseline="0">
                <a:solidFill>
                  <a:srgbClr val="000000"/>
                </a:solidFill>
                <a:effectLst/>
                <a:latin typeface="Arial"/>
                <a:ea typeface="Arial"/>
                <a:cs typeface="Arial"/>
              </a:rPr>
              <a:t>Có</a:t>
            </a:r>
            <a:r>
              <a:rPr lang="vi" sz="1800" b="0" i="0" strike="noStrike" cap="none" spc="0" baseline="0">
                <a:solidFill>
                  <a:srgbClr val="000000"/>
                </a:solidFill>
                <a:effectLst/>
                <a:latin typeface="Arial"/>
                <a:ea typeface="Arial"/>
                <a:cs typeface="Arial"/>
              </a:rPr>
              <a:t> </a:t>
            </a:r>
          </a:p>
          <a:p>
            <a:pPr>
              <a:buFont typeface="Wingdings" panose="05000000000000000000" pitchFamily="2" charset="2"/>
              <a:buChar char="q"/>
            </a:pPr>
            <a:r>
              <a:rPr lang="vi" sz="1800" b="0" i="0" strike="noStrike" cap="none" spc="0" baseline="0">
                <a:solidFill>
                  <a:srgbClr val="000000"/>
                </a:solidFill>
                <a:effectLst/>
                <a:latin typeface="Arial"/>
                <a:ea typeface="Arial"/>
                <a:cs typeface="Arial"/>
              </a:rPr>
              <a:t>Không</a:t>
            </a:r>
            <a:r>
              <a:rPr lang="vi" sz="1800" b="0" i="0" strike="noStrike" cap="none" spc="0" baseline="0">
                <a:solidFill>
                  <a:srgbClr val="000000"/>
                </a:solidFill>
                <a:effectLst/>
                <a:latin typeface="Arial"/>
                <a:ea typeface="Arial"/>
                <a:cs typeface="Arial"/>
              </a:rPr>
              <a:t> </a:t>
            </a:r>
          </a:p>
        </p:txBody>
      </p:sp>
      <p:sp>
        <p:nvSpPr>
          <p:cNvPr id="5" name="Slide Number Placeholder 4">
            <a:extLst>
              <a:ext uri="{FF2B5EF4-FFF2-40B4-BE49-F238E27FC236}">
                <a16:creationId xmlns:a16="http://schemas.microsoft.com/office/drawing/2014/main" id="{D38F08CA-6F10-E41E-B196-1B7057928E54}"/>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135</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2711549"/>
      </p:ext>
    </p:extLst>
  </p:cSld>
  <p:clrMapOvr>
    <a:masterClrMapping/>
  </p:clrMapOvr>
  <p:transition spd="med">
    <p:fade/>
  </p:transition>
  <p:timing/>
</p:sld>
</file>

<file path=ppt/slides/slide13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AC8CD9EB-EEFC-5174-6730-47999618FD31}"/>
              </a:ext>
            </a:extLst>
          </p:cNvPr>
          <p:cNvSpPr>
            <a:spLocks noGrp="1"/>
          </p:cNvSpPr>
          <p:nvPr>
            <p:ph type="title"/>
          </p:nvPr>
        </p:nvSpPr>
        <p:spPr>
          <a:xfrm>
            <a:off x="892546" y="215250"/>
            <a:ext cx="7358907" cy="787032"/>
          </a:xfrm>
        </p:spPr>
        <p:txBody>
          <a:bodyPr/>
          <a:lstStyle/>
          <a:p>
            <a:r>
              <a:rPr lang="vi" sz="3200" b="0" i="0" strike="noStrike" cap="none" spc="0" baseline="0">
                <a:solidFill>
                  <a:srgbClr val="FFFFFF"/>
                </a:solidFill>
                <a:effectLst/>
                <a:latin typeface="Arial"/>
                <a:ea typeface="Arial"/>
                <a:cs typeface="Arial"/>
              </a:rPr>
              <a:t>Câu trả lời #2</a:t>
            </a:r>
          </a:p>
        </p:txBody>
      </p:sp>
      <p:sp>
        <p:nvSpPr>
          <p:cNvPr id="3" name="Content Placeholder 2">
            <a:extLst>
              <a:ext uri="{FF2B5EF4-FFF2-40B4-BE49-F238E27FC236}">
                <a16:creationId xmlns:a16="http://schemas.microsoft.com/office/drawing/2014/main" id="{9FECB5C6-5D7A-A5C8-83AD-E99363F963F7}"/>
              </a:ext>
            </a:extLst>
          </p:cNvPr>
          <p:cNvSpPr>
            <a:spLocks noGrp="1"/>
          </p:cNvSpPr>
          <p:nvPr>
            <p:ph idx="1"/>
          </p:nvPr>
        </p:nvSpPr>
        <p:spPr>
          <a:xfrm>
            <a:off x="534581" y="1704834"/>
            <a:ext cx="8074836" cy="4842074"/>
          </a:xfrm>
        </p:spPr>
        <p:txBody>
          <a:bodyPr>
            <a:normAutofit fontScale="97500" lnSpcReduction="10000"/>
          </a:bodyPr>
          <a:lstStyle/>
          <a:p>
            <a:pPr marL="0" indent="0">
              <a:buNone/>
            </a:pPr>
            <a:r>
              <a:rPr lang="vi" sz="2400" b="0" i="0" strike="noStrike" cap="none" spc="0" baseline="0">
                <a:solidFill>
                  <a:srgbClr val="000000"/>
                </a:solidFill>
                <a:effectLst/>
                <a:latin typeface="Arial"/>
                <a:ea typeface="Arial"/>
                <a:cs typeface="Arial"/>
              </a:rPr>
              <a:t>	</a:t>
            </a:r>
            <a:r>
              <a:rPr lang="vi" sz="2400" b="0" i="0" strike="noStrike" cap="none" spc="0" baseline="0">
                <a:solidFill>
                  <a:srgbClr val="000000"/>
                </a:solidFill>
                <a:effectLst/>
                <a:latin typeface="Arial"/>
                <a:ea typeface="Arial"/>
                <a:cs typeface="Arial"/>
              </a:rPr>
              <a:t>Những tuyên bố làm suy yếu thẩm quyền của Mary và sự phân biệt giới tính được thể hiện chống lại giới tính của cô ấy bởi Giám sát Cấp cao đã tạo ra một môi trường làm việc thù địch.</a:t>
            </a:r>
          </a:p>
          <a:p>
            <a:pPr marL="0" indent="0">
              <a:buNone/>
            </a:pPr>
            <a:endParaRPr lang="en-US" sz="2400"/>
          </a:p>
          <a:p>
            <a:pPr marL="0" indent="0">
              <a:buNone/>
            </a:pPr>
            <a:r>
              <a:rPr lang="vi" sz="2400" b="0" i="0" strike="noStrike" cap="none" spc="0" baseline="0">
                <a:solidFill>
                  <a:srgbClr val="000000"/>
                </a:solidFill>
                <a:effectLst/>
                <a:latin typeface="Arial"/>
                <a:ea typeface="Arial"/>
                <a:cs typeface="Arial"/>
              </a:rPr>
              <a:t>Quấy rối không nhất thiết phải liên quan đến bình luận tình dục hoặc tình huống tình dục để được coi là quấy rối tình dục.</a:t>
            </a:r>
            <a:r>
              <a:rPr lang="vi" sz="2400" b="0" i="0" strike="noStrike" cap="none" spc="0" baseline="0">
                <a:solidFill>
                  <a:srgbClr val="000000"/>
                </a:solidFill>
                <a:effectLst/>
                <a:latin typeface="Arial"/>
                <a:ea typeface="Arial"/>
                <a:cs typeface="Arial"/>
              </a:rPr>
              <a:t> </a:t>
            </a:r>
            <a:r>
              <a:rPr lang="vi" sz="2400" b="0" i="0" strike="noStrike" cap="none" spc="0" baseline="0">
                <a:solidFill>
                  <a:srgbClr val="000000"/>
                </a:solidFill>
                <a:effectLst/>
                <a:latin typeface="Arial"/>
                <a:ea typeface="Arial"/>
                <a:cs typeface="Arial"/>
              </a:rPr>
              <a:t>Quấy rối tình dục là một hình thức phân biệt đối xử dựa trên giới tính của một người.</a:t>
            </a:r>
            <a:r>
              <a:rPr lang="vi" sz="2400" b="0" i="0" strike="noStrike" cap="none" spc="0" baseline="0">
                <a:solidFill>
                  <a:srgbClr val="000000"/>
                </a:solidFill>
                <a:effectLst/>
                <a:latin typeface="Arial"/>
                <a:ea typeface="Arial"/>
                <a:cs typeface="Arial"/>
              </a:rPr>
              <a:t> </a:t>
            </a:r>
          </a:p>
          <a:p>
            <a:pPr marL="0" indent="0">
              <a:buNone/>
            </a:pPr>
            <a:endParaRPr lang="en-US" sz="2400"/>
          </a:p>
          <a:p>
            <a:pPr marL="0" indent="0">
              <a:buNone/>
            </a:pPr>
            <a:r>
              <a:rPr lang="vi" sz="2400" b="0" i="0" strike="noStrike" cap="none" spc="0" baseline="0">
                <a:solidFill>
                  <a:srgbClr val="000000"/>
                </a:solidFill>
                <a:effectLst/>
                <a:latin typeface="Arial"/>
                <a:ea typeface="Arial"/>
                <a:cs typeface="Arial"/>
              </a:rPr>
              <a:t>Việc Mary đang ở trong một lĩnh vực do nam giới thống trị không nên buộc cô ấy phải chấp nhận một môi trường làm việc thù địch hoặc cơ hội ít hơn bình đẳng để thành công trong công việc của mình.</a:t>
            </a:r>
          </a:p>
        </p:txBody>
      </p:sp>
      <p:sp>
        <p:nvSpPr>
          <p:cNvPr id="5" name="Slide Number Placeholder 4">
            <a:extLst>
              <a:ext uri="{FF2B5EF4-FFF2-40B4-BE49-F238E27FC236}">
                <a16:creationId xmlns:a16="http://schemas.microsoft.com/office/drawing/2014/main" id="{D38F08CA-6F10-E41E-B196-1B7057928E54}"/>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136</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8CC6E98C-76BE-924A-1C1D-56F4AA4011FE}"/>
              </a:ext>
            </a:extLst>
          </p:cNvPr>
          <p:cNvPicPr>
            <a:picLocks noChangeAspect="1"/>
          </p:cNvPicPr>
          <p:nvPr/>
        </p:nvPicPr>
        <p:blipFill>
          <a:blip r:embed="rId2"/>
          <a:stretch>
            <a:fillRect/>
          </a:stretch>
        </p:blipFill>
        <p:spPr>
          <a:xfrm>
            <a:off x="480561" y="1125664"/>
            <a:ext cx="1164437" cy="1158340"/>
          </a:xfrm>
          <a:prstGeom prst="rect">
            <a:avLst/>
          </a:prstGeom>
        </p:spPr>
      </p:pic>
    </p:spTree>
    <p:extLst>
      <p:ext uri="{BB962C8B-B14F-4D97-AF65-F5344CB8AC3E}">
        <p14:creationId xmlns:p14="http://schemas.microsoft.com/office/powerpoint/2010/main" val="1501832094"/>
      </p:ext>
    </p:extLst>
  </p:cSld>
  <p:clrMapOvr>
    <a:masterClrMapping/>
  </p:clrMapOvr>
  <p:transition spd="med">
    <p:fade/>
  </p:transition>
  <p:timing/>
</p:sld>
</file>

<file path=ppt/slides/slide13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AC8CD9EB-EEFC-5174-6730-47999618FD31}"/>
              </a:ext>
            </a:extLst>
          </p:cNvPr>
          <p:cNvSpPr>
            <a:spLocks noGrp="1"/>
          </p:cNvSpPr>
          <p:nvPr>
            <p:ph type="title"/>
          </p:nvPr>
        </p:nvSpPr>
        <p:spPr>
          <a:xfrm>
            <a:off x="892546" y="215250"/>
            <a:ext cx="7358907" cy="787032"/>
          </a:xfrm>
        </p:spPr>
        <p:txBody>
          <a:bodyPr/>
          <a:lstStyle/>
          <a:p>
            <a:r>
              <a:rPr lang="vi" sz="3200" b="0" i="0" strike="noStrike" cap="none" spc="0" baseline="0">
                <a:solidFill>
                  <a:srgbClr val="FFFFFF"/>
                </a:solidFill>
                <a:effectLst/>
                <a:latin typeface="Arial"/>
                <a:ea typeface="Arial"/>
                <a:cs typeface="Arial"/>
              </a:rPr>
              <a:t>Câu hỏi 3</a:t>
            </a:r>
          </a:p>
        </p:txBody>
      </p:sp>
      <p:sp>
        <p:nvSpPr>
          <p:cNvPr id="3" name="Content Placeholder 2">
            <a:extLst>
              <a:ext uri="{FF2B5EF4-FFF2-40B4-BE49-F238E27FC236}">
                <a16:creationId xmlns:a16="http://schemas.microsoft.com/office/drawing/2014/main" id="{9FECB5C6-5D7A-A5C8-83AD-E99363F963F7}"/>
              </a:ext>
            </a:extLst>
          </p:cNvPr>
          <p:cNvSpPr>
            <a:spLocks noGrp="1"/>
          </p:cNvSpPr>
          <p:nvPr>
            <p:ph idx="1"/>
          </p:nvPr>
        </p:nvSpPr>
        <p:spPr>
          <a:xfrm>
            <a:off x="464995" y="1566817"/>
            <a:ext cx="8074836" cy="4842074"/>
          </a:xfrm>
        </p:spPr>
        <p:txBody>
          <a:bodyPr>
            <a:normAutofit lnSpcReduction="10000"/>
          </a:bodyPr>
          <a:lstStyle/>
          <a:p>
            <a:pPr marL="0" indent="0">
              <a:buNone/>
            </a:pPr>
            <a:r>
              <a:rPr lang="vi" sz="2400" b="0" i="0" strike="noStrike" cap="none" spc="0" baseline="0">
                <a:solidFill>
                  <a:srgbClr val="000000"/>
                </a:solidFill>
                <a:effectLst/>
                <a:latin typeface="Arial"/>
                <a:ea typeface="Arial"/>
                <a:cs typeface="Arial"/>
              </a:rPr>
              <a:t>Một nhân viên không phải là giám sát viên được đào tạo về quấy rối tình dục nhưng vẫn quấy rối tình dục một nhân viên khác mà không có cảnh báo.</a:t>
            </a:r>
            <a:r>
              <a:rPr lang="vi" sz="2400" b="0" i="0" strike="noStrike" cap="none" spc="0" baseline="0">
                <a:solidFill>
                  <a:srgbClr val="000000"/>
                </a:solidFill>
                <a:effectLst/>
                <a:latin typeface="Arial"/>
                <a:ea typeface="Arial"/>
                <a:cs typeface="Arial"/>
              </a:rPr>
              <a:t> </a:t>
            </a:r>
            <a:r>
              <a:rPr lang="vi" sz="2400" b="0" i="0" strike="noStrike" cap="none" spc="0" baseline="0">
                <a:solidFill>
                  <a:srgbClr val="000000"/>
                </a:solidFill>
                <a:effectLst/>
                <a:latin typeface="Arial"/>
                <a:ea typeface="Arial"/>
                <a:cs typeface="Arial"/>
              </a:rPr>
              <a:t>Nhân viên này cực kỳ khó chịu vì sự cố này và đề cập đến chính sách quấy rối tình dục của chủ lao động.</a:t>
            </a:r>
            <a:r>
              <a:rPr lang="vi" sz="2400" b="0" i="0" strike="noStrike" cap="none" spc="0" baseline="0">
                <a:solidFill>
                  <a:srgbClr val="000000"/>
                </a:solidFill>
                <a:effectLst/>
                <a:latin typeface="Arial"/>
                <a:ea typeface="Arial"/>
                <a:cs typeface="Arial"/>
              </a:rPr>
              <a:t> </a:t>
            </a:r>
            <a:r>
              <a:rPr lang="vi" sz="2400" b="0" i="0" strike="noStrike" cap="none" spc="0" baseline="0">
                <a:solidFill>
                  <a:srgbClr val="000000"/>
                </a:solidFill>
                <a:effectLst/>
                <a:latin typeface="Arial"/>
                <a:ea typeface="Arial"/>
                <a:cs typeface="Arial"/>
              </a:rPr>
              <a:t>Chính sách nói rằng người sử dụng lao động không dung thứ cho hành vi quấy rối tình dục.</a:t>
            </a:r>
            <a:r>
              <a:rPr lang="vi" sz="2400" b="0" i="0" strike="noStrike" cap="none" spc="0" baseline="0">
                <a:solidFill>
                  <a:srgbClr val="000000"/>
                </a:solidFill>
                <a:effectLst/>
                <a:latin typeface="Arial"/>
                <a:ea typeface="Arial"/>
                <a:cs typeface="Arial"/>
              </a:rPr>
              <a:t> </a:t>
            </a:r>
            <a:r>
              <a:rPr lang="vi" sz="2400" b="0" i="0" strike="noStrike" cap="none" spc="0" baseline="0">
                <a:solidFill>
                  <a:srgbClr val="000000"/>
                </a:solidFill>
                <a:effectLst/>
                <a:latin typeface="Arial"/>
                <a:ea typeface="Arial"/>
                <a:cs typeface="Arial"/>
              </a:rPr>
              <a:t>Nhân viên này báo cáo điều này với người giám sát và ngay lập tức thuê một luật sư để khởi kiện người sử dụng lao động.</a:t>
            </a:r>
          </a:p>
          <a:p>
            <a:pPr marL="0" indent="0">
              <a:buNone/>
            </a:pPr>
            <a:endParaRPr lang="en-US" sz="2400"/>
          </a:p>
          <a:p>
            <a:pPr marL="0" indent="0">
              <a:buNone/>
            </a:pPr>
            <a:r>
              <a:rPr lang="vi" sz="2400" b="0" i="0" strike="noStrike" cap="none" spc="0" baseline="0">
                <a:solidFill>
                  <a:srgbClr val="000000"/>
                </a:solidFill>
                <a:effectLst/>
                <a:latin typeface="Arial"/>
                <a:ea typeface="Arial"/>
                <a:cs typeface="Arial"/>
              </a:rPr>
              <a:t>Nhân viên có vụ kiện chống lại công ty không?</a:t>
            </a:r>
          </a:p>
          <a:p>
            <a:pPr>
              <a:buFont typeface="Wingdings" panose="05000000000000000000" pitchFamily="2" charset="2"/>
              <a:buChar char="q"/>
            </a:pPr>
            <a:r>
              <a:rPr lang="vi" sz="2400" b="0" i="0" strike="noStrike" cap="none" spc="0" baseline="0">
                <a:solidFill>
                  <a:srgbClr val="000000"/>
                </a:solidFill>
                <a:effectLst/>
                <a:latin typeface="Arial"/>
                <a:ea typeface="Arial"/>
                <a:cs typeface="Arial"/>
              </a:rPr>
              <a:t>Có</a:t>
            </a:r>
            <a:r>
              <a:rPr lang="vi" sz="2400" b="0" i="0" strike="noStrike" cap="none" spc="0" baseline="0">
                <a:solidFill>
                  <a:srgbClr val="000000"/>
                </a:solidFill>
                <a:effectLst/>
                <a:latin typeface="Arial"/>
                <a:ea typeface="Arial"/>
                <a:cs typeface="Arial"/>
              </a:rPr>
              <a:t> </a:t>
            </a:r>
          </a:p>
          <a:p>
            <a:pPr>
              <a:buFont typeface="Wingdings" panose="05000000000000000000" pitchFamily="2" charset="2"/>
              <a:buChar char="q"/>
            </a:pPr>
            <a:r>
              <a:rPr lang="vi" sz="2400" b="0" i="0" strike="noStrike" cap="none" spc="0" baseline="0">
                <a:solidFill>
                  <a:srgbClr val="000000"/>
                </a:solidFill>
                <a:effectLst/>
                <a:latin typeface="Arial"/>
                <a:ea typeface="Arial"/>
                <a:cs typeface="Arial"/>
              </a:rPr>
              <a:t>Không</a:t>
            </a:r>
            <a:r>
              <a:rPr lang="vi" sz="2400" b="0" i="0" strike="noStrike" cap="none" spc="0" baseline="0">
                <a:solidFill>
                  <a:srgbClr val="000000"/>
                </a:solidFill>
                <a:effectLst/>
                <a:latin typeface="Arial"/>
                <a:ea typeface="Arial"/>
                <a:cs typeface="Arial"/>
              </a:rPr>
              <a:t> </a:t>
            </a:r>
          </a:p>
        </p:txBody>
      </p:sp>
      <p:sp>
        <p:nvSpPr>
          <p:cNvPr id="5" name="Slide Number Placeholder 4">
            <a:extLst>
              <a:ext uri="{FF2B5EF4-FFF2-40B4-BE49-F238E27FC236}">
                <a16:creationId xmlns:a16="http://schemas.microsoft.com/office/drawing/2014/main" id="{D38F08CA-6F10-E41E-B196-1B7057928E54}"/>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137</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4324525"/>
      </p:ext>
    </p:extLst>
  </p:cSld>
  <p:clrMapOvr>
    <a:masterClrMapping/>
  </p:clrMapOvr>
  <p:transition spd="med">
    <p:fade/>
  </p:transition>
  <p:timing/>
</p:sld>
</file>

<file path=ppt/slides/slide13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AC8CD9EB-EEFC-5174-6730-47999618FD31}"/>
              </a:ext>
            </a:extLst>
          </p:cNvPr>
          <p:cNvSpPr>
            <a:spLocks noGrp="1"/>
          </p:cNvSpPr>
          <p:nvPr>
            <p:ph type="title"/>
          </p:nvPr>
        </p:nvSpPr>
        <p:spPr>
          <a:xfrm>
            <a:off x="892546" y="215250"/>
            <a:ext cx="7358907" cy="787032"/>
          </a:xfrm>
        </p:spPr>
        <p:txBody>
          <a:bodyPr/>
          <a:lstStyle/>
          <a:p>
            <a:r>
              <a:rPr lang="vi" sz="3200" b="0" i="0" strike="noStrike" cap="none" spc="0" baseline="0">
                <a:solidFill>
                  <a:srgbClr val="FFFFFF"/>
                </a:solidFill>
                <a:effectLst/>
                <a:latin typeface="Arial"/>
                <a:ea typeface="Arial"/>
                <a:cs typeface="Arial"/>
              </a:rPr>
              <a:t>Câu trả lời #3</a:t>
            </a:r>
          </a:p>
        </p:txBody>
      </p:sp>
      <p:sp>
        <p:nvSpPr>
          <p:cNvPr id="3" name="Content Placeholder 2">
            <a:extLst>
              <a:ext uri="{FF2B5EF4-FFF2-40B4-BE49-F238E27FC236}">
                <a16:creationId xmlns:a16="http://schemas.microsoft.com/office/drawing/2014/main" id="{9FECB5C6-5D7A-A5C8-83AD-E99363F963F7}"/>
              </a:ext>
            </a:extLst>
          </p:cNvPr>
          <p:cNvSpPr>
            <a:spLocks noGrp="1"/>
          </p:cNvSpPr>
          <p:nvPr>
            <p:ph idx="1"/>
          </p:nvPr>
        </p:nvSpPr>
        <p:spPr>
          <a:xfrm>
            <a:off x="464995" y="1566817"/>
            <a:ext cx="8074836" cy="4842074"/>
          </a:xfrm>
        </p:spPr>
        <p:txBody>
          <a:bodyPr>
            <a:normAutofit lnSpcReduction="20000"/>
          </a:bodyPr>
          <a:lstStyle/>
          <a:p>
            <a:pPr marL="0" indent="0">
              <a:buNone/>
            </a:pPr>
            <a:r>
              <a:rPr lang="vi" sz="2100" b="0" i="0" strike="noStrike" cap="none" spc="0" baseline="0">
                <a:solidFill>
                  <a:srgbClr val="000000"/>
                </a:solidFill>
                <a:effectLst/>
                <a:latin typeface="Arial"/>
                <a:ea typeface="Arial"/>
                <a:cs typeface="Arial"/>
              </a:rPr>
              <a:t>	</a:t>
            </a:r>
            <a:r>
              <a:rPr lang="vi" sz="2100" b="0" i="0" strike="noStrike" cap="none" spc="0" baseline="0">
                <a:solidFill>
                  <a:srgbClr val="000000"/>
                </a:solidFill>
                <a:effectLst/>
                <a:latin typeface="Arial"/>
                <a:ea typeface="Arial"/>
                <a:cs typeface="Arial"/>
              </a:rPr>
              <a:t>Cách duy nhất công ty có thể chịu trách nhiệm là:</a:t>
            </a:r>
          </a:p>
          <a:p>
            <a:pPr marL="0" indent="0">
              <a:buNone/>
            </a:pPr>
            <a:endParaRPr lang="en-US"/>
          </a:p>
          <a:p>
            <a:r>
              <a:rPr lang="vi" sz="2100" b="0" i="0" strike="noStrike" cap="none" spc="0" baseline="0">
                <a:solidFill>
                  <a:srgbClr val="000000"/>
                </a:solidFill>
                <a:effectLst/>
                <a:latin typeface="Arial"/>
                <a:ea typeface="Arial"/>
                <a:cs typeface="Arial"/>
              </a:rPr>
              <a:t>Nếu kẻ quấy rối là giám sát viên,</a:t>
            </a:r>
          </a:p>
          <a:p>
            <a:r>
              <a:rPr lang="vi" sz="2100" b="0" i="0" strike="noStrike" cap="none" spc="0" baseline="0">
                <a:solidFill>
                  <a:srgbClr val="000000"/>
                </a:solidFill>
                <a:effectLst/>
                <a:latin typeface="Arial"/>
                <a:ea typeface="Arial"/>
                <a:cs typeface="Arial"/>
              </a:rPr>
              <a:t>Nếu người sử dụng lao động biết hoặc đáng lẽ phải biết về hành vi quấy rối và không thực hiện hành động khắc phục ngay lập tức và thích hợp, hoặc</a:t>
            </a:r>
          </a:p>
          <a:p>
            <a:r>
              <a:rPr lang="vi" sz="2100" b="0" i="0" strike="noStrike" cap="none" spc="0" baseline="0">
                <a:solidFill>
                  <a:srgbClr val="000000"/>
                </a:solidFill>
                <a:effectLst/>
                <a:latin typeface="Arial"/>
                <a:ea typeface="Arial"/>
                <a:cs typeface="Arial"/>
              </a:rPr>
              <a:t>Nếu nhà tuyển dụng không điều tra đúng cách khiếu nại.</a:t>
            </a:r>
          </a:p>
          <a:p>
            <a:pPr marL="0" indent="0">
              <a:buNone/>
            </a:pPr>
            <a:r>
              <a:rPr lang="vi" sz="2100" b="0" i="0" strike="noStrike" cap="none" spc="0" baseline="0">
                <a:solidFill>
                  <a:srgbClr val="000000"/>
                </a:solidFill>
                <a:effectLst/>
                <a:latin typeface="Arial"/>
                <a:ea typeface="Arial"/>
                <a:cs typeface="Arial"/>
              </a:rPr>
              <a:t>Người sử dụng lao động đã hành động có trách nhiệm bằng cách đào tạo về quấy rối tình dục, có chính sách không khoan nhượng đối với quấy rối tình dục và có sẵn một hệ thống để nhận khiếu nại.</a:t>
            </a:r>
            <a:r>
              <a:rPr lang="vi" sz="2100" b="0" i="0" strike="noStrike" cap="none" spc="0" baseline="0">
                <a:solidFill>
                  <a:srgbClr val="000000"/>
                </a:solidFill>
                <a:effectLst/>
                <a:latin typeface="Arial"/>
                <a:ea typeface="Arial"/>
                <a:cs typeface="Arial"/>
              </a:rPr>
              <a:t> </a:t>
            </a:r>
            <a:r>
              <a:rPr lang="vi" sz="2100" b="0" i="0" strike="noStrike" cap="none" spc="0" baseline="0">
                <a:solidFill>
                  <a:srgbClr val="000000"/>
                </a:solidFill>
                <a:effectLst/>
                <a:latin typeface="Arial"/>
                <a:ea typeface="Arial"/>
                <a:cs typeface="Arial"/>
              </a:rPr>
              <a:t>Người sử dụng lao động không có cách nào để biết rằng việc mò mẫm sắp diễn ra trước khi nó xảy ra và chưa có cơ hội điều tra đúng sự cố và có hành động khắc phục đối với kẻ quấy rối.</a:t>
            </a:r>
            <a:r>
              <a:rPr lang="vi" sz="2100" b="0" i="0" strike="noStrike" cap="none" spc="0" baseline="0">
                <a:solidFill>
                  <a:srgbClr val="000000"/>
                </a:solidFill>
                <a:effectLst/>
                <a:latin typeface="Arial"/>
                <a:ea typeface="Arial"/>
                <a:cs typeface="Arial"/>
              </a:rPr>
              <a:t> </a:t>
            </a:r>
          </a:p>
          <a:p>
            <a:pPr marL="0" indent="0">
              <a:buNone/>
            </a:pPr>
            <a:endParaRPr lang="en-US"/>
          </a:p>
          <a:p>
            <a:pPr marL="0" indent="0">
              <a:buNone/>
            </a:pPr>
            <a:r>
              <a:rPr lang="vi" sz="2100" b="0" i="0" strike="noStrike" cap="none" spc="0" baseline="0">
                <a:solidFill>
                  <a:srgbClr val="000000"/>
                </a:solidFill>
                <a:effectLst/>
                <a:latin typeface="Arial"/>
                <a:ea typeface="Arial"/>
                <a:cs typeface="Arial"/>
              </a:rPr>
              <a:t>Mặt khác, kẻ quấy rối phải chịu trách nhiệm cá nhân.</a:t>
            </a:r>
          </a:p>
          <a:p>
            <a:pPr marL="0" indent="0">
              <a:buNone/>
            </a:pPr>
            <a:endParaRPr lang="en-US"/>
          </a:p>
          <a:p>
            <a:pPr marL="0" indent="0">
              <a:buNone/>
            </a:pPr>
            <a:endParaRPr lang="en-US"/>
          </a:p>
          <a:p>
            <a:pPr marL="0" indent="0">
              <a:buNone/>
            </a:pPr>
            <a:endParaRPr lang="en-US"/>
          </a:p>
          <a:p>
            <a:pPr marL="0" indent="0">
              <a:buNone/>
            </a:pPr>
            <a:endParaRPr lang="en-US"/>
          </a:p>
        </p:txBody>
      </p:sp>
      <p:sp>
        <p:nvSpPr>
          <p:cNvPr id="5" name="Slide Number Placeholder 4">
            <a:extLst>
              <a:ext uri="{FF2B5EF4-FFF2-40B4-BE49-F238E27FC236}">
                <a16:creationId xmlns:a16="http://schemas.microsoft.com/office/drawing/2014/main" id="{D38F08CA-6F10-E41E-B196-1B7057928E54}"/>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138</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3199933C-06C5-AA0D-B91E-76079F71533D}"/>
              </a:ext>
            </a:extLst>
          </p:cNvPr>
          <p:cNvPicPr>
            <a:picLocks noChangeAspect="1"/>
          </p:cNvPicPr>
          <p:nvPr/>
        </p:nvPicPr>
        <p:blipFill>
          <a:blip r:embed="rId2"/>
          <a:stretch>
            <a:fillRect/>
          </a:stretch>
        </p:blipFill>
        <p:spPr>
          <a:xfrm>
            <a:off x="411832" y="1002282"/>
            <a:ext cx="1164437" cy="1158340"/>
          </a:xfrm>
          <a:prstGeom prst="rect">
            <a:avLst/>
          </a:prstGeom>
        </p:spPr>
      </p:pic>
    </p:spTree>
    <p:extLst>
      <p:ext uri="{BB962C8B-B14F-4D97-AF65-F5344CB8AC3E}">
        <p14:creationId xmlns:p14="http://schemas.microsoft.com/office/powerpoint/2010/main" val="2773213774"/>
      </p:ext>
    </p:extLst>
  </p:cSld>
  <p:clrMapOvr>
    <a:masterClrMapping/>
  </p:clrMapOvr>
  <p:transition spd="med">
    <p:fade/>
  </p:transition>
  <p:timing/>
</p:sld>
</file>

<file path=ppt/slides/slide13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AC8CD9EB-EEFC-5174-6730-47999618FD31}"/>
              </a:ext>
            </a:extLst>
          </p:cNvPr>
          <p:cNvSpPr>
            <a:spLocks noGrp="1"/>
          </p:cNvSpPr>
          <p:nvPr>
            <p:ph type="title"/>
          </p:nvPr>
        </p:nvSpPr>
        <p:spPr>
          <a:xfrm>
            <a:off x="892546" y="215250"/>
            <a:ext cx="7358907" cy="787032"/>
          </a:xfrm>
        </p:spPr>
        <p:txBody>
          <a:bodyPr/>
          <a:lstStyle/>
          <a:p>
            <a:r>
              <a:rPr lang="vi" sz="3200" b="0" i="0" strike="noStrike" cap="none" spc="0" baseline="0">
                <a:solidFill>
                  <a:srgbClr val="FFFFFF"/>
                </a:solidFill>
                <a:effectLst/>
                <a:latin typeface="Arial"/>
                <a:ea typeface="Arial"/>
                <a:cs typeface="Arial"/>
              </a:rPr>
              <a:t>Câu hỏi 4</a:t>
            </a:r>
          </a:p>
        </p:txBody>
      </p:sp>
      <p:sp>
        <p:nvSpPr>
          <p:cNvPr id="3" name="Content Placeholder 2">
            <a:extLst>
              <a:ext uri="{FF2B5EF4-FFF2-40B4-BE49-F238E27FC236}">
                <a16:creationId xmlns:a16="http://schemas.microsoft.com/office/drawing/2014/main" id="{9FECB5C6-5D7A-A5C8-83AD-E99363F963F7}"/>
              </a:ext>
            </a:extLst>
          </p:cNvPr>
          <p:cNvSpPr>
            <a:spLocks noGrp="1"/>
          </p:cNvSpPr>
          <p:nvPr>
            <p:ph idx="1"/>
          </p:nvPr>
        </p:nvSpPr>
        <p:spPr>
          <a:xfrm>
            <a:off x="464995" y="1566817"/>
            <a:ext cx="8074836" cy="4842074"/>
          </a:xfrm>
        </p:spPr>
        <p:txBody>
          <a:bodyPr>
            <a:normAutofit/>
          </a:bodyPr>
          <a:lstStyle/>
          <a:p>
            <a:pPr marL="0" indent="0">
              <a:buNone/>
            </a:pPr>
            <a:r>
              <a:rPr lang="vi" sz="2400" b="0" i="0" strike="noStrike" cap="none" spc="0" baseline="0">
                <a:solidFill>
                  <a:srgbClr val="000000"/>
                </a:solidFill>
                <a:effectLst/>
                <a:latin typeface="Arial"/>
                <a:ea typeface="Arial"/>
                <a:cs typeface="Arial"/>
              </a:rPr>
              <a:t>John liên tục gọi đồng nghiệp của mình là Tom là một thuật ngữ miệt thị đối với những người đồng tính nam và thường dùng tên nữ như “Sally” hoặc “Jane” ở nơi làm việc.</a:t>
            </a:r>
            <a:r>
              <a:rPr lang="vi" sz="2400" b="0" i="0" strike="noStrike" cap="none" spc="0" baseline="0">
                <a:solidFill>
                  <a:srgbClr val="000000"/>
                </a:solidFill>
                <a:effectLst/>
                <a:latin typeface="Arial"/>
                <a:ea typeface="Arial"/>
                <a:cs typeface="Arial"/>
              </a:rPr>
              <a:t> </a:t>
            </a:r>
            <a:r>
              <a:rPr lang="vi" sz="2400" b="0" i="0" strike="noStrike" cap="none" spc="0" baseline="0">
                <a:solidFill>
                  <a:srgbClr val="000000"/>
                </a:solidFill>
                <a:effectLst/>
                <a:latin typeface="Arial"/>
                <a:ea typeface="Arial"/>
                <a:cs typeface="Arial"/>
              </a:rPr>
              <a:t>Hành vi đó không dừng lại, Tom cảm thấy bị xúc phạm sâu sắc và báo cáo điều này với Người giám sát của mình.</a:t>
            </a:r>
          </a:p>
          <a:p>
            <a:pPr marL="0" indent="0">
              <a:buNone/>
            </a:pPr>
            <a:endParaRPr lang="en-US" sz="2400"/>
          </a:p>
          <a:p>
            <a:pPr marL="0" indent="0">
              <a:buNone/>
            </a:pPr>
            <a:r>
              <a:rPr lang="vi" sz="2400" b="0" i="0" strike="noStrike" cap="none" spc="0" baseline="0">
                <a:solidFill>
                  <a:srgbClr val="000000"/>
                </a:solidFill>
                <a:effectLst/>
                <a:latin typeface="Arial"/>
                <a:ea typeface="Arial"/>
                <a:cs typeface="Arial"/>
              </a:rPr>
              <a:t>Nhân viên có vụ kiện chống lại công ty không?</a:t>
            </a:r>
          </a:p>
          <a:p>
            <a:pPr>
              <a:buFont typeface="Wingdings" panose="05000000000000000000" pitchFamily="2" charset="2"/>
              <a:buChar char="q"/>
            </a:pPr>
            <a:r>
              <a:rPr lang="vi" sz="2400" b="0" i="0" strike="noStrike" cap="none" spc="0" baseline="0">
                <a:solidFill>
                  <a:srgbClr val="000000"/>
                </a:solidFill>
                <a:effectLst/>
                <a:latin typeface="Arial"/>
                <a:ea typeface="Arial"/>
                <a:cs typeface="Arial"/>
              </a:rPr>
              <a:t>Có</a:t>
            </a:r>
            <a:r>
              <a:rPr lang="vi" sz="2400" b="0" i="0" strike="noStrike" cap="none" spc="0" baseline="0">
                <a:solidFill>
                  <a:srgbClr val="000000"/>
                </a:solidFill>
                <a:effectLst/>
                <a:latin typeface="Arial"/>
                <a:ea typeface="Arial"/>
                <a:cs typeface="Arial"/>
              </a:rPr>
              <a:t> </a:t>
            </a:r>
          </a:p>
          <a:p>
            <a:pPr>
              <a:buFont typeface="Wingdings" panose="05000000000000000000" pitchFamily="2" charset="2"/>
              <a:buChar char="q"/>
            </a:pPr>
            <a:r>
              <a:rPr lang="vi" sz="2400" b="0" i="0" strike="noStrike" cap="none" spc="0" baseline="0">
                <a:solidFill>
                  <a:srgbClr val="000000"/>
                </a:solidFill>
                <a:effectLst/>
                <a:latin typeface="Arial"/>
                <a:ea typeface="Arial"/>
                <a:cs typeface="Arial"/>
              </a:rPr>
              <a:t>Không</a:t>
            </a:r>
            <a:r>
              <a:rPr lang="vi" sz="2400" b="0" i="0" strike="noStrike" cap="none" spc="0" baseline="0">
                <a:solidFill>
                  <a:srgbClr val="000000"/>
                </a:solidFill>
                <a:effectLst/>
                <a:latin typeface="Arial"/>
                <a:ea typeface="Arial"/>
                <a:cs typeface="Arial"/>
              </a:rPr>
              <a:t> </a:t>
            </a:r>
          </a:p>
        </p:txBody>
      </p:sp>
      <p:sp>
        <p:nvSpPr>
          <p:cNvPr id="5" name="Slide Number Placeholder 4">
            <a:extLst>
              <a:ext uri="{FF2B5EF4-FFF2-40B4-BE49-F238E27FC236}">
                <a16:creationId xmlns:a16="http://schemas.microsoft.com/office/drawing/2014/main" id="{D38F08CA-6F10-E41E-B196-1B7057928E54}"/>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139</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6040809"/>
      </p:ext>
    </p:extLst>
  </p:cSld>
  <p:clrMapOvr>
    <a:masterClrMapping/>
  </p:clrMapOvr>
  <p:transition spd="med">
    <p:fade/>
  </p:transition>
  <p:timing/>
</p:sld>
</file>

<file path=ppt/slides/slide1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468C2152-E511-C241-AA71-6C4C801C2FB8}"/>
              </a:ext>
            </a:extLst>
          </p:cNvPr>
          <p:cNvSpPr>
            <a:spLocks noGrp="1"/>
          </p:cNvSpPr>
          <p:nvPr>
            <p:ph type="title"/>
          </p:nvPr>
        </p:nvSpPr>
        <p:spPr/>
        <p:txBody>
          <a:bodyPr/>
          <a:lstStyle/>
          <a:p>
            <a:r>
              <a:rPr lang="vi" sz="3200" b="0" i="0" strike="noStrike" cap="none" spc="0" baseline="0">
                <a:solidFill>
                  <a:srgbClr val="FFFFFF"/>
                </a:solidFill>
                <a:effectLst/>
                <a:latin typeface="Arial"/>
                <a:ea typeface="Arial"/>
                <a:cs typeface="Arial"/>
              </a:rPr>
              <a:t>Quấy rối tình dục là gì?</a:t>
            </a:r>
            <a:r>
              <a:rPr lang="vi" sz="3200" b="0" i="0" strike="noStrike" cap="none" spc="0" baseline="0">
                <a:solidFill>
                  <a:srgbClr val="FFFFFF"/>
                </a:solidFill>
                <a:effectLst/>
                <a:latin typeface="Arial"/>
                <a:ea typeface="Arial"/>
                <a:cs typeface="Arial"/>
              </a:rPr>
              <a:t> </a:t>
            </a:r>
          </a:p>
        </p:txBody>
      </p:sp>
      <p:sp>
        <p:nvSpPr>
          <p:cNvPr id="3" name="Content Placeholder 2">
            <a:extLst>
              <a:ext uri="{FF2B5EF4-FFF2-40B4-BE49-F238E27FC236}">
                <a16:creationId xmlns:a16="http://schemas.microsoft.com/office/drawing/2014/main" id="{9772A89E-A4C9-826A-A66A-49B7F364F79F}"/>
              </a:ext>
            </a:extLst>
          </p:cNvPr>
          <p:cNvSpPr>
            <a:spLocks noGrp="1"/>
          </p:cNvSpPr>
          <p:nvPr>
            <p:ph idx="1"/>
          </p:nvPr>
        </p:nvSpPr>
        <p:spPr>
          <a:xfrm>
            <a:off x="432562" y="1742676"/>
            <a:ext cx="8074836" cy="4392310"/>
          </a:xfrm>
        </p:spPr>
        <p:txBody>
          <a:bodyPr>
            <a:normAutofit/>
          </a:bodyPr>
          <a:lstStyle/>
          <a:p>
            <a:pPr marL="0" indent="0">
              <a:buNone/>
            </a:pPr>
            <a:r>
              <a:rPr lang="vi" sz="3600" b="0" i="0" strike="noStrike" cap="none" spc="0" baseline="0">
                <a:solidFill>
                  <a:srgbClr val="000000"/>
                </a:solidFill>
                <a:effectLst/>
                <a:latin typeface="Arial"/>
                <a:ea typeface="Arial"/>
                <a:cs typeface="Arial"/>
              </a:rPr>
              <a:t>Có hai loại quấy rối tình dục:</a:t>
            </a:r>
            <a:r>
              <a:rPr lang="vi" sz="3600" b="0" i="0" strike="noStrike" cap="none" spc="0" baseline="0">
                <a:solidFill>
                  <a:srgbClr val="000000"/>
                </a:solidFill>
                <a:effectLst/>
                <a:latin typeface="Arial"/>
                <a:ea typeface="Arial"/>
                <a:cs typeface="Arial"/>
              </a:rPr>
              <a:t> </a:t>
            </a:r>
          </a:p>
        </p:txBody>
      </p:sp>
      <p:sp>
        <p:nvSpPr>
          <p:cNvPr id="5" name="Slide Number Placeholder 4">
            <a:extLst>
              <a:ext uri="{FF2B5EF4-FFF2-40B4-BE49-F238E27FC236}">
                <a16:creationId xmlns:a16="http://schemas.microsoft.com/office/drawing/2014/main" id="{6B5E798E-E98B-594A-481B-A6F6CEBC33CF}"/>
              </a:ext>
            </a:extLst>
          </p:cNvPr>
          <p:cNvSpPr>
            <a:spLocks noGrp="1"/>
          </p:cNvSpPr>
          <p:nvPr>
            <p:ph type="sldNum" sz="quarter" idx="4"/>
          </p:nvPr>
        </p:nvSpPr>
        <p:spPr/>
        <p:txBody>
          <a:bodyPr/>
          <a:lstStyle/>
          <a:p>
            <a:fld id="{BB5FC4A1-A2DE-4EB5-9A46-57D39B4235EC}" type="slidenum">
              <a:rPr lang="en-US" smtClean="0"/>
              <a:t>14</a:t>
            </a:fld>
            <a:endParaRPr lang="en-US"/>
          </a:p>
        </p:txBody>
      </p:sp>
      <p:sp>
        <p:nvSpPr>
          <p:cNvPr id="4" name="Rectangle 3">
            <a:extLst>
              <a:ext uri="{FF2B5EF4-FFF2-40B4-BE49-F238E27FC236}">
                <a16:creationId xmlns:a16="http://schemas.microsoft.com/office/drawing/2014/main" id="{375CA9C8-AF74-5384-755F-BA4F846E0ADB}"/>
              </a:ext>
            </a:extLst>
          </p:cNvPr>
          <p:cNvSpPr/>
          <p:nvPr/>
        </p:nvSpPr>
        <p:spPr>
          <a:xfrm>
            <a:off x="636602" y="2658137"/>
            <a:ext cx="3355635" cy="308663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 sz="4200" b="0" i="0" strike="noStrike" cap="none" spc="0" baseline="0">
                <a:solidFill>
                  <a:srgbClr val="FFFFFF"/>
                </a:solidFill>
                <a:effectLst/>
                <a:latin typeface="Arial"/>
                <a:ea typeface="Arial"/>
                <a:cs typeface="Arial"/>
              </a:rPr>
              <a:t>Môi trường làm việc thù địch</a:t>
            </a:r>
          </a:p>
        </p:txBody>
      </p:sp>
      <p:sp>
        <p:nvSpPr>
          <p:cNvPr id="6" name="Rectangle 5">
            <a:extLst>
              <a:ext uri="{FF2B5EF4-FFF2-40B4-BE49-F238E27FC236}">
                <a16:creationId xmlns:a16="http://schemas.microsoft.com/office/drawing/2014/main" id="{7A978DBD-DD37-C248-2D0D-70AC82CD74FF}"/>
              </a:ext>
            </a:extLst>
          </p:cNvPr>
          <p:cNvSpPr/>
          <p:nvPr/>
        </p:nvSpPr>
        <p:spPr>
          <a:xfrm>
            <a:off x="5017618" y="2658138"/>
            <a:ext cx="3355635" cy="308663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 sz="4200" b="0" i="0" strike="noStrike" cap="none" spc="0" baseline="0">
                <a:solidFill>
                  <a:srgbClr val="FFFFFF"/>
                </a:solidFill>
                <a:effectLst/>
                <a:latin typeface="Arial"/>
                <a:ea typeface="Arial"/>
                <a:cs typeface="Arial"/>
              </a:rPr>
              <a:t>Báo giá Quid Pro</a:t>
            </a:r>
          </a:p>
        </p:txBody>
      </p:sp>
    </p:spTree>
    <p:extLst>
      <p:ext uri="{BB962C8B-B14F-4D97-AF65-F5344CB8AC3E}">
        <p14:creationId xmlns:p14="http://schemas.microsoft.com/office/powerpoint/2010/main" val="3522992545"/>
      </p:ext>
    </p:extLst>
  </p:cSld>
  <p:clrMapOvr>
    <a:masterClrMapping/>
  </p:clrMapOvr>
  <p:transition spd="med">
    <p:fade/>
  </p:transition>
  <p:timing/>
</p:sld>
</file>

<file path=ppt/slides/slide14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AC8CD9EB-EEFC-5174-6730-47999618FD31}"/>
              </a:ext>
            </a:extLst>
          </p:cNvPr>
          <p:cNvSpPr>
            <a:spLocks noGrp="1"/>
          </p:cNvSpPr>
          <p:nvPr>
            <p:ph type="title"/>
          </p:nvPr>
        </p:nvSpPr>
        <p:spPr>
          <a:xfrm>
            <a:off x="892546" y="215250"/>
            <a:ext cx="7358907" cy="787032"/>
          </a:xfrm>
        </p:spPr>
        <p:txBody>
          <a:bodyPr/>
          <a:lstStyle/>
          <a:p>
            <a:r>
              <a:rPr lang="vi" sz="3200" b="0" i="0" strike="noStrike" cap="none" spc="0" baseline="0">
                <a:solidFill>
                  <a:srgbClr val="FFFFFF"/>
                </a:solidFill>
                <a:effectLst/>
                <a:latin typeface="Arial"/>
                <a:ea typeface="Arial"/>
                <a:cs typeface="Arial"/>
              </a:rPr>
              <a:t>Câu trả lời #4</a:t>
            </a:r>
          </a:p>
        </p:txBody>
      </p:sp>
      <p:sp>
        <p:nvSpPr>
          <p:cNvPr id="3" name="Content Placeholder 2">
            <a:extLst>
              <a:ext uri="{FF2B5EF4-FFF2-40B4-BE49-F238E27FC236}">
                <a16:creationId xmlns:a16="http://schemas.microsoft.com/office/drawing/2014/main" id="{9FECB5C6-5D7A-A5C8-83AD-E99363F963F7}"/>
              </a:ext>
            </a:extLst>
          </p:cNvPr>
          <p:cNvSpPr>
            <a:spLocks noGrp="1"/>
          </p:cNvSpPr>
          <p:nvPr>
            <p:ph idx="1"/>
          </p:nvPr>
        </p:nvSpPr>
        <p:spPr>
          <a:xfrm>
            <a:off x="464995" y="1898841"/>
            <a:ext cx="8074836" cy="4842074"/>
          </a:xfrm>
        </p:spPr>
        <p:txBody>
          <a:bodyPr>
            <a:normAutofit/>
          </a:bodyPr>
          <a:lstStyle/>
          <a:p>
            <a:pPr marL="0" indent="0">
              <a:buNone/>
            </a:pPr>
            <a:r>
              <a:rPr lang="vi" sz="2400" b="0" i="0" strike="noStrike" cap="none" spc="0" baseline="0">
                <a:solidFill>
                  <a:srgbClr val="000000"/>
                </a:solidFill>
                <a:effectLst/>
                <a:latin typeface="Arial"/>
                <a:ea typeface="Arial"/>
                <a:cs typeface="Arial"/>
              </a:rPr>
              <a:t>	</a:t>
            </a:r>
            <a:r>
              <a:rPr lang="vi" sz="2400" b="0" i="0" strike="noStrike" cap="none" spc="0" baseline="0">
                <a:solidFill>
                  <a:srgbClr val="000000"/>
                </a:solidFill>
                <a:effectLst/>
                <a:latin typeface="Arial"/>
                <a:ea typeface="Arial"/>
                <a:cs typeface="Arial"/>
              </a:rPr>
              <a:t>John đã lặp đi lặp lại những bình luận tình dục không mong muốn đối với Tom.</a:t>
            </a:r>
            <a:r>
              <a:rPr lang="vi" sz="2400" b="0" i="0" strike="noStrike" cap="none" spc="0" baseline="0">
                <a:solidFill>
                  <a:srgbClr val="000000"/>
                </a:solidFill>
                <a:effectLst/>
                <a:latin typeface="Arial"/>
                <a:ea typeface="Arial"/>
                <a:cs typeface="Arial"/>
              </a:rPr>
              <a:t> </a:t>
            </a:r>
            <a:r>
              <a:rPr lang="vi" sz="2400" b="0" i="0" strike="noStrike" cap="none" spc="0" baseline="0">
                <a:solidFill>
                  <a:srgbClr val="000000"/>
                </a:solidFill>
                <a:effectLst/>
                <a:latin typeface="Arial"/>
                <a:ea typeface="Arial"/>
                <a:cs typeface="Arial"/>
              </a:rPr>
              <a:t>Từ quan điểm của các tiêu chuẩn liên bang và nhiều tiểu bang, đây là một hành vi phổ biến tạo ra một môi trường làm việc thù địch.</a:t>
            </a:r>
            <a:r>
              <a:rPr lang="vi" sz="2400" b="0" i="0" strike="noStrike" cap="none" spc="0" baseline="0">
                <a:solidFill>
                  <a:srgbClr val="000000"/>
                </a:solidFill>
                <a:effectLst/>
                <a:latin typeface="Arial"/>
                <a:ea typeface="Arial"/>
                <a:cs typeface="Arial"/>
              </a:rPr>
              <a:t> </a:t>
            </a:r>
            <a:r>
              <a:rPr lang="vi" sz="2400" b="0" i="0" strike="noStrike" cap="none" spc="0" baseline="0">
                <a:solidFill>
                  <a:srgbClr val="000000"/>
                </a:solidFill>
                <a:effectLst/>
                <a:latin typeface="Arial"/>
                <a:ea typeface="Arial"/>
                <a:cs typeface="Arial"/>
              </a:rPr>
              <a:t>Đối với các tiểu bang không áp dụng tiêu chuẩn "nghiêm trọng hoặc phổ biến", một người bình thường có thể đồng ý rằng kiểu hành vi này tạo ra một môi trường làm việc thù địch.</a:t>
            </a:r>
            <a:r>
              <a:rPr lang="vi" sz="2400" b="0" i="0" strike="noStrike" cap="none" spc="0" baseline="0">
                <a:solidFill>
                  <a:srgbClr val="000000"/>
                </a:solidFill>
                <a:effectLst/>
                <a:latin typeface="Arial"/>
                <a:ea typeface="Arial"/>
                <a:cs typeface="Arial"/>
              </a:rPr>
              <a:t> </a:t>
            </a:r>
          </a:p>
        </p:txBody>
      </p:sp>
      <p:sp>
        <p:nvSpPr>
          <p:cNvPr id="5" name="Slide Number Placeholder 4">
            <a:extLst>
              <a:ext uri="{FF2B5EF4-FFF2-40B4-BE49-F238E27FC236}">
                <a16:creationId xmlns:a16="http://schemas.microsoft.com/office/drawing/2014/main" id="{D38F08CA-6F10-E41E-B196-1B7057928E54}"/>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140</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0C019B0B-58E3-274D-F76D-0830948E6252}"/>
              </a:ext>
            </a:extLst>
          </p:cNvPr>
          <p:cNvPicPr>
            <a:picLocks noChangeAspect="1"/>
          </p:cNvPicPr>
          <p:nvPr/>
        </p:nvPicPr>
        <p:blipFill>
          <a:blip r:embed="rId2"/>
          <a:stretch>
            <a:fillRect/>
          </a:stretch>
        </p:blipFill>
        <p:spPr>
          <a:xfrm>
            <a:off x="341389" y="1142197"/>
            <a:ext cx="1164437" cy="1158340"/>
          </a:xfrm>
          <a:prstGeom prst="rect">
            <a:avLst/>
          </a:prstGeom>
        </p:spPr>
      </p:pic>
    </p:spTree>
    <p:extLst>
      <p:ext uri="{BB962C8B-B14F-4D97-AF65-F5344CB8AC3E}">
        <p14:creationId xmlns:p14="http://schemas.microsoft.com/office/powerpoint/2010/main" val="1466401645"/>
      </p:ext>
    </p:extLst>
  </p:cSld>
  <p:clrMapOvr>
    <a:masterClrMapping/>
  </p:clrMapOvr>
  <p:transition spd="med">
    <p:fade/>
  </p:transition>
  <p:timing/>
</p:sld>
</file>

<file path=ppt/slides/slide14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AC8CD9EB-EEFC-5174-6730-47999618FD31}"/>
              </a:ext>
            </a:extLst>
          </p:cNvPr>
          <p:cNvSpPr>
            <a:spLocks noGrp="1"/>
          </p:cNvSpPr>
          <p:nvPr>
            <p:ph type="title"/>
          </p:nvPr>
        </p:nvSpPr>
        <p:spPr>
          <a:xfrm>
            <a:off x="892546" y="215250"/>
            <a:ext cx="7358907" cy="787032"/>
          </a:xfrm>
        </p:spPr>
        <p:txBody>
          <a:bodyPr/>
          <a:lstStyle/>
          <a:p>
            <a:r>
              <a:rPr lang="vi" sz="3200" b="0" i="0" strike="noStrike" cap="none" spc="0" baseline="0">
                <a:solidFill>
                  <a:srgbClr val="FFFFFF"/>
                </a:solidFill>
                <a:effectLst/>
                <a:latin typeface="Arial"/>
                <a:ea typeface="Arial"/>
                <a:cs typeface="Arial"/>
              </a:rPr>
              <a:t>Câu hỏi 5</a:t>
            </a:r>
          </a:p>
        </p:txBody>
      </p:sp>
      <p:sp>
        <p:nvSpPr>
          <p:cNvPr id="3" name="Content Placeholder 2">
            <a:extLst>
              <a:ext uri="{FF2B5EF4-FFF2-40B4-BE49-F238E27FC236}">
                <a16:creationId xmlns:a16="http://schemas.microsoft.com/office/drawing/2014/main" id="{9FECB5C6-5D7A-A5C8-83AD-E99363F963F7}"/>
              </a:ext>
            </a:extLst>
          </p:cNvPr>
          <p:cNvSpPr>
            <a:spLocks noGrp="1"/>
          </p:cNvSpPr>
          <p:nvPr>
            <p:ph idx="1"/>
          </p:nvPr>
        </p:nvSpPr>
        <p:spPr>
          <a:xfrm>
            <a:off x="464995" y="1566817"/>
            <a:ext cx="8074836" cy="4842074"/>
          </a:xfrm>
        </p:spPr>
        <p:txBody>
          <a:bodyPr>
            <a:normAutofit/>
          </a:bodyPr>
          <a:lstStyle/>
          <a:p>
            <a:pPr marL="0" indent="0">
              <a:buNone/>
            </a:pPr>
            <a:r>
              <a:rPr lang="vi" sz="2400" b="0" i="0" strike="noStrike" cap="none" spc="0" baseline="0">
                <a:solidFill>
                  <a:srgbClr val="000000"/>
                </a:solidFill>
                <a:effectLst/>
                <a:latin typeface="Arial"/>
                <a:ea typeface="Arial"/>
                <a:cs typeface="Arial"/>
              </a:rPr>
              <a:t>Có bất kỳ sự khác biệt pháp lý nào nếu Tom thực sự là người đồng tính hay không?</a:t>
            </a:r>
            <a:r>
              <a:rPr lang="vi" sz="2400" b="0" i="0" strike="noStrike" cap="none" spc="0" baseline="0">
                <a:solidFill>
                  <a:srgbClr val="000000"/>
                </a:solidFill>
                <a:effectLst/>
                <a:latin typeface="Arial"/>
                <a:ea typeface="Arial"/>
                <a:cs typeface="Arial"/>
              </a:rPr>
              <a:t> </a:t>
            </a:r>
          </a:p>
          <a:p>
            <a:pPr>
              <a:buFont typeface="Wingdings" panose="05000000000000000000" pitchFamily="2" charset="2"/>
              <a:buChar char="q"/>
            </a:pPr>
            <a:r>
              <a:rPr lang="vi" sz="2400" b="0" i="0" strike="noStrike" cap="none" spc="0" baseline="0">
                <a:solidFill>
                  <a:srgbClr val="000000"/>
                </a:solidFill>
                <a:effectLst/>
                <a:latin typeface="Arial"/>
                <a:ea typeface="Arial"/>
                <a:cs typeface="Arial"/>
              </a:rPr>
              <a:t>Có</a:t>
            </a:r>
            <a:r>
              <a:rPr lang="vi" sz="2400" b="0" i="0" strike="noStrike" cap="none" spc="0" baseline="0">
                <a:solidFill>
                  <a:srgbClr val="000000"/>
                </a:solidFill>
                <a:effectLst/>
                <a:latin typeface="Arial"/>
                <a:ea typeface="Arial"/>
                <a:cs typeface="Arial"/>
              </a:rPr>
              <a:t> </a:t>
            </a:r>
          </a:p>
          <a:p>
            <a:pPr>
              <a:buFont typeface="Wingdings" panose="05000000000000000000" pitchFamily="2" charset="2"/>
              <a:buChar char="q"/>
            </a:pPr>
            <a:r>
              <a:rPr lang="vi" sz="2400" b="0" i="0" strike="noStrike" cap="none" spc="0" baseline="0">
                <a:solidFill>
                  <a:srgbClr val="000000"/>
                </a:solidFill>
                <a:effectLst/>
                <a:latin typeface="Arial"/>
                <a:ea typeface="Arial"/>
                <a:cs typeface="Arial"/>
              </a:rPr>
              <a:t>Không</a:t>
            </a:r>
            <a:r>
              <a:rPr lang="vi" sz="2400" b="0" i="0" strike="noStrike" cap="none" spc="0" baseline="0">
                <a:solidFill>
                  <a:srgbClr val="000000"/>
                </a:solidFill>
                <a:effectLst/>
                <a:latin typeface="Arial"/>
                <a:ea typeface="Arial"/>
                <a:cs typeface="Arial"/>
              </a:rPr>
              <a:t> </a:t>
            </a:r>
          </a:p>
        </p:txBody>
      </p:sp>
      <p:sp>
        <p:nvSpPr>
          <p:cNvPr id="5" name="Slide Number Placeholder 4">
            <a:extLst>
              <a:ext uri="{FF2B5EF4-FFF2-40B4-BE49-F238E27FC236}">
                <a16:creationId xmlns:a16="http://schemas.microsoft.com/office/drawing/2014/main" id="{D38F08CA-6F10-E41E-B196-1B7057928E54}"/>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141</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0657427"/>
      </p:ext>
    </p:extLst>
  </p:cSld>
  <p:clrMapOvr>
    <a:masterClrMapping/>
  </p:clrMapOvr>
  <p:transition spd="med">
    <p:fade/>
  </p:transition>
  <p:timing/>
</p:sld>
</file>

<file path=ppt/slides/slide14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AC8CD9EB-EEFC-5174-6730-47999618FD31}"/>
              </a:ext>
            </a:extLst>
          </p:cNvPr>
          <p:cNvSpPr>
            <a:spLocks noGrp="1"/>
          </p:cNvSpPr>
          <p:nvPr>
            <p:ph type="title"/>
          </p:nvPr>
        </p:nvSpPr>
        <p:spPr>
          <a:xfrm>
            <a:off x="892546" y="215250"/>
            <a:ext cx="7358907" cy="787032"/>
          </a:xfrm>
        </p:spPr>
        <p:txBody>
          <a:bodyPr/>
          <a:lstStyle/>
          <a:p>
            <a:r>
              <a:rPr lang="vi" sz="3200" b="0" i="0" strike="noStrike" cap="none" spc="0" baseline="0">
                <a:solidFill>
                  <a:srgbClr val="FFFFFF"/>
                </a:solidFill>
                <a:effectLst/>
                <a:latin typeface="Arial"/>
                <a:ea typeface="Arial"/>
                <a:cs typeface="Arial"/>
              </a:rPr>
              <a:t>Câu trả lời #5</a:t>
            </a:r>
          </a:p>
        </p:txBody>
      </p:sp>
      <p:sp>
        <p:nvSpPr>
          <p:cNvPr id="3" name="Content Placeholder 2">
            <a:extLst>
              <a:ext uri="{FF2B5EF4-FFF2-40B4-BE49-F238E27FC236}">
                <a16:creationId xmlns:a16="http://schemas.microsoft.com/office/drawing/2014/main" id="{9FECB5C6-5D7A-A5C8-83AD-E99363F963F7}"/>
              </a:ext>
            </a:extLst>
          </p:cNvPr>
          <p:cNvSpPr>
            <a:spLocks noGrp="1"/>
          </p:cNvSpPr>
          <p:nvPr>
            <p:ph idx="1"/>
          </p:nvPr>
        </p:nvSpPr>
        <p:spPr>
          <a:xfrm>
            <a:off x="534581" y="2015926"/>
            <a:ext cx="8074836" cy="4842074"/>
          </a:xfrm>
        </p:spPr>
        <p:txBody>
          <a:bodyPr>
            <a:normAutofit/>
          </a:bodyPr>
          <a:lstStyle/>
          <a:p>
            <a:pPr marL="0" indent="0">
              <a:buNone/>
            </a:pPr>
            <a:r>
              <a:rPr lang="vi" sz="2400" b="0" i="0" strike="noStrike" cap="none" spc="0" baseline="0">
                <a:solidFill>
                  <a:srgbClr val="000000"/>
                </a:solidFill>
                <a:effectLst/>
                <a:latin typeface="Arial"/>
                <a:ea typeface="Arial"/>
                <a:cs typeface="Arial"/>
              </a:rPr>
              <a:t>	</a:t>
            </a:r>
            <a:r>
              <a:rPr lang="vi" sz="2400" b="0" i="0" strike="noStrike" cap="none" spc="0" baseline="0">
                <a:solidFill>
                  <a:srgbClr val="000000"/>
                </a:solidFill>
                <a:effectLst/>
                <a:latin typeface="Arial"/>
                <a:ea typeface="Arial"/>
                <a:cs typeface="Arial"/>
              </a:rPr>
              <a:t>Không. Luật cấm phân biệt đối xử dựa trên xu hướng tình dục thực tế hoặc nhận thức của một người, cũng như quấy rối dựa trên khuôn mẫu giới tính.</a:t>
            </a:r>
          </a:p>
        </p:txBody>
      </p:sp>
      <p:sp>
        <p:nvSpPr>
          <p:cNvPr id="5" name="Slide Number Placeholder 4">
            <a:extLst>
              <a:ext uri="{FF2B5EF4-FFF2-40B4-BE49-F238E27FC236}">
                <a16:creationId xmlns:a16="http://schemas.microsoft.com/office/drawing/2014/main" id="{D38F08CA-6F10-E41E-B196-1B7057928E54}"/>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142</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2DCB9D3A-3E07-605E-96EC-63EB698BB30F}"/>
              </a:ext>
            </a:extLst>
          </p:cNvPr>
          <p:cNvPicPr>
            <a:picLocks noChangeAspect="1"/>
          </p:cNvPicPr>
          <p:nvPr/>
        </p:nvPicPr>
        <p:blipFill>
          <a:blip r:embed="rId2"/>
          <a:stretch>
            <a:fillRect/>
          </a:stretch>
        </p:blipFill>
        <p:spPr>
          <a:xfrm>
            <a:off x="310327" y="1323172"/>
            <a:ext cx="1164437" cy="1158340"/>
          </a:xfrm>
          <a:prstGeom prst="rect">
            <a:avLst/>
          </a:prstGeom>
        </p:spPr>
      </p:pic>
    </p:spTree>
    <p:extLst>
      <p:ext uri="{BB962C8B-B14F-4D97-AF65-F5344CB8AC3E}">
        <p14:creationId xmlns:p14="http://schemas.microsoft.com/office/powerpoint/2010/main" val="447830913"/>
      </p:ext>
    </p:extLst>
  </p:cSld>
  <p:clrMapOvr>
    <a:masterClrMapping/>
  </p:clrMapOvr>
  <p:transition spd="med">
    <p:fade/>
  </p:transition>
  <p:timing/>
</p:sld>
</file>

<file path=ppt/slides/slide14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5553E07D-D22F-C90F-1E3D-EA9B16333E0A}"/>
              </a:ext>
            </a:extLst>
          </p:cNvPr>
          <p:cNvSpPr>
            <a:spLocks noGrp="1"/>
          </p:cNvSpPr>
          <p:nvPr>
            <p:ph type="title"/>
          </p:nvPr>
        </p:nvSpPr>
        <p:spPr/>
        <p:txBody>
          <a:bodyPr/>
          <a:lstStyle/>
          <a:p>
            <a:r>
              <a:rPr lang="vi" sz="2000" b="0" i="0" strike="noStrike" cap="none" spc="0" baseline="0">
                <a:solidFill>
                  <a:srgbClr val="FFFFFF"/>
                </a:solidFill>
                <a:effectLst/>
                <a:latin typeface="Arial"/>
                <a:ea typeface="Arial"/>
                <a:cs typeface="Arial"/>
              </a:rPr>
              <a:t>Nêu lên Quan ngại</a:t>
            </a:r>
          </a:p>
        </p:txBody>
      </p:sp>
      <p:sp>
        <p:nvSpPr>
          <p:cNvPr id="3" name="Content Placeholder 2">
            <a:extLst>
              <a:ext uri="{FF2B5EF4-FFF2-40B4-BE49-F238E27FC236}">
                <a16:creationId xmlns:a16="http://schemas.microsoft.com/office/drawing/2014/main" id="{3682913F-20ED-BCE0-9FC8-A384E3751542}"/>
              </a:ext>
            </a:extLst>
          </p:cNvPr>
          <p:cNvSpPr>
            <a:spLocks noGrp="1"/>
          </p:cNvSpPr>
          <p:nvPr>
            <p:ph sz="half" idx="1"/>
          </p:nvPr>
        </p:nvSpPr>
        <p:spPr/>
        <p:txBody>
          <a:bodyPr>
            <a:normAutofit lnSpcReduction="20000"/>
          </a:bodyPr>
          <a:lstStyle/>
          <a:p>
            <a:pPr marL="0" indent="0">
              <a:buNone/>
            </a:pPr>
            <a:r>
              <a:rPr lang="vi" sz="1600" b="1" i="0" strike="noStrike" cap="none" spc="0" baseline="0">
                <a:solidFill>
                  <a:srgbClr val="000000"/>
                </a:solidFill>
                <a:effectLst/>
                <a:latin typeface="Arial"/>
                <a:ea typeface="Arial"/>
                <a:cs typeface="Arial"/>
              </a:rPr>
              <a:t>Nếu bạn có mối quan ngại hoặc điều gì đó không ổn, hãy lên tiếng.</a:t>
            </a:r>
          </a:p>
          <a:p>
            <a:r>
              <a:rPr lang="vi" sz="1600" b="0" i="0" strike="noStrike" cap="none" spc="0" baseline="0">
                <a:solidFill>
                  <a:srgbClr val="373535"/>
                </a:solidFill>
                <a:effectLst/>
                <a:latin typeface="Arial"/>
                <a:ea typeface="Arial"/>
                <a:cs typeface="Arial"/>
              </a:rPr>
              <a:t>Bạn có thể báo cáo mối quan ngại của mình bằng cách nói chuyện với ai đó hoặc viết ra bằng văn bản, thông qua bất kỳ kênh nào sau đây.</a:t>
            </a:r>
          </a:p>
          <a:p>
            <a:pPr lvl="1"/>
            <a:r>
              <a:rPr lang="vi" sz="1300" b="0" i="0" strike="noStrike" cap="none" spc="0" baseline="0">
                <a:solidFill>
                  <a:srgbClr val="373535"/>
                </a:solidFill>
                <a:effectLst/>
                <a:latin typeface="Arial"/>
                <a:ea typeface="Arial"/>
                <a:cs typeface="Arial"/>
              </a:rPr>
              <a:t>Người giám sát của bạn</a:t>
            </a:r>
          </a:p>
          <a:p>
            <a:pPr lvl="1"/>
            <a:r>
              <a:rPr lang="vi" sz="1300" b="0" i="0" strike="noStrike" cap="none" spc="0" baseline="0">
                <a:solidFill>
                  <a:srgbClr val="373535"/>
                </a:solidFill>
                <a:effectLst/>
                <a:latin typeface="Arial"/>
                <a:ea typeface="Arial"/>
                <a:cs typeface="Arial"/>
              </a:rPr>
              <a:t>Lãnh đạo công ty</a:t>
            </a:r>
          </a:p>
          <a:p>
            <a:pPr lvl="1"/>
            <a:r>
              <a:rPr lang="vi" sz="1300" b="0" i="0" strike="noStrike" cap="none" spc="0" baseline="0">
                <a:solidFill>
                  <a:srgbClr val="373535"/>
                </a:solidFill>
                <a:effectLst/>
                <a:latin typeface="Arial"/>
                <a:ea typeface="Arial"/>
                <a:cs typeface="Arial"/>
              </a:rPr>
              <a:t>Phòng </a:t>
            </a:r>
            <a:r>
              <a:rPr lang="vi" sz="1300" b="0" i="0" strike="noStrike" cap="none" spc="0" baseline="0">
                <a:solidFill>
                  <a:srgbClr val="373535"/>
                </a:solidFill>
                <a:effectLst/>
                <a:latin typeface="Arial"/>
                <a:ea typeface="Arial"/>
                <a:cs typeface="Arial"/>
              </a:rPr>
              <a:t>Nhân sự của bạn</a:t>
            </a:r>
          </a:p>
          <a:p>
            <a:pPr lvl="1"/>
            <a:r>
              <a:rPr lang="vi" sz="1300" b="0" i="0" strike="noStrike" cap="none" spc="0" baseline="0">
                <a:solidFill>
                  <a:srgbClr val="373535"/>
                </a:solidFill>
                <a:effectLst/>
                <a:latin typeface="Arial"/>
                <a:ea typeface="Arial"/>
                <a:cs typeface="Arial"/>
              </a:rPr>
              <a:t>Bộ phận Pháp lý và Tuân thủ của nhóm bạn hoặc của RPM – </a:t>
            </a:r>
            <a:r>
              <a:rPr lang="vi" sz="1300" b="0" i="0" strike="noStrike" cap="none" spc="0" baseline="0">
                <a:solidFill>
                  <a:srgbClr val="21467B"/>
                </a:solidFill>
                <a:effectLst/>
                <a:latin typeface="Arial"/>
                <a:ea typeface="Arial"/>
                <a:cs typeface="Arial"/>
                <a:hlinkClick r:id="rId2" history="0"/>
              </a:rPr>
              <a:t>compliance@rpminc.com</a:t>
            </a:r>
            <a:endParaRPr lang="en-US" sz="1300" b="0" i="0" u="none" strike="noStrike" baseline="0">
              <a:solidFill>
                <a:srgbClr val="21467B"/>
              </a:solidFill>
              <a:latin typeface="BentonSans"/>
            </a:endParaRPr>
          </a:p>
          <a:p>
            <a:pPr lvl="1"/>
            <a:r>
              <a:rPr lang="vi" sz="1300" b="1" i="0" strike="noStrike" cap="none" spc="0" baseline="0">
                <a:solidFill>
                  <a:srgbClr val="373535"/>
                </a:solidFill>
                <a:effectLst/>
                <a:latin typeface="Arial"/>
                <a:ea typeface="Arial"/>
                <a:cs typeface="Arial"/>
              </a:rPr>
              <a:t>Đường dây nóng của RPM </a:t>
            </a:r>
            <a:r>
              <a:rPr lang="vi" sz="1300" b="0" i="0" strike="noStrike" cap="none" spc="0" baseline="0">
                <a:solidFill>
                  <a:srgbClr val="373535"/>
                </a:solidFill>
                <a:effectLst/>
                <a:latin typeface="Arial"/>
                <a:ea typeface="Arial"/>
                <a:cs typeface="Arial"/>
              </a:rPr>
              <a:t>– số điện thoại có thể được tìm thấy tại </a:t>
            </a:r>
            <a:r>
              <a:rPr lang="vi" sz="1300" b="0" i="0" strike="noStrike" cap="none" spc="0" baseline="0">
                <a:solidFill>
                  <a:srgbClr val="21467B"/>
                </a:solidFill>
                <a:latin typeface="Arial"/>
                <a:ea typeface="Arial"/>
                <a:cs typeface="Arial"/>
                <a:hlinkClick r:id="rId3" history="0"/>
              </a:rPr>
              <a:t>www.rpminc.com/hotline</a:t>
            </a:r>
            <a:r>
              <a:rPr lang="vi" sz="1300" b="0" i="0" strike="noStrike" cap="none" spc="0" baseline="0">
                <a:solidFill>
                  <a:srgbClr val="373535"/>
                </a:solidFill>
                <a:effectLst/>
                <a:latin typeface="Arial"/>
                <a:ea typeface="Arial"/>
                <a:cs typeface="Arial"/>
              </a:rPr>
              <a:t>, hoặc bạn có thể nộp báo cáo trực tuyến tại </a:t>
            </a:r>
            <a:r>
              <a:rPr lang="vi" sz="1300" b="0" i="0" strike="noStrike" cap="none" spc="0" baseline="0">
                <a:solidFill>
                  <a:srgbClr val="21467B"/>
                </a:solidFill>
                <a:effectLst/>
                <a:latin typeface="Arial"/>
                <a:ea typeface="Arial"/>
                <a:cs typeface="Arial"/>
                <a:hlinkClick r:id="rId4" history="0"/>
              </a:rPr>
              <a:t>https://iwf.tnwgrc.com/rpminternational</a:t>
            </a:r>
            <a:r>
              <a:rPr lang="vi" sz="1300" b="0" i="0" strike="noStrike" cap="none" spc="0" baseline="0">
                <a:solidFill>
                  <a:srgbClr val="373535"/>
                </a:solidFill>
                <a:effectLst/>
                <a:latin typeface="Arial"/>
                <a:ea typeface="Arial"/>
                <a:cs typeface="Arial"/>
              </a:rPr>
              <a:t>.</a:t>
            </a:r>
          </a:p>
          <a:p>
            <a:r>
              <a:rPr lang="vi" sz="1600" b="0" i="0" strike="noStrike" cap="none" spc="0" baseline="0">
                <a:solidFill>
                  <a:srgbClr val="373535"/>
                </a:solidFill>
                <a:effectLst/>
                <a:latin typeface="Arial"/>
                <a:ea typeface="Arial"/>
                <a:cs typeface="Arial"/>
              </a:rPr>
              <a:t>Đường dây nóng của RPM được điều hành bởi một dịch vụ bên thứ ba độc lập.</a:t>
            </a:r>
            <a:r>
              <a:rPr lang="vi" sz="1600" b="0" i="0" strike="noStrike" cap="none" spc="0" baseline="0">
                <a:solidFill>
                  <a:srgbClr val="373535"/>
                </a:solidFill>
                <a:effectLst/>
                <a:latin typeface="Arial"/>
                <a:ea typeface="Arial"/>
                <a:cs typeface="Arial"/>
              </a:rPr>
              <a:t> </a:t>
            </a:r>
            <a:r>
              <a:rPr lang="vi" sz="1600" b="0" i="0" strike="noStrike" cap="none" spc="0" baseline="0">
                <a:solidFill>
                  <a:srgbClr val="373535"/>
                </a:solidFill>
                <a:effectLst/>
                <a:latin typeface="Arial"/>
                <a:ea typeface="Arial"/>
                <a:cs typeface="Arial"/>
              </a:rPr>
              <a:t>Trừ khi luật pháp địa phương cấm báo cáo ẩn danh, bạn không phải cung cấp danh tính của mình trừ khi bạn chọn làm như vậy.</a:t>
            </a:r>
          </a:p>
        </p:txBody>
      </p:sp>
      <p:pic>
        <p:nvPicPr>
          <p:cNvPr id="6" name="Content Placeholder 5" descr="A road with a sign on it and a sunset in the background&#10;&#10;Description automatically generated with low confidence">
            <a:extLst>
              <a:ext uri="{FF2B5EF4-FFF2-40B4-BE49-F238E27FC236}">
                <a16:creationId xmlns:a16="http://schemas.microsoft.com/office/drawing/2014/main" id="{D70D50F0-47A2-338F-D7A1-19A2FB767C40}"/>
              </a:ext>
            </a:extLst>
          </p:cNvPr>
          <p:cNvPicPr>
            <a:picLocks noGrp="1" noChangeAspect="1"/>
          </p:cNvPicPr>
          <p:nvPr>
            <p:ph sz="half" idx="2"/>
          </p:nvPr>
        </p:nvPicPr>
        <p:blipFill>
          <a:blip r:embed="rId5"/>
          <a:stretch>
            <a:fillRect/>
          </a:stretch>
        </p:blipFill>
        <p:spPr>
          <a:xfrm>
            <a:off x="5009603" y="3185159"/>
            <a:ext cx="3886200" cy="2914650"/>
          </a:xfrm>
        </p:spPr>
      </p:pic>
      <p:sp>
        <p:nvSpPr>
          <p:cNvPr id="7" name="Content Placeholder 2">
            <a:extLst>
              <a:ext uri="{FF2B5EF4-FFF2-40B4-BE49-F238E27FC236}">
                <a16:creationId xmlns:a16="http://schemas.microsoft.com/office/drawing/2014/main" id="{611BF96A-E8E0-F22F-EFC8-E68128F8F9C3}"/>
              </a:ext>
            </a:extLst>
          </p:cNvPr>
          <p:cNvSpPr txBox="1"/>
          <p:nvPr/>
        </p:nvSpPr>
        <p:spPr>
          <a:xfrm>
            <a:off x="5009603" y="1508760"/>
            <a:ext cx="3886200" cy="1463480"/>
          </a:xfrm>
          <a:prstGeom prst="rect">
            <a:avLst/>
          </a:prstGeom>
        </p:spPr>
        <p:txBody>
          <a:bodyPr vert="horz" lIns="91440" tIns="45720" rIns="91440" bIns="45720" rtlCol="0">
            <a:normAutofit lnSpcReduction="20000"/>
          </a:bodyPr>
          <a:lstStyle>
            <a:lvl1pPr marL="171438" indent="-171438" algn="l" defTabSz="685749"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13" indent="-171438" algn="l" defTabSz="685749"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86" indent="-171438" algn="l" defTabSz="685749"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60"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935"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809"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684"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558"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433"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vi" sz="1600" b="0" i="0" strike="noStrike" cap="none" spc="0" baseline="0">
                <a:solidFill>
                  <a:srgbClr val="373535"/>
                </a:solidFill>
                <a:effectLst/>
                <a:latin typeface="Arial"/>
                <a:ea typeface="Arial"/>
                <a:cs typeface="Arial"/>
              </a:rPr>
              <a:t>Tất cả các báo cáo thiện chí đều được xem xét nghiêm túc và cẩn thận.</a:t>
            </a:r>
            <a:r>
              <a:rPr lang="vi" sz="1600" b="0" i="0" strike="noStrike" cap="none" spc="0" baseline="0">
                <a:solidFill>
                  <a:srgbClr val="373535"/>
                </a:solidFill>
                <a:effectLst/>
                <a:latin typeface="Arial"/>
                <a:ea typeface="Arial"/>
                <a:cs typeface="Arial"/>
              </a:rPr>
              <a:t> </a:t>
            </a:r>
            <a:r>
              <a:rPr lang="vi" sz="1600" b="0" i="0" strike="noStrike" cap="none" spc="0" baseline="0">
                <a:solidFill>
                  <a:srgbClr val="373535"/>
                </a:solidFill>
                <a:effectLst/>
                <a:latin typeface="Arial"/>
                <a:ea typeface="Arial"/>
                <a:cs typeface="Arial"/>
              </a:rPr>
              <a:t>Báo cáo về bất kỳ vi phạm nào đối với luật, Giá trị &amp; Kỳ vọng của chúng ta đối với 168 hoặc hành vi phi đạo đức sẽ được điều tra kịp thời và thích hợp.</a:t>
            </a:r>
          </a:p>
          <a:p>
            <a:pPr marL="0" indent="0">
              <a:buFont typeface="Arial" panose="020b0604020202020204" pitchFamily="34" charset="0"/>
              <a:buNone/>
            </a:pPr>
            <a:endParaRPr lang="en-US" sz="1600">
              <a:solidFill>
                <a:srgbClr val="21467B"/>
              </a:solidFill>
              <a:latin typeface="BentonSans"/>
            </a:endParaRPr>
          </a:p>
          <a:p>
            <a:pPr marL="0" indent="0">
              <a:buFont typeface="Arial" panose="020b0604020202020204" pitchFamily="34" charset="0"/>
              <a:buNone/>
            </a:pPr>
            <a:endParaRPr lang="en-US"/>
          </a:p>
        </p:txBody>
      </p:sp>
    </p:spTree>
    <p:extLst>
      <p:ext uri="{BB962C8B-B14F-4D97-AF65-F5344CB8AC3E}">
        <p14:creationId xmlns:p14="http://schemas.microsoft.com/office/powerpoint/2010/main" val="1834208117"/>
      </p:ext>
    </p:extLst>
  </p:cSld>
  <p:clrMapOvr>
    <a:masterClrMapping/>
  </p:clrMapOvr>
  <p:transition spd="med">
    <p:fade/>
  </p:transition>
  <p:timing/>
</p:sld>
</file>

<file path=ppt/slides/slide14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8" name="Picture 7">
            <a:extLst>
              <a:ext uri="{FF2B5EF4-FFF2-40B4-BE49-F238E27FC236}">
                <a16:creationId xmlns:a16="http://schemas.microsoft.com/office/drawing/2014/main" id="{6C812F8B-2EF6-0C48-B62F-F33EBB9687F0}"/>
              </a:ext>
            </a:extLst>
          </p:cNvPr>
          <p:cNvPicPr>
            <a:picLocks noChangeAspect="1"/>
          </p:cNvPicPr>
          <p:nvPr/>
        </p:nvPicPr>
        <p:blipFill>
          <a:blip r:embed="rId3"/>
          <a:srcRect l="10663" t="1445" r="10663"/>
          <a:stretch>
            <a:fillRect/>
          </a:stretch>
        </p:blipFill>
        <p:spPr>
          <a:xfrm>
            <a:off x="0" y="0"/>
            <a:ext cx="9144000" cy="5150840"/>
          </a:xfrm>
          <a:prstGeom prst="rect">
            <a:avLst/>
          </a:prstGeom>
        </p:spPr>
      </p:pic>
      <p:pic>
        <p:nvPicPr>
          <p:cNvPr id="14" name="Picture 13">
            <a:extLst>
              <a:ext uri="{FF2B5EF4-FFF2-40B4-BE49-F238E27FC236}">
                <a16:creationId xmlns:a16="http://schemas.microsoft.com/office/drawing/2014/main" id="{804C59E1-3B19-0D40-B987-2944D4246FE0}"/>
              </a:ext>
            </a:extLst>
          </p:cNvPr>
          <p:cNvPicPr>
            <a:picLocks noChangeAspect="1"/>
          </p:cNvPicPr>
          <p:nvPr/>
        </p:nvPicPr>
        <p:blipFill>
          <a:blip r:embed="rId4"/>
          <a:stretch>
            <a:fillRect/>
          </a:stretch>
        </p:blipFill>
        <p:spPr>
          <a:xfrm>
            <a:off x="7089924" y="1560352"/>
            <a:ext cx="1604880" cy="2806118"/>
          </a:xfrm>
          <a:prstGeom prst="rect">
            <a:avLst/>
          </a:prstGeom>
        </p:spPr>
      </p:pic>
      <p:sp>
        <p:nvSpPr>
          <p:cNvPr id="12" name="Rectangle 11">
            <a:extLst>
              <a:ext uri="{FF2B5EF4-FFF2-40B4-BE49-F238E27FC236}">
                <a16:creationId xmlns:a16="http://schemas.microsoft.com/office/drawing/2014/main" id="{CD1A6E58-379A-954B-8D70-B060637170A2}"/>
              </a:ext>
            </a:extLst>
          </p:cNvPr>
          <p:cNvSpPr/>
          <p:nvPr/>
        </p:nvSpPr>
        <p:spPr>
          <a:xfrm>
            <a:off x="0" y="5112218"/>
            <a:ext cx="9144000" cy="1745782"/>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ight Triangle 14">
            <a:extLst>
              <a:ext uri="{FF2B5EF4-FFF2-40B4-BE49-F238E27FC236}">
                <a16:creationId xmlns:a16="http://schemas.microsoft.com/office/drawing/2014/main" id="{7DFF0CA6-E303-2348-B796-6D178EB6E4D3}"/>
              </a:ext>
            </a:extLst>
          </p:cNvPr>
          <p:cNvSpPr/>
          <p:nvPr/>
        </p:nvSpPr>
        <p:spPr>
          <a:xfrm flipH="1">
            <a:off x="0" y="4135179"/>
            <a:ext cx="9144000" cy="998377"/>
          </a:xfrm>
          <a:prstGeom prst="rtTriangl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8" name="Straight Connector 17">
            <a:extLst>
              <a:ext uri="{FF2B5EF4-FFF2-40B4-BE49-F238E27FC236}">
                <a16:creationId xmlns:a16="http://schemas.microsoft.com/office/drawing/2014/main" id="{6F7D5242-B4D2-1646-89B9-3E03D1D54BCE}"/>
              </a:ext>
            </a:extLst>
          </p:cNvPr>
          <p:cNvCxnSpPr/>
          <p:nvPr/>
        </p:nvCxnSpPr>
        <p:spPr>
          <a:xfrm flipV="1">
            <a:off x="0" y="4268039"/>
            <a:ext cx="9144000" cy="990786"/>
          </a:xfrm>
          <a:prstGeom prst="line">
            <a:avLst/>
          </a:prstGeom>
          <a:ln w="25400">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7E150B4-CE81-B645-B8DD-D661ADB3040F}"/>
              </a:ext>
            </a:extLst>
          </p:cNvPr>
          <p:cNvCxnSpPr/>
          <p:nvPr/>
        </p:nvCxnSpPr>
        <p:spPr>
          <a:xfrm flipV="1">
            <a:off x="0" y="4110728"/>
            <a:ext cx="9144000" cy="995008"/>
          </a:xfrm>
          <a:prstGeom prst="line">
            <a:avLst/>
          </a:prstGeom>
          <a:ln w="698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Subtitle 2"/>
          <p:cNvSpPr>
            <a:spLocks noGrp="1"/>
          </p:cNvSpPr>
          <p:nvPr>
            <p:ph type="subTitle" idx="1"/>
          </p:nvPr>
        </p:nvSpPr>
        <p:spPr>
          <a:xfrm>
            <a:off x="1243358" y="5388316"/>
            <a:ext cx="6657284" cy="1077159"/>
          </a:xfrm>
        </p:spPr>
        <p:txBody>
          <a:bodyPr>
            <a:noAutofit/>
          </a:bodyPr>
          <a:lstStyle/>
          <a:p>
            <a:pPr>
              <a:lnSpc>
                <a:spcPct val="100000"/>
              </a:lnSpc>
              <a:spcBef>
                <a:spcPct val="0"/>
              </a:spcBef>
            </a:pPr>
            <a:r>
              <a:rPr lang="vi" sz="3200" b="0" i="0" strike="noStrike" cap="none" spc="0" baseline="0">
                <a:solidFill>
                  <a:srgbClr val="FFFFFF"/>
                </a:solidFill>
                <a:effectLst/>
                <a:latin typeface="Arial"/>
                <a:ea typeface="Arial"/>
                <a:cs typeface="Arial"/>
              </a:rPr>
              <a:t>Câu hỏi?</a:t>
            </a:r>
            <a:r>
              <a:rPr lang="vi" sz="3200" b="0" i="0" strike="noStrike" cap="none" spc="0" baseline="0">
                <a:solidFill>
                  <a:srgbClr val="FFFFFF"/>
                </a:solidFill>
                <a:effectLst/>
                <a:latin typeface="Arial"/>
                <a:ea typeface="Arial"/>
                <a:cs typeface="Arial"/>
              </a:rPr>
              <a:t> </a:t>
            </a:r>
          </a:p>
        </p:txBody>
      </p:sp>
      <p:sp>
        <p:nvSpPr>
          <p:cNvPr id="2" name="TextBox 1">
            <a:extLst>
              <a:ext uri="{FF2B5EF4-FFF2-40B4-BE49-F238E27FC236}">
                <a16:creationId xmlns:a16="http://schemas.microsoft.com/office/drawing/2014/main" id="{6E42425E-A48E-8D44-A86D-85D3E13207A7}"/>
              </a:ext>
            </a:extLst>
          </p:cNvPr>
          <p:cNvSpPr txBox="1"/>
          <p:nvPr/>
        </p:nvSpPr>
        <p:spPr>
          <a:xfrm>
            <a:off x="394768" y="421272"/>
            <a:ext cx="3699545" cy="518160"/>
          </a:xfrm>
          <a:prstGeom prst="rect">
            <a:avLst/>
          </a:prstGeom>
          <a:noFill/>
        </p:spPr>
        <p:txBody>
          <a:bodyPr wrap="square" rtlCol="0">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lang="vi" sz="2800" b="1" i="0" strike="noStrike" cap="none" spc="0" baseline="0">
                <a:solidFill>
                  <a:srgbClr val="FFFFFF"/>
                </a:solidFill>
                <a:effectLst>
                  <a:outerShdw blurRad="50800" dist="38100" dir="2700000" algn="tl" rotWithShape="0">
                    <a:srgbClr val="000000">
                      <a:alpha val="40000"/>
                    </a:srgbClr>
                  </a:outerShdw>
                </a:effectLst>
                <a:latin typeface="Arial"/>
                <a:ea typeface="Arial"/>
                <a:cs typeface="Arial"/>
              </a:rPr>
              <a:t>GIÁ TRỊ 168</a:t>
            </a:r>
          </a:p>
        </p:txBody>
      </p:sp>
      <p:cxnSp>
        <p:nvCxnSpPr>
          <p:cNvPr id="10" name="Straight Connector 9">
            <a:extLst>
              <a:ext uri="{FF2B5EF4-FFF2-40B4-BE49-F238E27FC236}">
                <a16:creationId xmlns:a16="http://schemas.microsoft.com/office/drawing/2014/main" id="{D81D68DD-7A28-DF47-ABBD-D69140B4E63D}"/>
              </a:ext>
            </a:extLst>
          </p:cNvPr>
          <p:cNvCxnSpPr/>
          <p:nvPr/>
        </p:nvCxnSpPr>
        <p:spPr>
          <a:xfrm>
            <a:off x="397564" y="921937"/>
            <a:ext cx="2829157"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A09E664D-F33C-9D48-8022-9E0FE5BA7636}"/>
              </a:ext>
            </a:extLst>
          </p:cNvPr>
          <p:cNvPicPr>
            <a:picLocks noChangeAspect="1"/>
          </p:cNvPicPr>
          <p:nvPr/>
        </p:nvPicPr>
        <p:blipFill>
          <a:blip r:embed="rId5"/>
          <a:stretch>
            <a:fillRect/>
          </a:stretch>
        </p:blipFill>
        <p:spPr>
          <a:xfrm>
            <a:off x="7295029" y="366842"/>
            <a:ext cx="1194670" cy="574062"/>
          </a:xfrm>
          <a:prstGeom prst="rect">
            <a:avLst/>
          </a:prstGeom>
        </p:spPr>
      </p:pic>
      <p:cxnSp>
        <p:nvCxnSpPr>
          <p:cNvPr id="20" name="Straight Connector 19">
            <a:extLst>
              <a:ext uri="{FF2B5EF4-FFF2-40B4-BE49-F238E27FC236}">
                <a16:creationId xmlns:a16="http://schemas.microsoft.com/office/drawing/2014/main" id="{8B091654-56DC-5146-B9A1-A4907B645E15}"/>
              </a:ext>
            </a:extLst>
          </p:cNvPr>
          <p:cNvCxnSpPr>
            <a:stCxn id="15" idx="0"/>
          </p:cNvCxnSpPr>
          <p:nvPr/>
        </p:nvCxnSpPr>
        <p:spPr>
          <a:xfrm flipH="1">
            <a:off x="9144000" y="4135179"/>
            <a:ext cx="0" cy="3369"/>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25480"/>
      </p:ext>
    </p:extLst>
  </p:cSld>
  <p:clrMapOvr>
    <a:masterClrMapping/>
  </p:clrMapOvr>
  <mc:AlternateContent>
    <mc:Choice xmlns:p14="http://schemas.microsoft.com/office/powerpoint/2010/main" Requires="p14">
      <p:transition spd="med" p14:dur="700">
        <p:fade/>
      </p:transition>
    </mc:Choice>
    <mc:Fallback>
      <p:transition spd="med">
        <p:fade/>
      </p:transition>
    </mc:Fallback>
  </mc:AlternateContent>
  <p:timing/>
</p:sld>
</file>

<file path=ppt/slides/slide1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468C2152-E511-C241-AA71-6C4C801C2FB8}"/>
              </a:ext>
            </a:extLst>
          </p:cNvPr>
          <p:cNvSpPr>
            <a:spLocks noGrp="1"/>
          </p:cNvSpPr>
          <p:nvPr>
            <p:ph type="title"/>
          </p:nvPr>
        </p:nvSpPr>
        <p:spPr>
          <a:xfrm>
            <a:off x="822959" y="182880"/>
            <a:ext cx="7381415" cy="729882"/>
          </a:xfrm>
        </p:spPr>
        <p:txBody>
          <a:bodyPr anchor="ctr">
            <a:normAutofit/>
          </a:bodyPr>
          <a:lstStyle/>
          <a:p>
            <a:r>
              <a:rPr lang="vi" sz="2400" b="0" i="0" strike="noStrike" cap="none" spc="0" baseline="0">
                <a:solidFill>
                  <a:srgbClr val="FFFFFF"/>
                </a:solidFill>
                <a:effectLst/>
                <a:latin typeface="Arial"/>
                <a:ea typeface="Arial"/>
                <a:cs typeface="Arial"/>
              </a:rPr>
              <a:t>Môi trường làm việc thù địch</a:t>
            </a:r>
            <a:r>
              <a:rPr lang="vi" sz="2400" b="0" i="0" strike="noStrike" cap="none" spc="0" baseline="0">
                <a:solidFill>
                  <a:srgbClr val="FFFFFF"/>
                </a:solidFill>
                <a:effectLst/>
                <a:latin typeface="Arial"/>
                <a:ea typeface="Arial"/>
                <a:cs typeface="Arial"/>
              </a:rPr>
              <a:t>  </a:t>
            </a:r>
          </a:p>
        </p:txBody>
      </p:sp>
      <p:pic>
        <p:nvPicPr>
          <p:cNvPr id="6" name="Content Placeholder 5" descr="A person holding a person's knee&#10;&#10;Description automatically generated">
            <a:extLst>
              <a:ext uri="{FF2B5EF4-FFF2-40B4-BE49-F238E27FC236}">
                <a16:creationId xmlns:a16="http://schemas.microsoft.com/office/drawing/2014/main" id="{55F23332-F26D-B465-A5B1-1893AA76920A}"/>
              </a:ext>
            </a:extLst>
          </p:cNvPr>
          <p:cNvPicPr>
            <a:picLocks noGrp="1" noChangeAspect="1"/>
          </p:cNvPicPr>
          <p:nvPr>
            <p:ph sz="half" idx="1"/>
          </p:nvPr>
        </p:nvPicPr>
        <p:blipFill>
          <a:blip r:embed="rId2"/>
          <a:stretch>
            <a:fillRect/>
          </a:stretch>
        </p:blipFill>
        <p:spPr>
          <a:xfrm>
            <a:off x="4398963" y="1857375"/>
            <a:ext cx="5235574" cy="3926681"/>
          </a:xfrm>
        </p:spPr>
      </p:pic>
      <p:sp>
        <p:nvSpPr>
          <p:cNvPr id="5" name="Slide Number Placeholder 4" hidden="1">
            <a:extLst>
              <a:ext uri="{FF2B5EF4-FFF2-40B4-BE49-F238E27FC236}">
                <a16:creationId xmlns:a16="http://schemas.microsoft.com/office/drawing/2014/main" id="{6B5E798E-E98B-594A-481B-A6F6CEBC33CF}"/>
              </a:ext>
            </a:extLst>
          </p:cNvPr>
          <p:cNvSpPr>
            <a:spLocks noGrp="1"/>
          </p:cNvSpPr>
          <p:nvPr>
            <p:ph type="sldNum" sz="quarter" idx="4294967295"/>
          </p:nvPr>
        </p:nvSpPr>
        <p:spPr>
          <a:xfrm>
            <a:off x="8663437" y="6558353"/>
            <a:ext cx="480561" cy="365125"/>
          </a:xfrm>
        </p:spPr>
        <p:txBody>
          <a:bodyPr/>
          <a:lstStyle/>
          <a:p>
            <a:pPr marL="0" marR="0" lvl="0" indent="0" algn="r" defTabSz="914400" rtl="0" eaLnBrk="1" fontAlgn="auto" latinLnBrk="0" hangingPunct="1">
              <a:lnSpc>
                <a:spcPct val="100000"/>
              </a:lnSpc>
              <a:spcBef>
                <a:spcPct val="0"/>
              </a:spcBef>
              <a:spcAft>
                <a:spcPts val="600"/>
              </a:spcAft>
              <a:buClrTx/>
              <a:buSzTx/>
              <a:buFontTx/>
              <a:buNone/>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ts val="600"/>
                </a:spcAft>
                <a:buClrTx/>
                <a:buSzTx/>
                <a:buFontTx/>
                <a:buNone/>
                <a:defRPr/>
              </a:pPr>
              <a:t>15</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graphicFrame>
        <p:nvGraphicFramePr>
          <p:cNvPr id="12" name="Content Placeholder 2">
            <a:extLst>
              <a:ext uri="{FF2B5EF4-FFF2-40B4-BE49-F238E27FC236}">
                <a16:creationId xmlns:a16="http://schemas.microsoft.com/office/drawing/2014/main" id="{6733A76C-FE5D-27B0-BAC6-30EFD94B74E6}"/>
              </a:ext>
            </a:extLst>
          </p:cNvPr>
          <p:cNvGraphicFramePr>
            <a:graphicFrameLocks noGrp="1"/>
          </p:cNvGraphicFramePr>
          <p:nvPr>
            <p:ph sz="half" idx="2"/>
            <p:extLst>
              <p:ext uri="{D42A27DB-BD31-4B8C-83A1-F6EECF244321}">
                <p14:modId xmlns:p14="http://schemas.microsoft.com/office/powerpoint/2010/main" val="1315381423"/>
              </p:ext>
            </p:extLst>
          </p:nvPr>
        </p:nvGraphicFramePr>
        <p:xfrm>
          <a:off x="627466" y="1539696"/>
          <a:ext cx="4287434" cy="5135424"/>
        </p:xfrm>
        <a:graphic>
          <a:graphicData uri="http://schemas.openxmlformats.org/drawingml/2006/diagram">
            <dgm:relIds xmlns:dgm="http://schemas.openxmlformats.org/drawingml/2006/diagram" r:dm="rId4" r:lo="rId5" r:qs="rId6" r:cs="rId7"/>
          </a:graphicData>
        </a:graphic>
      </p:graphicFrame>
    </p:spTree>
    <p:extLst>
      <p:ext uri="{BB962C8B-B14F-4D97-AF65-F5344CB8AC3E}">
        <p14:creationId xmlns:p14="http://schemas.microsoft.com/office/powerpoint/2010/main" val="601329782"/>
      </p:ext>
    </p:extLst>
  </p:cSld>
  <p:clrMapOvr>
    <a:masterClrMapping/>
  </p:clrMapOvr>
  <p:transition spd="med">
    <p:fade/>
  </p:transition>
  <p:timing/>
</p:sld>
</file>

<file path=ppt/slides/slide1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468C2152-E511-C241-AA71-6C4C801C2FB8}"/>
              </a:ext>
            </a:extLst>
          </p:cNvPr>
          <p:cNvSpPr>
            <a:spLocks noGrp="1"/>
          </p:cNvSpPr>
          <p:nvPr>
            <p:ph type="title"/>
          </p:nvPr>
        </p:nvSpPr>
        <p:spPr>
          <a:xfrm>
            <a:off x="822959" y="182880"/>
            <a:ext cx="7381415" cy="729882"/>
          </a:xfrm>
        </p:spPr>
        <p:txBody>
          <a:bodyPr anchor="ctr">
            <a:normAutofit/>
          </a:bodyPr>
          <a:lstStyle/>
          <a:p>
            <a:r>
              <a:rPr lang="vi" sz="2000" b="0" i="0" strike="noStrike" cap="none" spc="0" baseline="0">
                <a:solidFill>
                  <a:srgbClr val="FFFFFF"/>
                </a:solidFill>
                <a:effectLst/>
                <a:latin typeface="Arial"/>
                <a:ea typeface="Arial"/>
                <a:cs typeface="Arial"/>
              </a:rPr>
              <a:t>Bốn yếu tố của môi trường làm việc thù địch</a:t>
            </a:r>
            <a:r>
              <a:rPr lang="vi" sz="2000" b="0" i="0" strike="noStrike" cap="none" spc="0" baseline="0">
                <a:solidFill>
                  <a:srgbClr val="FFFFFF"/>
                </a:solidFill>
                <a:effectLst/>
                <a:latin typeface="Arial"/>
                <a:ea typeface="Arial"/>
                <a:cs typeface="Arial"/>
              </a:rPr>
              <a:t>  </a:t>
            </a:r>
          </a:p>
        </p:txBody>
      </p:sp>
      <p:graphicFrame>
        <p:nvGraphicFramePr>
          <p:cNvPr id="7" name="Content Placeholder 2">
            <a:extLst>
              <a:ext uri="{FF2B5EF4-FFF2-40B4-BE49-F238E27FC236}">
                <a16:creationId xmlns:a16="http://schemas.microsoft.com/office/drawing/2014/main" id="{AA526E01-8D87-C011-D027-23DF77712686}"/>
              </a:ext>
            </a:extLst>
          </p:cNvPr>
          <p:cNvGraphicFramePr>
            <a:graphicFrameLocks noGrp="1"/>
          </p:cNvGraphicFramePr>
          <p:nvPr>
            <p:ph sz="half" idx="2"/>
            <p:extLst>
              <p:ext uri="{D42A27DB-BD31-4B8C-83A1-F6EECF244321}">
                <p14:modId xmlns:p14="http://schemas.microsoft.com/office/powerpoint/2010/main" val="3950878818"/>
              </p:ext>
            </p:extLst>
          </p:nvPr>
        </p:nvGraphicFramePr>
        <p:xfrm>
          <a:off x="411479" y="1040586"/>
          <a:ext cx="8321041" cy="5634534"/>
        </p:xfrm>
        <a:graphic>
          <a:graphicData uri="http://schemas.openxmlformats.org/drawingml/2006/diagram">
            <dgm:relIds xmlns:dgm="http://schemas.openxmlformats.org/drawingml/2006/diagram" r:dm="rId3" r:lo="rId4" r:qs="rId5" r:cs="rId6"/>
          </a:graphicData>
        </a:graphic>
      </p:graphicFrame>
      <p:sp>
        <p:nvSpPr>
          <p:cNvPr id="5" name="Slide Number Placeholder 4" hidden="1">
            <a:extLst>
              <a:ext uri="{FF2B5EF4-FFF2-40B4-BE49-F238E27FC236}">
                <a16:creationId xmlns:a16="http://schemas.microsoft.com/office/drawing/2014/main" id="{6B5E798E-E98B-594A-481B-A6F6CEBC33CF}"/>
              </a:ext>
            </a:extLst>
          </p:cNvPr>
          <p:cNvSpPr>
            <a:spLocks noGrp="1"/>
          </p:cNvSpPr>
          <p:nvPr>
            <p:ph type="sldNum" sz="quarter" idx="4294967295"/>
          </p:nvPr>
        </p:nvSpPr>
        <p:spPr>
          <a:xfrm>
            <a:off x="8663437" y="6558353"/>
            <a:ext cx="480561" cy="365125"/>
          </a:xfrm>
        </p:spPr>
        <p:txBody>
          <a:bodyPr/>
          <a:lstStyle/>
          <a:p>
            <a:pPr marL="0" marR="0" lvl="0" indent="0" algn="r" defTabSz="914400" rtl="0" eaLnBrk="1" fontAlgn="auto" latinLnBrk="0" hangingPunct="1">
              <a:lnSpc>
                <a:spcPct val="100000"/>
              </a:lnSpc>
              <a:spcBef>
                <a:spcPct val="0"/>
              </a:spcBef>
              <a:spcAft>
                <a:spcPts val="600"/>
              </a:spcAft>
              <a:buClrTx/>
              <a:buSzTx/>
              <a:buFontTx/>
              <a:buNone/>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ts val="600"/>
                </a:spcAft>
                <a:buClrTx/>
                <a:buSzTx/>
                <a:buFontTx/>
                <a:buNone/>
                <a:defRPr/>
              </a:pPr>
              <a:t>16</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4337260"/>
      </p:ext>
    </p:extLst>
  </p:cSld>
  <p:clrMapOvr>
    <a:masterClrMapping/>
  </p:clrMapOvr>
  <p:transition spd="med">
    <p:fade/>
  </p:transition>
  <p:timing/>
</p:sld>
</file>

<file path=ppt/slides/slide1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468C2152-E511-C241-AA71-6C4C801C2FB8}"/>
              </a:ext>
            </a:extLst>
          </p:cNvPr>
          <p:cNvSpPr>
            <a:spLocks noGrp="1"/>
          </p:cNvSpPr>
          <p:nvPr>
            <p:ph type="title"/>
          </p:nvPr>
        </p:nvSpPr>
        <p:spPr>
          <a:xfrm>
            <a:off x="822960" y="182880"/>
            <a:ext cx="7358907" cy="787032"/>
          </a:xfrm>
        </p:spPr>
        <p:txBody>
          <a:bodyPr anchor="ctr">
            <a:normAutofit/>
          </a:bodyPr>
          <a:lstStyle/>
          <a:p>
            <a:r>
              <a:rPr lang="vi" sz="2000" b="0" i="0" strike="noStrike" cap="none" spc="0" baseline="0">
                <a:solidFill>
                  <a:srgbClr val="FFFFFF"/>
                </a:solidFill>
                <a:effectLst/>
                <a:latin typeface="Arial"/>
                <a:ea typeface="Arial"/>
                <a:cs typeface="Arial"/>
              </a:rPr>
              <a:t>Quấy rối Quid Pro Quo</a:t>
            </a:r>
            <a:r>
              <a:rPr lang="vi" sz="2000" b="0" i="0" strike="noStrike" cap="none" spc="0" baseline="0">
                <a:solidFill>
                  <a:srgbClr val="FFFFFF"/>
                </a:solidFill>
                <a:effectLst/>
                <a:latin typeface="Arial"/>
                <a:ea typeface="Arial"/>
                <a:cs typeface="Arial"/>
              </a:rPr>
              <a:t>   </a:t>
            </a:r>
          </a:p>
        </p:txBody>
      </p:sp>
      <p:sp>
        <p:nvSpPr>
          <p:cNvPr id="9" name="Date Placeholder 3">
            <a:extLst>
              <a:ext uri="{FF2B5EF4-FFF2-40B4-BE49-F238E27FC236}">
                <a16:creationId xmlns:a16="http://schemas.microsoft.com/office/drawing/2014/main" id="{CAB4A4F6-F9B3-7B95-62AC-41838AF4C949}"/>
              </a:ext>
            </a:extLst>
          </p:cNvPr>
          <p:cNvSpPr>
            <a:spLocks noGrp="1"/>
          </p:cNvSpPr>
          <p:nvPr>
            <p:ph type="dt" sz="half" idx="2"/>
          </p:nvPr>
        </p:nvSpPr>
        <p:spPr>
          <a:xfrm>
            <a:off x="5828145" y="6558353"/>
            <a:ext cx="2869679" cy="365125"/>
          </a:xfrm>
        </p:spPr>
        <p:txBody>
          <a:bodyPr/>
          <a:lstStyle/>
          <a:p>
            <a:pPr>
              <a:spcAft>
                <a:spcPts val="600"/>
              </a:spcAft>
            </a:pPr>
            <a:r>
              <a:rPr lang="vi" sz="900" b="0" i="0" strike="noStrike" cap="none" spc="0" baseline="0">
                <a:solidFill>
                  <a:srgbClr val="898989"/>
                </a:solidFill>
                <a:effectLst/>
                <a:latin typeface="Arial"/>
                <a:ea typeface="Arial"/>
                <a:cs typeface="Arial"/>
              </a:rPr>
              <a:t>[TÊN SỰ KIỆN] [NGÀY]</a:t>
            </a:r>
          </a:p>
        </p:txBody>
      </p:sp>
      <p:sp>
        <p:nvSpPr>
          <p:cNvPr id="13" name="Slide Number Placeholder 4">
            <a:extLst>
              <a:ext uri="{FF2B5EF4-FFF2-40B4-BE49-F238E27FC236}">
                <a16:creationId xmlns:a16="http://schemas.microsoft.com/office/drawing/2014/main" id="{40CDEE2A-3EDF-56F2-2E7B-E81D4D2A6DEF}"/>
              </a:ext>
            </a:extLst>
          </p:cNvPr>
          <p:cNvSpPr>
            <a:spLocks noGrp="1"/>
          </p:cNvSpPr>
          <p:nvPr>
            <p:ph type="sldNum" sz="quarter" idx="4"/>
          </p:nvPr>
        </p:nvSpPr>
        <p:spPr>
          <a:xfrm>
            <a:off x="8663437" y="6558353"/>
            <a:ext cx="480561" cy="365125"/>
          </a:xfrm>
        </p:spPr>
        <p:txBody>
          <a:bodyPr/>
          <a:lstStyle/>
          <a:p>
            <a:pPr>
              <a:spcAft>
                <a:spcPts val="600"/>
              </a:spcAft>
            </a:pPr>
            <a:fld id="{BB5FC4A1-A2DE-4EB5-9A46-57D39B4235EC}" type="slidenum">
              <a:rPr lang="en-US" smtClean="0"/>
              <a:pPr>
                <a:spcAft>
                  <a:spcPts val="600"/>
                </a:spcAft>
              </a:pPr>
              <a:t>17</a:t>
            </a:fld>
            <a:endParaRPr lang="en-US"/>
          </a:p>
        </p:txBody>
      </p:sp>
      <p:sp>
        <p:nvSpPr>
          <p:cNvPr id="5" name="Slide Number Placeholder 4" hidden="1">
            <a:extLst>
              <a:ext uri="{FF2B5EF4-FFF2-40B4-BE49-F238E27FC236}">
                <a16:creationId xmlns:a16="http://schemas.microsoft.com/office/drawing/2014/main" id="{6B5E798E-E98B-594A-481B-A6F6CEBC33CF}"/>
              </a:ext>
            </a:extLst>
          </p:cNvPr>
          <p:cNvSpPr>
            <a:spLocks noGrp="1"/>
          </p:cNvSpPr>
          <p:nvPr>
            <p:ph type="sldNum" sz="quarter" idx="4294967295"/>
          </p:nvPr>
        </p:nvSpPr>
        <p:spPr>
          <a:xfrm>
            <a:off x="8663437" y="6558353"/>
            <a:ext cx="480561" cy="365125"/>
          </a:xfrm>
        </p:spPr>
        <p:txBody>
          <a:bodyPr/>
          <a:lstStyle/>
          <a:p>
            <a:pPr marL="0" marR="0" lvl="0" indent="0" algn="r" defTabSz="914400" rtl="0" eaLnBrk="1" fontAlgn="auto" latinLnBrk="0" hangingPunct="1">
              <a:lnSpc>
                <a:spcPct val="100000"/>
              </a:lnSpc>
              <a:spcBef>
                <a:spcPct val="0"/>
              </a:spcBef>
              <a:spcAft>
                <a:spcPts val="600"/>
              </a:spcAft>
              <a:buClrTx/>
              <a:buSzTx/>
              <a:buFontTx/>
              <a:buNone/>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ts val="600"/>
                </a:spcAft>
                <a:buClrTx/>
                <a:buSzTx/>
                <a:buFontTx/>
                <a:buNone/>
                <a:defRPr/>
              </a:pPr>
              <a:t>17</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graphicFrame>
        <p:nvGraphicFramePr>
          <p:cNvPr id="12" name="Content Placeholder 2">
            <a:extLst>
              <a:ext uri="{FF2B5EF4-FFF2-40B4-BE49-F238E27FC236}">
                <a16:creationId xmlns:a16="http://schemas.microsoft.com/office/drawing/2014/main" id="{9C2900C5-D71B-A933-9CF3-996F19299A20}"/>
              </a:ext>
            </a:extLst>
          </p:cNvPr>
          <p:cNvGraphicFramePr>
            <a:graphicFrameLocks noGrp="1"/>
          </p:cNvGraphicFramePr>
          <p:nvPr>
            <p:ph idx="1"/>
            <p:extLst>
              <p:ext uri="{D42A27DB-BD31-4B8C-83A1-F6EECF244321}">
                <p14:modId xmlns:p14="http://schemas.microsoft.com/office/powerpoint/2010/main" val="1146296877"/>
              </p:ext>
            </p:extLst>
          </p:nvPr>
        </p:nvGraphicFramePr>
        <p:xfrm>
          <a:off x="432562" y="1508759"/>
          <a:ext cx="8074836" cy="5049593"/>
        </p:xfrm>
        <a:graphic>
          <a:graphicData uri="http://schemas.openxmlformats.org/drawingml/2006/diagram">
            <dgm:relIds xmlns:dgm="http://schemas.openxmlformats.org/drawingml/2006/diagram" r:dm="rId3" r:lo="rId4" r:qs="rId5" r:cs="rId6"/>
          </a:graphicData>
        </a:graphic>
      </p:graphicFrame>
    </p:spTree>
    <p:extLst>
      <p:ext uri="{BB962C8B-B14F-4D97-AF65-F5344CB8AC3E}">
        <p14:creationId xmlns:p14="http://schemas.microsoft.com/office/powerpoint/2010/main" val="3556694751"/>
      </p:ext>
    </p:extLst>
  </p:cSld>
  <p:clrMapOvr>
    <a:masterClrMapping/>
  </p:clrMapOvr>
  <p:transition spd="med">
    <p:fade/>
  </p:transition>
  <p:timing/>
</p:sld>
</file>

<file path=ppt/slides/slide1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468C2152-E511-C241-AA71-6C4C801C2FB8}"/>
              </a:ext>
            </a:extLst>
          </p:cNvPr>
          <p:cNvSpPr>
            <a:spLocks noGrp="1"/>
          </p:cNvSpPr>
          <p:nvPr>
            <p:ph type="title"/>
          </p:nvPr>
        </p:nvSpPr>
        <p:spPr>
          <a:xfrm>
            <a:off x="822959" y="182880"/>
            <a:ext cx="7381415" cy="729882"/>
          </a:xfrm>
        </p:spPr>
        <p:txBody>
          <a:bodyPr anchor="ctr">
            <a:normAutofit/>
          </a:bodyPr>
          <a:lstStyle/>
          <a:p>
            <a:r>
              <a:rPr lang="vi" sz="2000" b="0" i="0" strike="noStrike" cap="none" spc="0" baseline="0">
                <a:solidFill>
                  <a:srgbClr val="FFFFFF"/>
                </a:solidFill>
                <a:effectLst/>
                <a:latin typeface="Arial"/>
                <a:ea typeface="Arial"/>
                <a:cs typeface="Arial"/>
              </a:rPr>
              <a:t>Các yêu cầu cụ thể của tiểu bang</a:t>
            </a:r>
            <a:r>
              <a:rPr lang="vi" sz="2000" b="0" i="0" strike="noStrike" cap="none" spc="0" baseline="0">
                <a:solidFill>
                  <a:srgbClr val="FFFFFF"/>
                </a:solidFill>
                <a:effectLst/>
                <a:latin typeface="Arial"/>
                <a:ea typeface="Arial"/>
                <a:cs typeface="Arial"/>
              </a:rPr>
              <a:t>   </a:t>
            </a:r>
          </a:p>
        </p:txBody>
      </p:sp>
      <p:sp>
        <p:nvSpPr>
          <p:cNvPr id="3" name="Content Placeholder 2">
            <a:extLst>
              <a:ext uri="{FF2B5EF4-FFF2-40B4-BE49-F238E27FC236}">
                <a16:creationId xmlns:a16="http://schemas.microsoft.com/office/drawing/2014/main" id="{9772A89E-A4C9-826A-A66A-49B7F364F79F}"/>
              </a:ext>
            </a:extLst>
          </p:cNvPr>
          <p:cNvSpPr>
            <a:spLocks noGrp="1"/>
          </p:cNvSpPr>
          <p:nvPr>
            <p:ph sz="half" idx="1"/>
          </p:nvPr>
        </p:nvSpPr>
        <p:spPr>
          <a:xfrm>
            <a:off x="628650" y="1508760"/>
            <a:ext cx="4552950" cy="5135424"/>
          </a:xfrm>
        </p:spPr>
        <p:txBody>
          <a:bodyPr>
            <a:normAutofit fontScale="97500" lnSpcReduction="20000"/>
          </a:bodyPr>
          <a:lstStyle/>
          <a:p>
            <a:r>
              <a:rPr lang="vi" sz="2200" b="0" i="0" strike="noStrike" cap="none" spc="0" baseline="0">
                <a:solidFill>
                  <a:srgbClr val="000000"/>
                </a:solidFill>
                <a:effectLst/>
                <a:latin typeface="Arial"/>
                <a:ea typeface="Arial"/>
                <a:cs typeface="Arial"/>
              </a:rPr>
              <a:t>Một số tiểu bang có các yêu cầu đào tạo cụ thể được viết thành luật tiểu bang.</a:t>
            </a:r>
            <a:r>
              <a:rPr lang="vi" sz="2200" b="0" i="0" strike="noStrike" cap="none" spc="0" baseline="0">
                <a:solidFill>
                  <a:srgbClr val="000000"/>
                </a:solidFill>
                <a:effectLst/>
                <a:latin typeface="Arial"/>
                <a:ea typeface="Arial"/>
                <a:cs typeface="Arial"/>
              </a:rPr>
              <a:t> </a:t>
            </a:r>
          </a:p>
          <a:p>
            <a:r>
              <a:rPr lang="vi" sz="2200" b="1" i="0" strike="noStrike" cap="none" spc="0" baseline="0">
                <a:solidFill>
                  <a:srgbClr val="000000"/>
                </a:solidFill>
                <a:effectLst/>
                <a:latin typeface="Arial"/>
                <a:ea typeface="Arial"/>
                <a:cs typeface="Arial"/>
              </a:rPr>
              <a:t>Nếu bạn đang làm việc tại, hoặc địa điểm làm việc chính của bạn đang ở, một trong những tiểu bang được liệt kê dưới đây, có thông tin bắt buộc mà bạn cần biết.</a:t>
            </a:r>
            <a:r>
              <a:rPr lang="vi" sz="2200" b="0" i="0" strike="noStrike" cap="none" spc="0" baseline="0">
                <a:solidFill>
                  <a:srgbClr val="000000"/>
                </a:solidFill>
                <a:effectLst/>
                <a:latin typeface="Arial"/>
                <a:ea typeface="Arial"/>
                <a:cs typeface="Arial"/>
              </a:rPr>
              <a:t> </a:t>
            </a:r>
          </a:p>
          <a:p>
            <a:r>
              <a:rPr lang="vi" sz="2200" b="0" i="0" strike="noStrike" cap="none" spc="0" baseline="0">
                <a:solidFill>
                  <a:srgbClr val="000000"/>
                </a:solidFill>
                <a:effectLst/>
                <a:latin typeface="Arial"/>
                <a:ea typeface="Arial"/>
                <a:cs typeface="Arial"/>
              </a:rPr>
              <a:t>California, Connecticut, Delaware, D.C., Illinois, Maine, Maryland, New York, Oregon, Tiểu bang Washington</a:t>
            </a:r>
          </a:p>
          <a:p>
            <a:r>
              <a:rPr lang="vi" sz="2200" b="0" i="0" strike="noStrike" cap="none" spc="0" baseline="0">
                <a:solidFill>
                  <a:srgbClr val="000000"/>
                </a:solidFill>
                <a:effectLst/>
                <a:latin typeface="Arial"/>
                <a:ea typeface="Arial"/>
                <a:cs typeface="Arial"/>
              </a:rPr>
              <a:t>Ngoài ra, nếu bạn có mối quan hệ công việc với nhân viên ở bất kỳ tiểu bang nào trong số này, có thông tin bắt buộc mà bạn cần biết.</a:t>
            </a:r>
            <a:r>
              <a:rPr lang="vi" sz="2200" b="0" i="0" strike="noStrike" cap="none" spc="0" baseline="0">
                <a:solidFill>
                  <a:srgbClr val="000000"/>
                </a:solidFill>
                <a:effectLst/>
                <a:latin typeface="Arial"/>
                <a:ea typeface="Arial"/>
                <a:cs typeface="Arial"/>
              </a:rPr>
              <a:t> </a:t>
            </a:r>
          </a:p>
          <a:p>
            <a:endParaRPr lang="en-US" sz="2200"/>
          </a:p>
        </p:txBody>
      </p:sp>
      <p:pic>
        <p:nvPicPr>
          <p:cNvPr id="6" name="Content Placeholder 5" descr="A map of the united states of america&#10;&#10;Description automatically generated">
            <a:extLst>
              <a:ext uri="{FF2B5EF4-FFF2-40B4-BE49-F238E27FC236}">
                <a16:creationId xmlns:a16="http://schemas.microsoft.com/office/drawing/2014/main" id="{619414B9-E3D1-72F8-A8EA-60A507560912}"/>
              </a:ext>
            </a:extLst>
          </p:cNvPr>
          <p:cNvPicPr>
            <a:picLocks noGrp="1" noChangeAspect="1"/>
          </p:cNvPicPr>
          <p:nvPr>
            <p:ph sz="half" idx="2"/>
          </p:nvPr>
        </p:nvPicPr>
        <p:blipFill>
          <a:blip r:embed="rId2"/>
          <a:stretch>
            <a:fillRect/>
          </a:stretch>
        </p:blipFill>
        <p:spPr>
          <a:xfrm>
            <a:off x="5352455" y="1355725"/>
            <a:ext cx="3440906" cy="4587875"/>
          </a:xfrm>
        </p:spPr>
      </p:pic>
      <p:sp>
        <p:nvSpPr>
          <p:cNvPr id="5" name="Slide Number Placeholder 4" hidden="1">
            <a:extLst>
              <a:ext uri="{FF2B5EF4-FFF2-40B4-BE49-F238E27FC236}">
                <a16:creationId xmlns:a16="http://schemas.microsoft.com/office/drawing/2014/main" id="{6B5E798E-E98B-594A-481B-A6F6CEBC33CF}"/>
              </a:ext>
            </a:extLst>
          </p:cNvPr>
          <p:cNvSpPr>
            <a:spLocks noGrp="1"/>
          </p:cNvSpPr>
          <p:nvPr>
            <p:ph type="sldNum" sz="quarter" idx="4294967295"/>
          </p:nvPr>
        </p:nvSpPr>
        <p:spPr>
          <a:xfrm>
            <a:off x="8663437" y="6558353"/>
            <a:ext cx="480561" cy="365125"/>
          </a:xfrm>
        </p:spPr>
        <p:txBody>
          <a:bodyPr/>
          <a:lstStyle/>
          <a:p>
            <a:pPr marL="0" marR="0" lvl="0" indent="0" algn="r" defTabSz="914400" rtl="0" eaLnBrk="1" fontAlgn="auto" latinLnBrk="0" hangingPunct="1">
              <a:lnSpc>
                <a:spcPct val="100000"/>
              </a:lnSpc>
              <a:spcBef>
                <a:spcPct val="0"/>
              </a:spcBef>
              <a:spcAft>
                <a:spcPts val="600"/>
              </a:spcAft>
              <a:buClrTx/>
              <a:buSzTx/>
              <a:buFontTx/>
              <a:buNone/>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ts val="600"/>
                </a:spcAft>
                <a:buClrTx/>
                <a:buSzTx/>
                <a:buFontTx/>
                <a:buNone/>
                <a:defRPr/>
              </a:pPr>
              <a:t>18</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5714621"/>
      </p:ext>
    </p:extLst>
  </p:cSld>
  <p:clrMapOvr>
    <a:masterClrMapping/>
  </p:clrMapOvr>
  <p:transition spd="med">
    <p:fade/>
  </p:transition>
  <p:timing/>
</p:sld>
</file>

<file path=ppt/slides/slide1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468C2152-E511-C241-AA71-6C4C801C2FB8}"/>
              </a:ext>
            </a:extLst>
          </p:cNvPr>
          <p:cNvSpPr>
            <a:spLocks noGrp="1"/>
          </p:cNvSpPr>
          <p:nvPr>
            <p:ph type="title"/>
          </p:nvPr>
        </p:nvSpPr>
        <p:spPr>
          <a:xfrm>
            <a:off x="790526" y="209550"/>
            <a:ext cx="7358907" cy="787032"/>
          </a:xfrm>
        </p:spPr>
        <p:txBody>
          <a:bodyPr/>
          <a:lstStyle/>
          <a:p>
            <a:r>
              <a:rPr lang="vi" sz="2800" b="0" i="0" strike="noStrike" cap="none" spc="0" baseline="0">
                <a:solidFill>
                  <a:srgbClr val="FFFFFF"/>
                </a:solidFill>
                <a:effectLst/>
                <a:latin typeface="Arial"/>
                <a:ea typeface="Arial"/>
                <a:cs typeface="Arial"/>
              </a:rPr>
              <a:t>California – Nhóm được bảo vệ</a:t>
            </a:r>
            <a:r>
              <a:rPr lang="vi" sz="2800" b="0" i="0" strike="noStrike" cap="none" spc="0" baseline="0">
                <a:solidFill>
                  <a:srgbClr val="FFFFFF"/>
                </a:solidFill>
                <a:effectLst/>
                <a:latin typeface="Arial"/>
                <a:ea typeface="Arial"/>
                <a:cs typeface="Arial"/>
              </a:rPr>
              <a:t>  </a:t>
            </a:r>
          </a:p>
        </p:txBody>
      </p:sp>
      <p:sp>
        <p:nvSpPr>
          <p:cNvPr id="3" name="Content Placeholder 2">
            <a:extLst>
              <a:ext uri="{FF2B5EF4-FFF2-40B4-BE49-F238E27FC236}">
                <a16:creationId xmlns:a16="http://schemas.microsoft.com/office/drawing/2014/main" id="{9772A89E-A4C9-826A-A66A-49B7F364F79F}"/>
              </a:ext>
            </a:extLst>
          </p:cNvPr>
          <p:cNvSpPr>
            <a:spLocks noGrp="1"/>
          </p:cNvSpPr>
          <p:nvPr>
            <p:ph idx="1"/>
          </p:nvPr>
        </p:nvSpPr>
        <p:spPr/>
        <p:txBody>
          <a:bodyPr>
            <a:normAutofit/>
          </a:bodyPr>
          <a:lstStyle/>
          <a:p>
            <a:pPr marL="0" indent="0" algn="l">
              <a:buNone/>
            </a:pPr>
            <a:r>
              <a:rPr lang="vi" sz="2000" b="0" i="0" strike="noStrike" cap="none" spc="0" baseline="0">
                <a:solidFill>
                  <a:srgbClr val="000000"/>
                </a:solidFill>
                <a:effectLst/>
                <a:latin typeface="Arial"/>
                <a:ea typeface="Arial"/>
                <a:cs typeface="Arial"/>
              </a:rPr>
              <a:t>Luật California nghiêm cấm </a:t>
            </a:r>
            <a:r>
              <a:rPr lang="vi" sz="2000" b="1" i="0" strike="noStrike" cap="none" spc="0" baseline="0">
                <a:solidFill>
                  <a:srgbClr val="000000"/>
                </a:solidFill>
                <a:effectLst/>
                <a:latin typeface="Arial"/>
                <a:ea typeface="Arial"/>
                <a:cs typeface="Arial"/>
              </a:rPr>
              <a:t>phân biệt đối xử</a:t>
            </a:r>
            <a:r>
              <a:rPr lang="vi" sz="2000" b="0" i="0" strike="noStrike" cap="none" spc="0" baseline="0">
                <a:solidFill>
                  <a:srgbClr val="000000"/>
                </a:solidFill>
                <a:effectLst/>
                <a:latin typeface="Arial"/>
                <a:ea typeface="Arial"/>
                <a:cs typeface="Arial"/>
              </a:rPr>
              <a:t> và </a:t>
            </a:r>
            <a:r>
              <a:rPr lang="vi" sz="2000" b="1" i="0" strike="noStrike" cap="none" spc="0" baseline="0">
                <a:solidFill>
                  <a:srgbClr val="000000"/>
                </a:solidFill>
                <a:effectLst/>
                <a:latin typeface="Arial"/>
                <a:ea typeface="Arial"/>
                <a:cs typeface="Arial"/>
              </a:rPr>
              <a:t>quấy rối</a:t>
            </a:r>
            <a:r>
              <a:rPr lang="vi" sz="2000" b="0" i="0" strike="noStrike" cap="none" spc="0" baseline="0">
                <a:solidFill>
                  <a:srgbClr val="000000"/>
                </a:solidFill>
                <a:effectLst/>
                <a:latin typeface="Arial"/>
                <a:ea typeface="Arial"/>
                <a:cs typeface="Arial"/>
              </a:rPr>
              <a:t> nhân viên dựa trên thực tế hoặc nhận thức của bạn:</a:t>
            </a:r>
          </a:p>
          <a:p>
            <a:pPr algn="l">
              <a:buFont typeface="Arial" panose="020b0604020202020204" pitchFamily="34" charset="0"/>
              <a:buChar char="•"/>
            </a:pPr>
            <a:r>
              <a:rPr lang="vi" sz="2000" b="0" i="0" strike="noStrike" cap="none" spc="0" baseline="0">
                <a:solidFill>
                  <a:srgbClr val="000000"/>
                </a:solidFill>
                <a:effectLst/>
                <a:latin typeface="Arial"/>
                <a:ea typeface="Arial"/>
                <a:cs typeface="Arial"/>
              </a:rPr>
              <a:t>Chủng tộc (bao gồm các đặc điểm liên quan đến chủng tộc, chẳng hạn như kiểu tóc và kết cấu)</a:t>
            </a:r>
          </a:p>
          <a:p>
            <a:pPr algn="l">
              <a:buFont typeface="Arial" panose="020b0604020202020204" pitchFamily="34" charset="0"/>
              <a:buChar char="•"/>
            </a:pPr>
            <a:r>
              <a:rPr lang="vi" sz="2000" b="0" i="0" strike="noStrike" cap="none" spc="0" baseline="0">
                <a:solidFill>
                  <a:srgbClr val="000000"/>
                </a:solidFill>
                <a:effectLst/>
                <a:latin typeface="Arial"/>
                <a:ea typeface="Arial"/>
                <a:cs typeface="Arial"/>
              </a:rPr>
              <a:t>Màu sắc</a:t>
            </a:r>
          </a:p>
          <a:p>
            <a:pPr algn="l">
              <a:buFont typeface="Arial" panose="020b0604020202020204" pitchFamily="34" charset="0"/>
              <a:buChar char="•"/>
            </a:pPr>
            <a:r>
              <a:rPr lang="vi" sz="2000" b="0" i="0" strike="noStrike" cap="none" spc="0" baseline="0">
                <a:solidFill>
                  <a:srgbClr val="000000"/>
                </a:solidFill>
                <a:effectLst/>
                <a:latin typeface="Arial"/>
                <a:ea typeface="Arial"/>
                <a:cs typeface="Arial"/>
              </a:rPr>
              <a:t>Tổ tiên hoặc Nguồn gốc Quốc gia (bao gồm việc sử dụng ngôn ngữ hoặc sở hữu bằng lái xe được cấp cho những người không thể chứng minh sự hiện diện của họ tại Hoa Kỳ được cho phép theo luật liên bang)</a:t>
            </a:r>
          </a:p>
          <a:p>
            <a:pPr algn="l">
              <a:buFont typeface="Arial" panose="020b0604020202020204" pitchFamily="34" charset="0"/>
              <a:buChar char="•"/>
            </a:pPr>
            <a:r>
              <a:rPr lang="vi" sz="2000" b="0" i="0" strike="noStrike" cap="none" spc="0" baseline="0">
                <a:solidFill>
                  <a:srgbClr val="000000"/>
                </a:solidFill>
                <a:effectLst/>
                <a:latin typeface="Arial"/>
                <a:ea typeface="Arial"/>
                <a:cs typeface="Arial"/>
              </a:rPr>
              <a:t>Tôn giáo hoặc tín ngưỡng (bao gồm các yêu cầu để phù hợp với tín ngưỡng tôn giáo, chẳng hạn như trang phục tôn giáo hoặc thực hành chải chuốt)</a:t>
            </a:r>
            <a:r>
              <a:rPr lang="vi" sz="2000" b="0" i="0" strike="noStrike" cap="none" spc="0" baseline="0">
                <a:solidFill>
                  <a:srgbClr val="000000"/>
                </a:solidFill>
                <a:effectLst/>
                <a:latin typeface="Arial"/>
                <a:ea typeface="Arial"/>
                <a:cs typeface="Arial"/>
              </a:rPr>
              <a:t> </a:t>
            </a:r>
          </a:p>
          <a:p>
            <a:pPr algn="l">
              <a:buFont typeface="Arial" panose="020b0604020202020204" pitchFamily="34" charset="0"/>
              <a:buChar char="•"/>
            </a:pPr>
            <a:r>
              <a:rPr lang="vi" sz="2000" b="0" i="0" strike="noStrike" cap="none" spc="0" baseline="0">
                <a:solidFill>
                  <a:srgbClr val="000000"/>
                </a:solidFill>
                <a:effectLst/>
                <a:latin typeface="Arial"/>
                <a:ea typeface="Arial"/>
                <a:cs typeface="Arial"/>
              </a:rPr>
              <a:t>Tuổi (40 trở lên)</a:t>
            </a:r>
          </a:p>
          <a:p>
            <a:pPr algn="l">
              <a:buFont typeface="Arial" panose="020b0604020202020204" pitchFamily="34" charset="0"/>
              <a:buChar char="•"/>
            </a:pPr>
            <a:r>
              <a:rPr lang="vi" sz="2000" b="0" i="0" strike="noStrike" cap="none" spc="0" baseline="0">
                <a:solidFill>
                  <a:srgbClr val="000000"/>
                </a:solidFill>
                <a:effectLst/>
                <a:latin typeface="Arial"/>
                <a:ea typeface="Arial"/>
                <a:cs typeface="Arial"/>
              </a:rPr>
              <a:t>Giới tính (bao gồm mang thai, sinh con, cho con bú và/hoặc các tình trạng bệnh lý liên quan)</a:t>
            </a:r>
          </a:p>
          <a:p>
            <a:endParaRPr lang="en-US" sz="2800"/>
          </a:p>
        </p:txBody>
      </p:sp>
      <p:sp>
        <p:nvSpPr>
          <p:cNvPr id="5" name="Slide Number Placeholder 4">
            <a:extLst>
              <a:ext uri="{FF2B5EF4-FFF2-40B4-BE49-F238E27FC236}">
                <a16:creationId xmlns:a16="http://schemas.microsoft.com/office/drawing/2014/main" id="{6B5E798E-E98B-594A-481B-A6F6CEBC33C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19</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777373"/>
      </p:ext>
    </p:extLst>
  </p:cSld>
  <p:clrMapOvr>
    <a:masterClrMapping/>
  </p:clrMapOvr>
  <p:transition spd="med">
    <p:fade/>
  </p:transition>
  <p:timing/>
</p:sld>
</file>

<file path=ppt/slides/slide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21FF5FBC-3037-4D3F-8933-E634C55924D7}"/>
              </a:ext>
            </a:extLst>
          </p:cNvPr>
          <p:cNvSpPr>
            <a:spLocks noGrp="1"/>
          </p:cNvSpPr>
          <p:nvPr>
            <p:ph type="title"/>
          </p:nvPr>
        </p:nvSpPr>
        <p:spPr>
          <a:xfrm>
            <a:off x="790526" y="113650"/>
            <a:ext cx="7358907" cy="787032"/>
          </a:xfrm>
        </p:spPr>
        <p:txBody>
          <a:bodyPr/>
          <a:lstStyle/>
          <a:p>
            <a:r>
              <a:rPr lang="vi" sz="2200" b="1" i="0" strike="noStrike" cap="none" spc="0" baseline="0">
                <a:solidFill>
                  <a:srgbClr val="FFFFFF"/>
                </a:solidFill>
                <a:effectLst/>
                <a:latin typeface="Arial"/>
                <a:ea typeface="Arial"/>
                <a:cs typeface="Arial"/>
              </a:rPr>
              <a:t>Tại sao lại là Quấy rối, Quấy rối Tình dục và Ngăn ngừa Hành vi Lạm dụng? </a:t>
            </a:r>
          </a:p>
        </p:txBody>
      </p:sp>
      <p:sp>
        <p:nvSpPr>
          <p:cNvPr id="3" name="Content Placeholder 2">
            <a:extLst>
              <a:ext uri="{FF2B5EF4-FFF2-40B4-BE49-F238E27FC236}">
                <a16:creationId xmlns:a16="http://schemas.microsoft.com/office/drawing/2014/main" id="{393FB37D-6618-4F34-953E-969C30912F90}"/>
              </a:ext>
            </a:extLst>
          </p:cNvPr>
          <p:cNvSpPr>
            <a:spLocks noGrp="1"/>
          </p:cNvSpPr>
          <p:nvPr>
            <p:ph idx="1"/>
          </p:nvPr>
        </p:nvSpPr>
        <p:spPr>
          <a:xfrm>
            <a:off x="432561" y="1806471"/>
            <a:ext cx="8074836" cy="4842074"/>
          </a:xfrm>
        </p:spPr>
        <p:txBody>
          <a:bodyPr>
            <a:normAutofit/>
          </a:bodyPr>
          <a:lstStyle/>
          <a:p>
            <a:r>
              <a:rPr lang="vi" sz="2400" b="0" i="0" strike="noStrike" cap="none" spc="0" baseline="0">
                <a:solidFill>
                  <a:srgbClr val="000000"/>
                </a:solidFill>
                <a:effectLst/>
                <a:latin typeface="Arial"/>
                <a:ea typeface="Arial"/>
                <a:cs typeface="Arial"/>
              </a:rPr>
              <a:t>RPM có nghĩa vụ cung cấp một môi trường làm việc không có quấy rối (Chính sách Không Quấy rối của</a:t>
            </a:r>
            <a:r>
              <a:rPr lang="vi" sz="2400" b="0" i="0" strike="noStrike" cap="none" spc="0" baseline="0">
                <a:solidFill>
                  <a:srgbClr val="000000"/>
                </a:solidFill>
                <a:effectLst/>
                <a:latin typeface="Arial"/>
                <a:ea typeface="Arial"/>
                <a:cs typeface="Arial"/>
                <a:hlinkClick r:id="rId3" history="0"/>
              </a:rPr>
              <a:t>RPM</a:t>
            </a:r>
            <a:r>
              <a:rPr lang="vi" sz="2400" b="0" i="0" strike="noStrike" cap="none" spc="0" baseline="0">
                <a:solidFill>
                  <a:srgbClr val="000000"/>
                </a:solidFill>
                <a:effectLst/>
                <a:latin typeface="Arial"/>
                <a:ea typeface="Arial"/>
                <a:cs typeface="Arial"/>
              </a:rPr>
              <a:t>).</a:t>
            </a:r>
          </a:p>
          <a:p>
            <a:pPr algn="just">
              <a:buFont typeface="Arial" panose="020b0604020202020204" pitchFamily="34" charset="0"/>
              <a:buChar char="•"/>
            </a:pPr>
            <a:r>
              <a:rPr lang="vi" sz="2400" b="0" i="0" strike="noStrike" cap="none" spc="0" baseline="0">
                <a:solidFill>
                  <a:srgbClr val="000000"/>
                </a:solidFill>
                <a:effectLst/>
                <a:latin typeface="Arial"/>
                <a:ea typeface="Arial"/>
                <a:cs typeface="Arial"/>
              </a:rPr>
              <a:t>Quấy rối dựa trên các nhóm được bảo vệ, ví dụ như chủng tộc, giới tính, nguồn gốc quốc gia, tuổi tác, v.v., là một hình thức phân biệt đối xử theo luật tiểu bang và liên bang.</a:t>
            </a:r>
          </a:p>
          <a:p>
            <a:pPr algn="just">
              <a:buFont typeface="Arial" panose="020b0604020202020204" pitchFamily="34" charset="0"/>
              <a:buChar char="•"/>
            </a:pPr>
            <a:r>
              <a:rPr lang="vi" sz="2400" b="0" i="0" strike="noStrike" cap="none" spc="0" baseline="0">
                <a:solidFill>
                  <a:srgbClr val="000000"/>
                </a:solidFill>
                <a:effectLst/>
                <a:latin typeface="Arial"/>
                <a:ea typeface="Arial"/>
                <a:cs typeface="Arial"/>
              </a:rPr>
              <a:t>Luật áp dụng cho người sử dụng lao động, cơ quan việc làm, nhóm lao động, chính phủ, v.v.</a:t>
            </a:r>
            <a:r>
              <a:rPr lang="vi" sz="2400" b="0" i="0" strike="noStrike" cap="none" spc="0" baseline="0">
                <a:solidFill>
                  <a:srgbClr val="000000"/>
                </a:solidFill>
                <a:effectLst/>
                <a:latin typeface="Arial"/>
                <a:ea typeface="Arial"/>
                <a:cs typeface="Arial"/>
              </a:rPr>
              <a:t> </a:t>
            </a:r>
          </a:p>
          <a:p>
            <a:pPr algn="just">
              <a:buFont typeface="Arial" panose="020b0604020202020204" pitchFamily="34" charset="0"/>
              <a:buChar char="•"/>
            </a:pPr>
            <a:r>
              <a:rPr lang="vi" sz="2400" b="0" i="0" strike="noStrike" cap="none" spc="0" baseline="0">
                <a:solidFill>
                  <a:srgbClr val="000000"/>
                </a:solidFill>
                <a:effectLst/>
                <a:latin typeface="Arial"/>
                <a:ea typeface="Arial"/>
                <a:cs typeface="Arial"/>
              </a:rPr>
              <a:t>Hành vi Lạm dụng = Bắt nạt tại Nơi làm việc</a:t>
            </a:r>
          </a:p>
          <a:p>
            <a:pPr algn="just">
              <a:buFont typeface="Arial" panose="020b0604020202020204" pitchFamily="34" charset="0"/>
              <a:buChar char="•"/>
            </a:pPr>
            <a:r>
              <a:rPr lang="vi" sz="2400" b="0" i="0" strike="noStrike" cap="none" spc="0" baseline="0">
                <a:solidFill>
                  <a:srgbClr val="000000"/>
                </a:solidFill>
                <a:effectLst/>
                <a:latin typeface="Arial"/>
                <a:ea typeface="Arial"/>
                <a:cs typeface="Arial"/>
              </a:rPr>
              <a:t>"Một ounce phòng ngừa đáng giá một pound thuốc chữa bệnh".</a:t>
            </a:r>
            <a:r>
              <a:rPr lang="vi" sz="2400" b="0" i="0" strike="noStrike" cap="none" spc="0" baseline="0">
                <a:solidFill>
                  <a:srgbClr val="000000"/>
                </a:solidFill>
                <a:effectLst/>
                <a:latin typeface="Arial"/>
                <a:ea typeface="Arial"/>
                <a:cs typeface="Arial"/>
              </a:rPr>
              <a:t> </a:t>
            </a:r>
          </a:p>
          <a:p>
            <a:endParaRPr lang="en-US"/>
          </a:p>
        </p:txBody>
      </p:sp>
      <p:sp>
        <p:nvSpPr>
          <p:cNvPr id="5" name="Slide Number Placeholder 4">
            <a:extLst>
              <a:ext uri="{FF2B5EF4-FFF2-40B4-BE49-F238E27FC236}">
                <a16:creationId xmlns:a16="http://schemas.microsoft.com/office/drawing/2014/main" id="{4272448E-1CAA-4EF1-A9C1-52547A35B05F}"/>
              </a:ext>
            </a:extLst>
          </p:cNvPr>
          <p:cNvSpPr>
            <a:spLocks noGrp="1"/>
          </p:cNvSpPr>
          <p:nvPr>
            <p:ph type="sldNum" sz="quarter" idx="4"/>
          </p:nvPr>
        </p:nvSpPr>
        <p:spPr/>
        <p:txBody>
          <a:bodyPr/>
          <a:lstStyle/>
          <a:p>
            <a:fld id="{BB5FC4A1-A2DE-4EB5-9A46-57D39B4235EC}" type="slidenum">
              <a:rPr lang="en-US" smtClean="0"/>
              <a:t>2</a:t>
            </a:fld>
            <a:endParaRPr lang="en-US"/>
          </a:p>
        </p:txBody>
      </p:sp>
    </p:spTree>
    <p:extLst>
      <p:ext uri="{BB962C8B-B14F-4D97-AF65-F5344CB8AC3E}">
        <p14:creationId xmlns:p14="http://schemas.microsoft.com/office/powerpoint/2010/main" val="1520262264"/>
      </p:ext>
    </p:extLst>
  </p:cSld>
  <p:clrMapOvr>
    <a:masterClrMapping/>
  </p:clrMapOvr>
  <p:transition spd="med">
    <p:fade/>
  </p:transition>
  <p:timing/>
</p:sld>
</file>

<file path=ppt/slides/slide2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468C2152-E511-C241-AA71-6C4C801C2FB8}"/>
              </a:ext>
            </a:extLst>
          </p:cNvPr>
          <p:cNvSpPr>
            <a:spLocks noGrp="1"/>
          </p:cNvSpPr>
          <p:nvPr>
            <p:ph type="title"/>
          </p:nvPr>
        </p:nvSpPr>
        <p:spPr>
          <a:xfrm>
            <a:off x="800051" y="257175"/>
            <a:ext cx="7358907" cy="787032"/>
          </a:xfrm>
        </p:spPr>
        <p:txBody>
          <a:bodyPr/>
          <a:lstStyle/>
          <a:p>
            <a:r>
              <a:rPr lang="vi" sz="2800" b="0" i="0" strike="noStrike" cap="none" spc="0" baseline="0">
                <a:solidFill>
                  <a:srgbClr val="FFFFFF"/>
                </a:solidFill>
                <a:effectLst/>
                <a:latin typeface="Arial"/>
                <a:ea typeface="Arial"/>
                <a:cs typeface="Arial"/>
              </a:rPr>
              <a:t>California – Nhóm được bảo vệ</a:t>
            </a:r>
            <a:r>
              <a:rPr lang="vi" sz="2800" b="0" i="0" strike="noStrike" cap="none" spc="0" baseline="0">
                <a:solidFill>
                  <a:srgbClr val="FFFFFF"/>
                </a:solidFill>
                <a:effectLst/>
                <a:latin typeface="Arial"/>
                <a:ea typeface="Arial"/>
                <a:cs typeface="Arial"/>
              </a:rPr>
              <a:t>  </a:t>
            </a:r>
          </a:p>
        </p:txBody>
      </p:sp>
      <p:sp>
        <p:nvSpPr>
          <p:cNvPr id="3" name="Content Placeholder 2">
            <a:extLst>
              <a:ext uri="{FF2B5EF4-FFF2-40B4-BE49-F238E27FC236}">
                <a16:creationId xmlns:a16="http://schemas.microsoft.com/office/drawing/2014/main" id="{9772A89E-A4C9-826A-A66A-49B7F364F79F}"/>
              </a:ext>
            </a:extLst>
          </p:cNvPr>
          <p:cNvSpPr>
            <a:spLocks noGrp="1"/>
          </p:cNvSpPr>
          <p:nvPr>
            <p:ph idx="1"/>
          </p:nvPr>
        </p:nvSpPr>
        <p:spPr>
          <a:xfrm>
            <a:off x="432562" y="1508760"/>
            <a:ext cx="8508238" cy="4842074"/>
          </a:xfrm>
        </p:spPr>
        <p:txBody>
          <a:bodyPr>
            <a:normAutofit/>
          </a:bodyPr>
          <a:lstStyle/>
          <a:p>
            <a:pPr marL="0" indent="0">
              <a:buNone/>
            </a:pPr>
            <a:r>
              <a:rPr lang="vi" sz="2400" b="0" i="0" strike="noStrike" cap="none" spc="0" baseline="0">
                <a:solidFill>
                  <a:srgbClr val="000000"/>
                </a:solidFill>
                <a:effectLst/>
                <a:latin typeface="Arial"/>
                <a:ea typeface="Arial"/>
                <a:cs typeface="Arial"/>
              </a:rPr>
              <a:t>Ngoài ra, Luật California cũng nghiêm cấm </a:t>
            </a:r>
            <a:r>
              <a:rPr lang="vi" sz="2400" b="1" i="0" strike="noStrike" cap="none" spc="0" baseline="0">
                <a:solidFill>
                  <a:srgbClr val="000000"/>
                </a:solidFill>
                <a:effectLst/>
                <a:latin typeface="Arial"/>
                <a:ea typeface="Arial"/>
                <a:cs typeface="Arial"/>
              </a:rPr>
              <a:t>phân biệt đối xử</a:t>
            </a:r>
            <a:r>
              <a:rPr lang="vi" sz="2400" b="0" i="0" strike="noStrike" cap="none" spc="0" baseline="0">
                <a:solidFill>
                  <a:srgbClr val="000000"/>
                </a:solidFill>
                <a:effectLst/>
                <a:latin typeface="Arial"/>
                <a:ea typeface="Arial"/>
                <a:cs typeface="Arial"/>
              </a:rPr>
              <a:t> và </a:t>
            </a:r>
            <a:r>
              <a:rPr lang="vi" sz="2400" b="1" i="0" strike="noStrike" cap="none" spc="0" baseline="0">
                <a:solidFill>
                  <a:srgbClr val="000000"/>
                </a:solidFill>
                <a:effectLst/>
                <a:latin typeface="Arial"/>
                <a:ea typeface="Arial"/>
                <a:cs typeface="Arial"/>
              </a:rPr>
              <a:t>quấy rối</a:t>
            </a:r>
            <a:r>
              <a:rPr lang="vi" sz="2400" b="0" i="0" strike="noStrike" cap="none" spc="0" baseline="0">
                <a:solidFill>
                  <a:srgbClr val="000000"/>
                </a:solidFill>
                <a:effectLst/>
                <a:latin typeface="Arial"/>
                <a:ea typeface="Arial"/>
                <a:cs typeface="Arial"/>
              </a:rPr>
              <a:t> nhân viên dựa trên thực tế hoặc nhận thức của bạn:</a:t>
            </a:r>
          </a:p>
          <a:p>
            <a:pPr algn="l">
              <a:buFont typeface="Arial" panose="020b0604020202020204" pitchFamily="34" charset="0"/>
              <a:buChar char="•"/>
            </a:pPr>
            <a:r>
              <a:rPr lang="vi" sz="2400" b="0" i="0" strike="noStrike" cap="none" spc="0" baseline="0">
                <a:solidFill>
                  <a:srgbClr val="000000"/>
                </a:solidFill>
                <a:effectLst/>
                <a:latin typeface="Arial"/>
                <a:ea typeface="Arial"/>
                <a:cs typeface="Arial"/>
              </a:rPr>
              <a:t>Tình trạng hôn nhân</a:t>
            </a:r>
          </a:p>
          <a:p>
            <a:pPr algn="l">
              <a:buFont typeface="Arial" panose="020b0604020202020204" pitchFamily="34" charset="0"/>
              <a:buChar char="•"/>
            </a:pPr>
            <a:r>
              <a:rPr lang="vi" sz="2400" b="0" i="0" strike="noStrike" cap="none" spc="0" baseline="0">
                <a:solidFill>
                  <a:srgbClr val="000000"/>
                </a:solidFill>
                <a:effectLst/>
                <a:latin typeface="Arial"/>
                <a:ea typeface="Arial"/>
                <a:cs typeface="Arial"/>
              </a:rPr>
              <a:t>Tình trạng y tế (bao gồm các đặc điểm di truyền, HIV/AIDS, ung thư hoặc hồ sơ hoặc tiền sử ung thư)</a:t>
            </a:r>
          </a:p>
          <a:p>
            <a:pPr algn="l">
              <a:buFont typeface="Arial" panose="020b0604020202020204" pitchFamily="34" charset="0"/>
              <a:buChar char="•"/>
            </a:pPr>
            <a:r>
              <a:rPr lang="vi" sz="2400" b="0" i="0" strike="noStrike" cap="none" spc="0" baseline="0">
                <a:solidFill>
                  <a:srgbClr val="000000"/>
                </a:solidFill>
                <a:effectLst/>
                <a:latin typeface="Arial"/>
                <a:ea typeface="Arial"/>
                <a:cs typeface="Arial"/>
              </a:rPr>
              <a:t>Khuyết tật (tinh thần hoặc thể chất)</a:t>
            </a:r>
          </a:p>
          <a:p>
            <a:pPr algn="l">
              <a:buFont typeface="Arial" panose="020b0604020202020204" pitchFamily="34" charset="0"/>
              <a:buChar char="•"/>
            </a:pPr>
            <a:r>
              <a:rPr lang="vi" sz="2400" b="0" i="0" strike="noStrike" cap="none" spc="0" baseline="0">
                <a:solidFill>
                  <a:srgbClr val="000000"/>
                </a:solidFill>
                <a:effectLst/>
                <a:latin typeface="Arial"/>
                <a:ea typeface="Arial"/>
                <a:cs typeface="Arial"/>
              </a:rPr>
              <a:t>Tình trạng quân nhân hoặc cựu chiến binh</a:t>
            </a:r>
          </a:p>
          <a:p>
            <a:pPr algn="l">
              <a:buFont typeface="Arial" panose="020b0604020202020204" pitchFamily="34" charset="0"/>
              <a:buChar char="•"/>
            </a:pPr>
            <a:r>
              <a:rPr lang="vi" sz="2400" b="0" i="0" strike="noStrike" cap="none" spc="0" baseline="0">
                <a:solidFill>
                  <a:srgbClr val="000000"/>
                </a:solidFill>
                <a:effectLst/>
                <a:latin typeface="Arial"/>
                <a:ea typeface="Arial"/>
                <a:cs typeface="Arial"/>
              </a:rPr>
              <a:t>Khuynh hướng tình dục</a:t>
            </a:r>
          </a:p>
          <a:p>
            <a:pPr algn="l">
              <a:buFont typeface="Arial" panose="020b0604020202020204" pitchFamily="34" charset="0"/>
              <a:buChar char="•"/>
            </a:pPr>
            <a:r>
              <a:rPr lang="vi" sz="2400" b="0" i="0" strike="noStrike" cap="none" spc="0" baseline="0">
                <a:solidFill>
                  <a:srgbClr val="000000"/>
                </a:solidFill>
                <a:effectLst/>
                <a:latin typeface="Arial"/>
                <a:ea typeface="Arial"/>
                <a:cs typeface="Arial"/>
              </a:rPr>
              <a:t>Giới tính, bản dạng giới hoặc biểu hiện giới tính</a:t>
            </a:r>
          </a:p>
          <a:p>
            <a:pPr algn="l">
              <a:buFont typeface="Arial" panose="020b0604020202020204" pitchFamily="34" charset="0"/>
              <a:buChar char="•"/>
            </a:pPr>
            <a:r>
              <a:rPr lang="vi" sz="2400" b="0" i="0" strike="noStrike" cap="none" spc="0" baseline="0">
                <a:solidFill>
                  <a:srgbClr val="000000"/>
                </a:solidFill>
                <a:effectLst/>
                <a:latin typeface="Arial"/>
                <a:ea typeface="Arial"/>
                <a:cs typeface="Arial"/>
              </a:rPr>
              <a:t>Thông tin di truyền</a:t>
            </a:r>
          </a:p>
          <a:p>
            <a:endParaRPr lang="en-US" sz="2800"/>
          </a:p>
        </p:txBody>
      </p:sp>
      <p:sp>
        <p:nvSpPr>
          <p:cNvPr id="5" name="Slide Number Placeholder 4">
            <a:extLst>
              <a:ext uri="{FF2B5EF4-FFF2-40B4-BE49-F238E27FC236}">
                <a16:creationId xmlns:a16="http://schemas.microsoft.com/office/drawing/2014/main" id="{6B5E798E-E98B-594A-481B-A6F6CEBC33C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20</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8742571"/>
      </p:ext>
    </p:extLst>
  </p:cSld>
  <p:clrMapOvr>
    <a:masterClrMapping/>
  </p:clrMapOvr>
  <p:transition spd="med">
    <p:fade/>
  </p:transition>
  <p:timing/>
</p:sld>
</file>

<file path=ppt/slides/slide2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468C2152-E511-C241-AA71-6C4C801C2FB8}"/>
              </a:ext>
            </a:extLst>
          </p:cNvPr>
          <p:cNvSpPr>
            <a:spLocks noGrp="1"/>
          </p:cNvSpPr>
          <p:nvPr>
            <p:ph type="title"/>
          </p:nvPr>
        </p:nvSpPr>
        <p:spPr>
          <a:xfrm>
            <a:off x="790526" y="209550"/>
            <a:ext cx="7358907" cy="787032"/>
          </a:xfrm>
        </p:spPr>
        <p:txBody>
          <a:bodyPr/>
          <a:lstStyle/>
          <a:p>
            <a:r>
              <a:rPr lang="vi" sz="2800" b="0" i="0" strike="noStrike" cap="none" spc="0" baseline="0">
                <a:solidFill>
                  <a:srgbClr val="FFFFFF"/>
                </a:solidFill>
                <a:effectLst/>
                <a:latin typeface="Arial"/>
                <a:ea typeface="Arial"/>
                <a:cs typeface="Arial"/>
              </a:rPr>
              <a:t>Luật California</a:t>
            </a:r>
            <a:r>
              <a:rPr lang="vi" sz="2800" b="0" i="0" strike="noStrike" cap="none" spc="0" baseline="0">
                <a:solidFill>
                  <a:srgbClr val="FFFFFF"/>
                </a:solidFill>
                <a:effectLst/>
                <a:latin typeface="Arial"/>
                <a:ea typeface="Arial"/>
                <a:cs typeface="Arial"/>
              </a:rPr>
              <a:t>  </a:t>
            </a:r>
          </a:p>
        </p:txBody>
      </p:sp>
      <p:sp>
        <p:nvSpPr>
          <p:cNvPr id="3" name="Content Placeholder 2">
            <a:extLst>
              <a:ext uri="{FF2B5EF4-FFF2-40B4-BE49-F238E27FC236}">
                <a16:creationId xmlns:a16="http://schemas.microsoft.com/office/drawing/2014/main" id="{9772A89E-A4C9-826A-A66A-49B7F364F79F}"/>
              </a:ext>
            </a:extLst>
          </p:cNvPr>
          <p:cNvSpPr>
            <a:spLocks noGrp="1"/>
          </p:cNvSpPr>
          <p:nvPr>
            <p:ph idx="1"/>
          </p:nvPr>
        </p:nvSpPr>
        <p:spPr>
          <a:xfrm>
            <a:off x="432562" y="1508760"/>
            <a:ext cx="8508238" cy="4842074"/>
          </a:xfrm>
        </p:spPr>
        <p:txBody>
          <a:bodyPr>
            <a:normAutofit fontScale="85000" lnSpcReduction="10000"/>
          </a:bodyPr>
          <a:lstStyle/>
          <a:p>
            <a:r>
              <a:rPr lang="vi" sz="2400" b="0" i="0" strike="noStrike" cap="none" spc="0" baseline="0">
                <a:solidFill>
                  <a:srgbClr val="000000"/>
                </a:solidFill>
                <a:effectLst/>
                <a:latin typeface="Arial"/>
                <a:ea typeface="Arial"/>
                <a:cs typeface="Arial"/>
              </a:rPr>
              <a:t>Có thể được diễn giải để bảo vệ các đặc điểm khác không được liệt kê ở trên, chẳng hạn như các hoạt động chính trị hoặc liên kết, tình trạng là nạn nhân của tội phạm, v.v.</a:t>
            </a:r>
            <a:r>
              <a:rPr lang="vi" sz="2400" b="0" i="0" strike="noStrike" cap="none" spc="0" baseline="0">
                <a:solidFill>
                  <a:srgbClr val="000000"/>
                </a:solidFill>
                <a:effectLst/>
                <a:latin typeface="Arial"/>
                <a:ea typeface="Arial"/>
                <a:cs typeface="Arial"/>
              </a:rPr>
              <a:t> </a:t>
            </a:r>
            <a:r>
              <a:rPr lang="vi" sz="2400" b="0" i="0" strike="noStrike" cap="none" spc="0" baseline="0">
                <a:solidFill>
                  <a:srgbClr val="000000"/>
                </a:solidFill>
                <a:effectLst/>
                <a:latin typeface="Arial"/>
                <a:ea typeface="Arial"/>
                <a:cs typeface="Arial"/>
              </a:rPr>
              <a:t>Để biết chi tiết, vui lòng truy cập </a:t>
            </a:r>
            <a:r>
              <a:rPr lang="vi" sz="2400" b="0" i="0" strike="noStrike" cap="none" spc="0" baseline="0">
                <a:solidFill>
                  <a:srgbClr val="000000"/>
                </a:solidFill>
                <a:latin typeface="Arial"/>
                <a:ea typeface="Arial"/>
                <a:cs typeface="Arial"/>
                <a:hlinkClick r:id="rId2" history="0"/>
              </a:rPr>
              <a:t>www.dfeh.ca.gov</a:t>
            </a:r>
            <a:r>
              <a:rPr lang="vi" sz="2400" b="0" i="0" strike="noStrike" cap="none" spc="0" baseline="0">
                <a:solidFill>
                  <a:srgbClr val="000000"/>
                </a:solidFill>
                <a:effectLst/>
                <a:latin typeface="Arial"/>
                <a:ea typeface="Arial"/>
                <a:cs typeface="Arial"/>
              </a:rPr>
              <a:t>.</a:t>
            </a:r>
          </a:p>
          <a:p>
            <a:r>
              <a:rPr lang="vi" sz="2400" b="0" i="0" strike="noStrike" cap="none" spc="0" baseline="0">
                <a:solidFill>
                  <a:srgbClr val="000000"/>
                </a:solidFill>
                <a:effectLst/>
                <a:latin typeface="Arial"/>
                <a:ea typeface="Arial"/>
                <a:cs typeface="Arial"/>
              </a:rPr>
              <a:t>Cấm trả đũa người phản đối, báo cáo hoặc hỗ trợ người khác phản đối hành vi phân biệt đối xử bất hợp pháp.</a:t>
            </a:r>
          </a:p>
          <a:p>
            <a:r>
              <a:rPr lang="vi" sz="2400" b="0" i="0" strike="noStrike" cap="none" spc="0" baseline="0">
                <a:solidFill>
                  <a:srgbClr val="000000"/>
                </a:solidFill>
                <a:effectLst/>
                <a:latin typeface="Arial"/>
                <a:ea typeface="Arial"/>
                <a:cs typeface="Arial"/>
              </a:rPr>
              <a:t>Cấm phân biệt đối xử với ai đó vì họ xác định hoặc được coi là người chuyển giới hoặc không tuân thủ giới tính.</a:t>
            </a:r>
          </a:p>
          <a:p>
            <a:r>
              <a:rPr lang="vi" sz="2400" b="0" i="0" strike="noStrike" cap="none" spc="0" baseline="0">
                <a:solidFill>
                  <a:srgbClr val="000000"/>
                </a:solidFill>
                <a:effectLst/>
                <a:latin typeface="Arial"/>
                <a:ea typeface="Arial"/>
                <a:cs typeface="Arial"/>
              </a:rPr>
              <a:t>Nghiêm cấm bất kỳ người nào quấy rối và phân biệt đối xử với nhân viên, ứng viên, thực tập sinh không lương, tình nguyện viên và nhà thầu độc lập.</a:t>
            </a:r>
          </a:p>
          <a:p>
            <a:r>
              <a:rPr lang="vi" sz="2400" b="0" i="0" strike="noStrike" cap="none" spc="0" baseline="0">
                <a:solidFill>
                  <a:srgbClr val="000000"/>
                </a:solidFill>
                <a:effectLst/>
                <a:latin typeface="Arial"/>
                <a:ea typeface="Arial"/>
                <a:cs typeface="Arial"/>
              </a:rPr>
              <a:t>Yêu cầu người sử dụng lao động thực hiện tất cả các bước hợp lý để ngăn chặn quấy rối và phân biệt đối xử.</a:t>
            </a:r>
          </a:p>
          <a:p>
            <a:r>
              <a:rPr lang="vi" sz="2400" b="0" i="0" strike="noStrike" cap="none" spc="0" baseline="0">
                <a:solidFill>
                  <a:srgbClr val="000000"/>
                </a:solidFill>
                <a:effectLst/>
                <a:latin typeface="Arial"/>
                <a:ea typeface="Arial"/>
                <a:cs typeface="Arial"/>
              </a:rPr>
              <a:t>Cấm các hình thức phân biệt đối xử khác tại nơi làm việc.</a:t>
            </a:r>
            <a:r>
              <a:rPr lang="vi" sz="2400" b="0" i="0" strike="noStrike" cap="none" spc="0" baseline="0">
                <a:solidFill>
                  <a:srgbClr val="000000"/>
                </a:solidFill>
                <a:effectLst/>
                <a:latin typeface="Arial"/>
                <a:ea typeface="Arial"/>
                <a:cs typeface="Arial"/>
              </a:rPr>
              <a:t> </a:t>
            </a:r>
            <a:r>
              <a:rPr lang="vi" sz="2400" b="0" i="0" strike="noStrike" cap="none" spc="0" baseline="0">
                <a:solidFill>
                  <a:srgbClr val="000000"/>
                </a:solidFill>
                <a:effectLst/>
                <a:latin typeface="Arial"/>
                <a:ea typeface="Arial"/>
                <a:cs typeface="Arial"/>
              </a:rPr>
              <a:t>Để biết chi tiết, vui lòng truy cập </a:t>
            </a:r>
            <a:r>
              <a:rPr lang="vi" sz="2400" b="0" i="0" strike="noStrike" cap="none" spc="0" baseline="0">
                <a:solidFill>
                  <a:srgbClr val="000000"/>
                </a:solidFill>
                <a:latin typeface="Arial"/>
                <a:ea typeface="Arial"/>
                <a:cs typeface="Arial"/>
                <a:hlinkClick r:id="rId2" history="0"/>
              </a:rPr>
              <a:t>www.dfeh.ca.gov</a:t>
            </a:r>
            <a:r>
              <a:rPr lang="vi" sz="2400" b="0" i="0" strike="noStrike" cap="none" spc="0" baseline="0">
                <a:solidFill>
                  <a:srgbClr val="000000"/>
                </a:solidFill>
                <a:effectLst/>
                <a:latin typeface="Arial"/>
                <a:ea typeface="Arial"/>
                <a:cs typeface="Arial"/>
              </a:rPr>
              <a:t>.</a:t>
            </a:r>
          </a:p>
          <a:p>
            <a:endParaRPr lang="en-US" sz="2800"/>
          </a:p>
        </p:txBody>
      </p:sp>
      <p:sp>
        <p:nvSpPr>
          <p:cNvPr id="5" name="Slide Number Placeholder 4">
            <a:extLst>
              <a:ext uri="{FF2B5EF4-FFF2-40B4-BE49-F238E27FC236}">
                <a16:creationId xmlns:a16="http://schemas.microsoft.com/office/drawing/2014/main" id="{6B5E798E-E98B-594A-481B-A6F6CEBC33C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21</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8009376"/>
      </p:ext>
    </p:extLst>
  </p:cSld>
  <p:clrMapOvr>
    <a:masterClrMapping/>
  </p:clrMapOvr>
  <p:transition spd="med">
    <p:fade/>
  </p:transition>
  <p:timing/>
</p:sld>
</file>

<file path=ppt/slides/slide2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468C2152-E511-C241-AA71-6C4C801C2FB8}"/>
              </a:ext>
            </a:extLst>
          </p:cNvPr>
          <p:cNvSpPr>
            <a:spLocks noGrp="1"/>
          </p:cNvSpPr>
          <p:nvPr>
            <p:ph type="title"/>
          </p:nvPr>
        </p:nvSpPr>
        <p:spPr>
          <a:xfrm>
            <a:off x="790526" y="0"/>
            <a:ext cx="7358907" cy="787032"/>
          </a:xfrm>
        </p:spPr>
        <p:txBody>
          <a:bodyPr/>
          <a:lstStyle/>
          <a:p>
            <a:r>
              <a:rPr lang="vi" sz="2800" b="0" i="0" strike="noStrike" cap="none" spc="0" baseline="0">
                <a:solidFill>
                  <a:srgbClr val="FFFFFF"/>
                </a:solidFill>
                <a:effectLst/>
                <a:latin typeface="Arial"/>
                <a:ea typeface="Arial"/>
                <a:cs typeface="Arial"/>
              </a:rPr>
              <a:t>Connecticut – Đạo luật Thực hành Việc làm Công bằng</a:t>
            </a:r>
            <a:r>
              <a:rPr lang="vi" sz="2800" b="0" i="0" strike="noStrike" cap="none" spc="0" baseline="0">
                <a:solidFill>
                  <a:srgbClr val="FFFFFF"/>
                </a:solidFill>
                <a:effectLst/>
                <a:latin typeface="Arial"/>
                <a:ea typeface="Arial"/>
                <a:cs typeface="Arial"/>
              </a:rPr>
              <a:t>  </a:t>
            </a:r>
          </a:p>
        </p:txBody>
      </p:sp>
      <p:sp>
        <p:nvSpPr>
          <p:cNvPr id="3" name="Content Placeholder 2">
            <a:extLst>
              <a:ext uri="{FF2B5EF4-FFF2-40B4-BE49-F238E27FC236}">
                <a16:creationId xmlns:a16="http://schemas.microsoft.com/office/drawing/2014/main" id="{9772A89E-A4C9-826A-A66A-49B7F364F79F}"/>
              </a:ext>
            </a:extLst>
          </p:cNvPr>
          <p:cNvSpPr>
            <a:spLocks noGrp="1"/>
          </p:cNvSpPr>
          <p:nvPr>
            <p:ph idx="1"/>
          </p:nvPr>
        </p:nvSpPr>
        <p:spPr>
          <a:xfrm>
            <a:off x="432561" y="1508760"/>
            <a:ext cx="8435667" cy="4761411"/>
          </a:xfrm>
        </p:spPr>
        <p:txBody>
          <a:bodyPr>
            <a:noAutofit/>
          </a:bodyPr>
          <a:lstStyle/>
          <a:p>
            <a:pPr marL="0" indent="0">
              <a:buNone/>
            </a:pPr>
            <a:r>
              <a:rPr lang="vi" sz="1800" b="0" i="0" strike="noStrike" cap="none" spc="0" baseline="0">
                <a:solidFill>
                  <a:srgbClr val="000000"/>
                </a:solidFill>
                <a:effectLst/>
                <a:latin typeface="Arial"/>
                <a:ea typeface="Arial"/>
                <a:cs typeface="Arial"/>
              </a:rPr>
              <a:t>Cấm phân biệt đối xử và quấy rối nhân viên dựa trên:</a:t>
            </a:r>
          </a:p>
          <a:p>
            <a:r>
              <a:rPr lang="vi" sz="1800" b="0" i="0" strike="noStrike" cap="none" spc="0" baseline="0">
                <a:solidFill>
                  <a:srgbClr val="000000"/>
                </a:solidFill>
                <a:effectLst/>
                <a:latin typeface="Arial"/>
                <a:ea typeface="Arial"/>
                <a:cs typeface="Arial"/>
              </a:rPr>
              <a:t>Chủng tộc</a:t>
            </a:r>
          </a:p>
          <a:p>
            <a:r>
              <a:rPr lang="vi" sz="1800" b="0" i="0" strike="noStrike" cap="none" spc="0" baseline="0">
                <a:solidFill>
                  <a:srgbClr val="000000"/>
                </a:solidFill>
                <a:effectLst/>
                <a:latin typeface="Arial"/>
                <a:ea typeface="Arial"/>
                <a:cs typeface="Arial"/>
              </a:rPr>
              <a:t>Màu sắc</a:t>
            </a:r>
          </a:p>
          <a:p>
            <a:r>
              <a:rPr lang="vi" sz="1800" b="0" i="0" strike="noStrike" cap="none" spc="0" baseline="0">
                <a:solidFill>
                  <a:srgbClr val="000000"/>
                </a:solidFill>
                <a:effectLst/>
                <a:latin typeface="Arial"/>
                <a:ea typeface="Arial"/>
                <a:cs typeface="Arial"/>
              </a:rPr>
              <a:t>Tín ngưỡng tôn giáo (bao gồm các yêu cầu để phù hợp với tín ngưỡng tôn giáo)</a:t>
            </a:r>
          </a:p>
          <a:p>
            <a:r>
              <a:rPr lang="vi" sz="1800" b="0" i="0" strike="noStrike" cap="none" spc="0" baseline="0">
                <a:solidFill>
                  <a:srgbClr val="000000"/>
                </a:solidFill>
                <a:effectLst/>
                <a:latin typeface="Arial"/>
                <a:ea typeface="Arial"/>
                <a:cs typeface="Arial"/>
              </a:rPr>
              <a:t>Tuổi</a:t>
            </a:r>
          </a:p>
          <a:p>
            <a:r>
              <a:rPr lang="vi" sz="1800" b="0" i="0" strike="noStrike" cap="none" spc="0" baseline="0">
                <a:solidFill>
                  <a:srgbClr val="000000"/>
                </a:solidFill>
                <a:effectLst/>
                <a:latin typeface="Arial"/>
                <a:ea typeface="Arial"/>
                <a:cs typeface="Arial"/>
              </a:rPr>
              <a:t>Giới tính (bao gồm mang thai, khả năng sinh con, triệt sản, khả năng sinh sản hoặc các tình trạng y tế liên quan)</a:t>
            </a:r>
          </a:p>
          <a:p>
            <a:r>
              <a:rPr lang="vi" sz="1800" b="0" i="0" strike="noStrike" cap="none" spc="0" baseline="0">
                <a:solidFill>
                  <a:srgbClr val="000000"/>
                </a:solidFill>
                <a:effectLst/>
                <a:latin typeface="Arial"/>
                <a:ea typeface="Arial"/>
                <a:cs typeface="Arial"/>
              </a:rPr>
              <a:t>Tình trạng hôn nhân</a:t>
            </a:r>
          </a:p>
          <a:p>
            <a:r>
              <a:rPr lang="vi" sz="1800" b="0" i="0" strike="noStrike" cap="none" spc="0" baseline="0">
                <a:solidFill>
                  <a:srgbClr val="000000"/>
                </a:solidFill>
                <a:effectLst/>
                <a:latin typeface="Arial"/>
                <a:ea typeface="Arial"/>
                <a:cs typeface="Arial"/>
              </a:rPr>
              <a:t>Nguồn gốc quốc gia hoặc tổ tiên</a:t>
            </a:r>
          </a:p>
          <a:p>
            <a:r>
              <a:rPr lang="vi" sz="1800" b="0" i="0" strike="noStrike" cap="none" spc="0" baseline="0">
                <a:solidFill>
                  <a:srgbClr val="000000"/>
                </a:solidFill>
                <a:effectLst/>
                <a:latin typeface="Arial"/>
                <a:ea typeface="Arial"/>
                <a:cs typeface="Arial"/>
              </a:rPr>
              <a:t>Tiền sử khuyết tật tâm thần trong quá khứ hoặc hiện tại</a:t>
            </a:r>
          </a:p>
          <a:p>
            <a:r>
              <a:rPr lang="vi" sz="1800" b="0" i="0" strike="noStrike" cap="none" spc="0" baseline="0">
                <a:solidFill>
                  <a:srgbClr val="000000"/>
                </a:solidFill>
                <a:effectLst/>
                <a:latin typeface="Arial"/>
                <a:ea typeface="Arial"/>
                <a:cs typeface="Arial"/>
              </a:rPr>
              <a:t>Khuyết tật học tập hoặc khuyết tật thể chất</a:t>
            </a:r>
          </a:p>
          <a:p>
            <a:r>
              <a:rPr lang="vi" sz="1800" b="0" i="0" strike="noStrike" cap="none" spc="0" baseline="0">
                <a:solidFill>
                  <a:srgbClr val="000000"/>
                </a:solidFill>
                <a:effectLst/>
                <a:latin typeface="Arial"/>
                <a:ea typeface="Arial"/>
                <a:cs typeface="Arial"/>
              </a:rPr>
              <a:t>Khuynh hướng tình dục</a:t>
            </a:r>
          </a:p>
          <a:p>
            <a:r>
              <a:rPr lang="vi" sz="1800" b="0" i="0" strike="noStrike" cap="none" spc="0" baseline="0">
                <a:solidFill>
                  <a:srgbClr val="000000"/>
                </a:solidFill>
                <a:effectLst/>
                <a:latin typeface="Arial"/>
                <a:ea typeface="Arial"/>
                <a:cs typeface="Arial"/>
              </a:rPr>
              <a:t>Bản dạng hoặc biểu hiện giới tính</a:t>
            </a:r>
          </a:p>
          <a:p>
            <a:r>
              <a:rPr lang="vi" sz="1800" b="0" i="0" strike="noStrike" cap="none" spc="0" baseline="0">
                <a:solidFill>
                  <a:srgbClr val="000000"/>
                </a:solidFill>
                <a:effectLst/>
                <a:latin typeface="Arial"/>
                <a:ea typeface="Arial"/>
                <a:cs typeface="Arial"/>
              </a:rPr>
              <a:t>Thông tin di truyền</a:t>
            </a:r>
          </a:p>
          <a:p>
            <a:pPr marL="0" indent="0">
              <a:buNone/>
            </a:pPr>
            <a:r>
              <a:rPr lang="vi" sz="1800" b="0" i="0" strike="noStrike" cap="none" spc="0" baseline="0">
                <a:solidFill>
                  <a:srgbClr val="000000"/>
                </a:solidFill>
                <a:effectLst/>
                <a:latin typeface="Arial"/>
                <a:ea typeface="Arial"/>
                <a:cs typeface="Arial"/>
              </a:rPr>
              <a:t>Bảo vệ chống lại sự trả thù.</a:t>
            </a:r>
          </a:p>
        </p:txBody>
      </p:sp>
      <p:sp>
        <p:nvSpPr>
          <p:cNvPr id="5" name="Slide Number Placeholder 4">
            <a:extLst>
              <a:ext uri="{FF2B5EF4-FFF2-40B4-BE49-F238E27FC236}">
                <a16:creationId xmlns:a16="http://schemas.microsoft.com/office/drawing/2014/main" id="{6B5E798E-E98B-594A-481B-A6F6CEBC33C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22</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9343118"/>
      </p:ext>
    </p:extLst>
  </p:cSld>
  <p:clrMapOvr>
    <a:masterClrMapping/>
  </p:clrMapOvr>
  <p:transition spd="med">
    <p:fade/>
  </p:transition>
  <p:timing/>
</p:sld>
</file>

<file path=ppt/slides/slide2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468C2152-E511-C241-AA71-6C4C801C2FB8}"/>
              </a:ext>
            </a:extLst>
          </p:cNvPr>
          <p:cNvSpPr>
            <a:spLocks noGrp="1"/>
          </p:cNvSpPr>
          <p:nvPr>
            <p:ph type="title"/>
          </p:nvPr>
        </p:nvSpPr>
        <p:spPr>
          <a:xfrm>
            <a:off x="781001" y="194313"/>
            <a:ext cx="7358907" cy="787032"/>
          </a:xfrm>
        </p:spPr>
        <p:txBody>
          <a:bodyPr/>
          <a:lstStyle/>
          <a:p>
            <a:r>
              <a:rPr lang="vi" sz="2800" b="0" i="0" strike="noStrike" cap="none" spc="0" baseline="0">
                <a:solidFill>
                  <a:srgbClr val="FFFFFF"/>
                </a:solidFill>
                <a:effectLst/>
                <a:latin typeface="Arial"/>
                <a:ea typeface="Arial"/>
                <a:cs typeface="Arial"/>
              </a:rPr>
              <a:t>Connecticut – Quấy rối Tình dục</a:t>
            </a:r>
            <a:r>
              <a:rPr lang="vi" sz="2800" b="0" i="0" strike="noStrike" cap="none" spc="0" baseline="0">
                <a:solidFill>
                  <a:srgbClr val="FFFFFF"/>
                </a:solidFill>
                <a:effectLst/>
                <a:latin typeface="Arial"/>
                <a:ea typeface="Arial"/>
                <a:cs typeface="Arial"/>
              </a:rPr>
              <a:t>  </a:t>
            </a:r>
          </a:p>
        </p:txBody>
      </p:sp>
      <p:sp>
        <p:nvSpPr>
          <p:cNvPr id="3" name="Content Placeholder 2">
            <a:extLst>
              <a:ext uri="{FF2B5EF4-FFF2-40B4-BE49-F238E27FC236}">
                <a16:creationId xmlns:a16="http://schemas.microsoft.com/office/drawing/2014/main" id="{9772A89E-A4C9-826A-A66A-49B7F364F79F}"/>
              </a:ext>
            </a:extLst>
          </p:cNvPr>
          <p:cNvSpPr>
            <a:spLocks noGrp="1"/>
          </p:cNvSpPr>
          <p:nvPr>
            <p:ph idx="1"/>
          </p:nvPr>
        </p:nvSpPr>
        <p:spPr>
          <a:xfrm>
            <a:off x="432561" y="1508760"/>
            <a:ext cx="8435667" cy="4761411"/>
          </a:xfrm>
        </p:spPr>
        <p:txBody>
          <a:bodyPr>
            <a:noAutofit/>
          </a:bodyPr>
          <a:lstStyle/>
          <a:p>
            <a:pPr marL="0" indent="0">
              <a:buNone/>
            </a:pPr>
            <a:r>
              <a:rPr lang="vi" sz="2400" b="0" i="0" strike="noStrike" cap="none" spc="0" baseline="0">
                <a:solidFill>
                  <a:srgbClr val="000000"/>
                </a:solidFill>
                <a:effectLst/>
                <a:latin typeface="Arial"/>
                <a:ea typeface="Arial"/>
                <a:cs typeface="Arial"/>
              </a:rPr>
              <a:t>Đạo luật Thực hành Việc làm Công bằng nghiêm cấm quấy rối tình dục.</a:t>
            </a:r>
          </a:p>
          <a:p>
            <a:pPr marL="0" indent="0">
              <a:buNone/>
            </a:pPr>
            <a:r>
              <a:rPr lang="vi" sz="2400" b="0" i="0" strike="noStrike" cap="none" spc="0" baseline="0">
                <a:solidFill>
                  <a:srgbClr val="000000"/>
                </a:solidFill>
                <a:effectLst/>
                <a:latin typeface="Arial"/>
                <a:ea typeface="Arial"/>
                <a:cs typeface="Arial"/>
              </a:rPr>
              <a:t>Quấy rối tình dục là bất kỳ hành vi gạ gẫm tình dục không mong muốn hoặc yêu cầu quan hệ tình dục hoặc bất kỳ hành vi nào có tính chất tình dục:</a:t>
            </a:r>
          </a:p>
          <a:p>
            <a:r>
              <a:rPr lang="vi" sz="2400" b="0" i="0" strike="noStrike" cap="none" spc="0" baseline="0">
                <a:solidFill>
                  <a:srgbClr val="000000"/>
                </a:solidFill>
                <a:effectLst/>
                <a:latin typeface="Arial"/>
                <a:ea typeface="Arial"/>
                <a:cs typeface="Arial"/>
              </a:rPr>
              <a:t>Ảnh hưởng đến một điều khoản hoặc điều kiện làm việc,</a:t>
            </a:r>
          </a:p>
          <a:p>
            <a:r>
              <a:rPr lang="vi" sz="2400" b="0" i="0" strike="noStrike" cap="none" spc="0" baseline="0">
                <a:solidFill>
                  <a:srgbClr val="000000"/>
                </a:solidFill>
                <a:effectLst/>
                <a:latin typeface="Arial"/>
                <a:ea typeface="Arial"/>
                <a:cs typeface="Arial"/>
              </a:rPr>
              <a:t>Ảnh hưởng đến quyết định tuyển dụng,</a:t>
            </a:r>
          </a:p>
          <a:p>
            <a:r>
              <a:rPr lang="vi" sz="2400" b="0" i="0" strike="noStrike" cap="none" spc="0" baseline="0">
                <a:solidFill>
                  <a:srgbClr val="000000"/>
                </a:solidFill>
                <a:effectLst/>
                <a:latin typeface="Arial"/>
                <a:ea typeface="Arial"/>
                <a:cs typeface="Arial"/>
              </a:rPr>
              <a:t>Về cơ bản ảnh hưởng đến hiệu suất công việc, hoặc</a:t>
            </a:r>
          </a:p>
          <a:p>
            <a:r>
              <a:rPr lang="vi" sz="2400" b="0" i="0" strike="noStrike" cap="none" spc="0" baseline="0">
                <a:solidFill>
                  <a:srgbClr val="000000"/>
                </a:solidFill>
                <a:effectLst/>
                <a:latin typeface="Arial"/>
                <a:ea typeface="Arial"/>
                <a:cs typeface="Arial"/>
              </a:rPr>
              <a:t>Tạo ra một môi trường làm việc đáng sợ, thù địch hoặc xúc phạm.</a:t>
            </a:r>
          </a:p>
          <a:p>
            <a:pPr marL="0" indent="0">
              <a:buNone/>
            </a:pPr>
            <a:r>
              <a:rPr lang="vi" sz="2400" b="0" i="0" strike="noStrike" cap="none" spc="0" baseline="0">
                <a:solidFill>
                  <a:srgbClr val="000000"/>
                </a:solidFill>
                <a:effectLst/>
                <a:latin typeface="Arial"/>
                <a:ea typeface="Arial"/>
                <a:cs typeface="Arial"/>
              </a:rPr>
              <a:t>Quấy rối tình dục không phụ thuộc vào giới tính của kẻ quấy rối hoặc nạn nhân và bao gồm quấy rối đồng giới và khác giới.</a:t>
            </a:r>
          </a:p>
          <a:p>
            <a:pPr marL="0" indent="0">
              <a:buNone/>
            </a:pPr>
            <a:r>
              <a:rPr lang="vi" sz="2400" b="0" i="0" strike="noStrike" cap="none" spc="0" baseline="0">
                <a:solidFill>
                  <a:srgbClr val="000000"/>
                </a:solidFill>
                <a:effectLst/>
                <a:latin typeface="Arial"/>
                <a:ea typeface="Arial"/>
                <a:cs typeface="Arial"/>
              </a:rPr>
              <a:t>Các biện pháp khắc phục bao gồm nhưng không giới hạn ở lệnh ngừng và hủy bỏ; tuyển dụng, thăng chức hoặc phục hồi; bồi thường thiệt hại và trả thù lao; và trách nhiệm đối với các hình phạt dân sự và hình sự.</a:t>
            </a:r>
          </a:p>
          <a:p>
            <a:pPr marL="0" indent="0">
              <a:buNone/>
            </a:pPr>
            <a:endParaRPr lang="en-US" sz="1800"/>
          </a:p>
          <a:p>
            <a:pPr marL="0" indent="0">
              <a:buNone/>
            </a:pPr>
            <a:endParaRPr lang="en-US" sz="1800"/>
          </a:p>
        </p:txBody>
      </p:sp>
      <p:sp>
        <p:nvSpPr>
          <p:cNvPr id="5" name="Slide Number Placeholder 4">
            <a:extLst>
              <a:ext uri="{FF2B5EF4-FFF2-40B4-BE49-F238E27FC236}">
                <a16:creationId xmlns:a16="http://schemas.microsoft.com/office/drawing/2014/main" id="{6B5E798E-E98B-594A-481B-A6F6CEBC33C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23</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5562199"/>
      </p:ext>
    </p:extLst>
  </p:cSld>
  <p:clrMapOvr>
    <a:masterClrMapping/>
  </p:clrMapOvr>
  <p:transition spd="med">
    <p:fade/>
  </p:transition>
  <p:timing/>
</p:sld>
</file>

<file path=ppt/slides/slide2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468C2152-E511-C241-AA71-6C4C801C2FB8}"/>
              </a:ext>
            </a:extLst>
          </p:cNvPr>
          <p:cNvSpPr>
            <a:spLocks noGrp="1"/>
          </p:cNvSpPr>
          <p:nvPr>
            <p:ph type="title"/>
          </p:nvPr>
        </p:nvSpPr>
        <p:spPr>
          <a:xfrm>
            <a:off x="790526" y="0"/>
            <a:ext cx="7358907" cy="787032"/>
          </a:xfrm>
        </p:spPr>
        <p:txBody>
          <a:bodyPr/>
          <a:lstStyle/>
          <a:p>
            <a:r>
              <a:rPr lang="vi" sz="2800" b="0" i="0" strike="noStrike" cap="none" spc="0" baseline="0">
                <a:solidFill>
                  <a:srgbClr val="FFFFFF"/>
                </a:solidFill>
                <a:effectLst/>
                <a:latin typeface="Arial"/>
                <a:ea typeface="Arial"/>
                <a:cs typeface="Arial"/>
              </a:rPr>
              <a:t>Ngoài quy trình khiếu nại nội bộ của RPM:</a:t>
            </a:r>
            <a:r>
              <a:rPr lang="vi" sz="2800" b="0" i="0" strike="noStrike" cap="none" spc="0" baseline="0">
                <a:solidFill>
                  <a:srgbClr val="FFFFFF"/>
                </a:solidFill>
                <a:effectLst/>
                <a:latin typeface="Arial"/>
                <a:ea typeface="Arial"/>
                <a:cs typeface="Arial"/>
              </a:rPr>
              <a:t> </a:t>
            </a:r>
          </a:p>
        </p:txBody>
      </p:sp>
      <p:sp>
        <p:nvSpPr>
          <p:cNvPr id="3" name="Content Placeholder 2">
            <a:extLst>
              <a:ext uri="{FF2B5EF4-FFF2-40B4-BE49-F238E27FC236}">
                <a16:creationId xmlns:a16="http://schemas.microsoft.com/office/drawing/2014/main" id="{9772A89E-A4C9-826A-A66A-49B7F364F79F}"/>
              </a:ext>
            </a:extLst>
          </p:cNvPr>
          <p:cNvSpPr>
            <a:spLocks noGrp="1"/>
          </p:cNvSpPr>
          <p:nvPr>
            <p:ph idx="1"/>
          </p:nvPr>
        </p:nvSpPr>
        <p:spPr>
          <a:xfrm>
            <a:off x="432561" y="1508760"/>
            <a:ext cx="8435667" cy="4761411"/>
          </a:xfrm>
        </p:spPr>
        <p:txBody>
          <a:bodyPr>
            <a:noAutofit/>
          </a:bodyPr>
          <a:lstStyle/>
          <a:p>
            <a:pPr algn="l"/>
            <a:r>
              <a:rPr lang="vi" sz="1400" b="0" i="0" strike="noStrike" cap="none" spc="0" baseline="0">
                <a:solidFill>
                  <a:srgbClr val="FFFFFF"/>
                </a:solidFill>
                <a:effectLst/>
                <a:latin typeface="Arial"/>
                <a:ea typeface="Arial"/>
                <a:cs typeface="Arial"/>
              </a:rPr>
              <a:t>Ngoài quy trình khiếu nại nội bộ của chủ lao động, quý vị có thể liên hệ:</a:t>
            </a:r>
          </a:p>
          <a:p>
            <a:pPr marL="0" indent="0" algn="l">
              <a:buNone/>
            </a:pPr>
            <a:r>
              <a:rPr lang="vi" sz="3200" b="1" i="0" strike="noStrike" cap="none" spc="0" baseline="0">
                <a:solidFill>
                  <a:srgbClr val="000000"/>
                </a:solidFill>
                <a:effectLst/>
                <a:latin typeface="Arial"/>
                <a:ea typeface="Arial"/>
                <a:cs typeface="Arial"/>
              </a:rPr>
              <a:t>Ủy ban Nhân quyền và Cơ hội Connecticut</a:t>
            </a:r>
            <a:endParaRPr lang="en-US" sz="3200" b="0" i="0">
              <a:effectLst/>
            </a:endParaRPr>
          </a:p>
          <a:p>
            <a:pPr algn="l"/>
            <a:r>
              <a:rPr lang="vi" sz="3200" b="0" i="0" strike="noStrike" cap="none" spc="0" baseline="0">
                <a:solidFill>
                  <a:srgbClr val="000000"/>
                </a:solidFill>
                <a:effectLst/>
                <a:latin typeface="Arial"/>
                <a:ea typeface="Arial"/>
                <a:cs typeface="Arial"/>
              </a:rPr>
              <a:t>25 Sigourney Street, Hartford, Connecticut 06106</a:t>
            </a:r>
          </a:p>
          <a:p>
            <a:pPr algn="l"/>
            <a:r>
              <a:rPr lang="vi" sz="3200" b="0" i="0" strike="noStrike" cap="none" spc="0" baseline="0">
                <a:solidFill>
                  <a:srgbClr val="000000"/>
                </a:solidFill>
                <a:effectLst/>
                <a:latin typeface="Arial"/>
                <a:ea typeface="Arial"/>
                <a:cs typeface="Arial"/>
              </a:rPr>
              <a:t>Điện thoại:</a:t>
            </a:r>
            <a:r>
              <a:rPr lang="vi" sz="3200" b="0" i="0" strike="noStrike" cap="none" spc="0" baseline="0">
                <a:solidFill>
                  <a:srgbClr val="000000"/>
                </a:solidFill>
                <a:effectLst/>
                <a:latin typeface="Arial"/>
                <a:ea typeface="Arial"/>
                <a:cs typeface="Arial"/>
              </a:rPr>
              <a:t> </a:t>
            </a:r>
            <a:r>
              <a:rPr lang="vi" sz="3200" b="0" i="0" strike="noStrike" cap="none" spc="0" baseline="0">
                <a:solidFill>
                  <a:srgbClr val="000000"/>
                </a:solidFill>
                <a:effectLst/>
                <a:latin typeface="Arial"/>
                <a:ea typeface="Arial"/>
                <a:cs typeface="Arial"/>
              </a:rPr>
              <a:t>(860) 541-3400</a:t>
            </a:r>
          </a:p>
          <a:p>
            <a:pPr algn="l"/>
            <a:r>
              <a:rPr lang="vi" sz="3200" b="0" i="0" strike="noStrike" cap="none" spc="0" baseline="0">
                <a:solidFill>
                  <a:srgbClr val="000000"/>
                </a:solidFill>
                <a:effectLst/>
                <a:latin typeface="Arial"/>
                <a:ea typeface="Arial"/>
                <a:cs typeface="Arial"/>
              </a:rPr>
              <a:t>Fax:</a:t>
            </a:r>
            <a:r>
              <a:rPr lang="vi" sz="3200" b="0" i="0" strike="noStrike" cap="none" spc="0" baseline="0">
                <a:solidFill>
                  <a:srgbClr val="000000"/>
                </a:solidFill>
                <a:effectLst/>
                <a:latin typeface="Arial"/>
                <a:ea typeface="Arial"/>
                <a:cs typeface="Arial"/>
              </a:rPr>
              <a:t> </a:t>
            </a:r>
            <a:r>
              <a:rPr lang="vi" sz="3200" b="0" i="0" strike="noStrike" cap="none" spc="0" baseline="0">
                <a:solidFill>
                  <a:srgbClr val="000000"/>
                </a:solidFill>
                <a:effectLst/>
                <a:latin typeface="Arial"/>
                <a:ea typeface="Arial"/>
                <a:cs typeface="Arial"/>
              </a:rPr>
              <a:t>(860) 246-5419</a:t>
            </a:r>
          </a:p>
          <a:p>
            <a:pPr algn="l"/>
            <a:r>
              <a:rPr lang="vi" sz="3200" b="0" i="0" u="sng" strike="noStrike" cap="none" spc="0" baseline="0">
                <a:solidFill>
                  <a:srgbClr val="000000"/>
                </a:solidFill>
                <a:effectLst/>
                <a:uFill>
                  <a:solidFill>
                    <a:srgbClr val="000000"/>
                  </a:solidFill>
                </a:uFill>
                <a:latin typeface="Arial"/>
                <a:ea typeface="Arial"/>
                <a:cs typeface="Arial"/>
                <a:hlinkClick r:id="rId2" history="0"/>
              </a:rPr>
              <a:t>http://www.ct.gov/chro</a:t>
            </a:r>
            <a:endParaRPr lang="en-US" sz="3200" b="0" i="0">
              <a:effectLst/>
            </a:endParaRPr>
          </a:p>
          <a:p>
            <a:pPr marL="0" indent="0">
              <a:buNone/>
            </a:pPr>
            <a:endParaRPr lang="en-US" sz="3600"/>
          </a:p>
          <a:p>
            <a:pPr marL="0" indent="0">
              <a:buNone/>
            </a:pPr>
            <a:endParaRPr lang="en-US" sz="1800"/>
          </a:p>
        </p:txBody>
      </p:sp>
      <p:sp>
        <p:nvSpPr>
          <p:cNvPr id="5" name="Slide Number Placeholder 4">
            <a:extLst>
              <a:ext uri="{FF2B5EF4-FFF2-40B4-BE49-F238E27FC236}">
                <a16:creationId xmlns:a16="http://schemas.microsoft.com/office/drawing/2014/main" id="{6B5E798E-E98B-594A-481B-A6F6CEBC33C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24</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0647326"/>
      </p:ext>
    </p:extLst>
  </p:cSld>
  <p:clrMapOvr>
    <a:masterClrMapping/>
  </p:clrMapOvr>
  <p:transition spd="med">
    <p:fade/>
  </p:transition>
  <p:timing/>
</p:sld>
</file>

<file path=ppt/slides/slide2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468C2152-E511-C241-AA71-6C4C801C2FB8}"/>
              </a:ext>
            </a:extLst>
          </p:cNvPr>
          <p:cNvSpPr>
            <a:spLocks noGrp="1"/>
          </p:cNvSpPr>
          <p:nvPr>
            <p:ph type="title"/>
          </p:nvPr>
        </p:nvSpPr>
        <p:spPr>
          <a:xfrm>
            <a:off x="790526" y="194313"/>
            <a:ext cx="7358907" cy="787032"/>
          </a:xfrm>
        </p:spPr>
        <p:txBody>
          <a:bodyPr/>
          <a:lstStyle/>
          <a:p>
            <a:r>
              <a:rPr lang="vi" sz="2800" b="0" i="0" strike="noStrike" cap="none" spc="0" baseline="0">
                <a:solidFill>
                  <a:srgbClr val="FFFFFF"/>
                </a:solidFill>
                <a:effectLst/>
                <a:latin typeface="Arial"/>
                <a:ea typeface="Arial"/>
                <a:cs typeface="Arial"/>
              </a:rPr>
              <a:t>Delaware – Quấy rối Tình dục</a:t>
            </a:r>
            <a:r>
              <a:rPr lang="vi" sz="2800" b="0" i="0" strike="noStrike" cap="none" spc="0" baseline="0">
                <a:solidFill>
                  <a:srgbClr val="FFFFFF"/>
                </a:solidFill>
                <a:effectLst/>
                <a:latin typeface="Arial"/>
                <a:ea typeface="Arial"/>
                <a:cs typeface="Arial"/>
              </a:rPr>
              <a:t> </a:t>
            </a:r>
          </a:p>
        </p:txBody>
      </p:sp>
      <p:sp>
        <p:nvSpPr>
          <p:cNvPr id="3" name="Content Placeholder 2">
            <a:extLst>
              <a:ext uri="{FF2B5EF4-FFF2-40B4-BE49-F238E27FC236}">
                <a16:creationId xmlns:a16="http://schemas.microsoft.com/office/drawing/2014/main" id="{9772A89E-A4C9-826A-A66A-49B7F364F79F}"/>
              </a:ext>
            </a:extLst>
          </p:cNvPr>
          <p:cNvSpPr>
            <a:spLocks noGrp="1"/>
          </p:cNvSpPr>
          <p:nvPr>
            <p:ph idx="1"/>
          </p:nvPr>
        </p:nvSpPr>
        <p:spPr>
          <a:xfrm>
            <a:off x="432561" y="1508760"/>
            <a:ext cx="8435667" cy="4761411"/>
          </a:xfrm>
        </p:spPr>
        <p:txBody>
          <a:bodyPr>
            <a:noAutofit/>
          </a:bodyPr>
          <a:lstStyle/>
          <a:p>
            <a:r>
              <a:rPr lang="vi" sz="2200" b="0" i="0" strike="noStrike" cap="none" spc="0" baseline="0">
                <a:solidFill>
                  <a:srgbClr val="000000"/>
                </a:solidFill>
                <a:effectLst/>
                <a:latin typeface="Arial"/>
                <a:ea typeface="Arial"/>
                <a:cs typeface="Arial"/>
              </a:rPr>
              <a:t>Đạo luật Phân biệt Đối xử trong Việc làm (DDEA) của Delaware nghiêm cấm phân biệt đối xử trong việc làm dựa trên:</a:t>
            </a:r>
          </a:p>
          <a:p>
            <a:pPr lvl="1"/>
            <a:r>
              <a:rPr lang="vi" sz="1800" b="0" i="0" strike="noStrike" cap="none" spc="0" baseline="0">
                <a:solidFill>
                  <a:srgbClr val="000000"/>
                </a:solidFill>
                <a:effectLst/>
                <a:latin typeface="Arial"/>
                <a:ea typeface="Arial"/>
                <a:cs typeface="Arial"/>
              </a:rPr>
              <a:t>chủng tộc;</a:t>
            </a:r>
            <a:r>
              <a:rPr lang="vi" sz="1800" b="0" i="0" strike="noStrike" cap="none" spc="0" baseline="0">
                <a:solidFill>
                  <a:srgbClr val="000000"/>
                </a:solidFill>
                <a:effectLst/>
                <a:latin typeface="Arial"/>
                <a:ea typeface="Arial"/>
                <a:cs typeface="Arial"/>
              </a:rPr>
              <a:t> </a:t>
            </a:r>
          </a:p>
          <a:p>
            <a:pPr lvl="1"/>
            <a:r>
              <a:rPr lang="vi" sz="1800" b="0" i="0" strike="noStrike" cap="none" spc="0" baseline="0">
                <a:solidFill>
                  <a:srgbClr val="000000"/>
                </a:solidFill>
                <a:effectLst/>
                <a:latin typeface="Arial"/>
                <a:ea typeface="Arial"/>
                <a:cs typeface="Arial"/>
              </a:rPr>
              <a:t>tình trạng hôn nhân;</a:t>
            </a:r>
          </a:p>
          <a:p>
            <a:pPr lvl="1"/>
            <a:r>
              <a:rPr lang="vi" sz="1800" b="0" i="0" strike="noStrike" cap="none" spc="0" baseline="0">
                <a:solidFill>
                  <a:srgbClr val="000000"/>
                </a:solidFill>
                <a:effectLst/>
                <a:latin typeface="Arial"/>
                <a:ea typeface="Arial"/>
                <a:cs typeface="Arial"/>
              </a:rPr>
              <a:t>thông tin di truyền;</a:t>
            </a:r>
            <a:r>
              <a:rPr lang="vi" sz="1800" b="0" i="0" strike="noStrike" cap="none" spc="0" baseline="0">
                <a:solidFill>
                  <a:srgbClr val="000000"/>
                </a:solidFill>
                <a:effectLst/>
                <a:latin typeface="Arial"/>
                <a:ea typeface="Arial"/>
                <a:cs typeface="Arial"/>
              </a:rPr>
              <a:t> </a:t>
            </a:r>
          </a:p>
          <a:p>
            <a:pPr lvl="1"/>
            <a:r>
              <a:rPr lang="vi" sz="1800" b="0" i="0" strike="noStrike" cap="none" spc="0" baseline="0">
                <a:solidFill>
                  <a:srgbClr val="000000"/>
                </a:solidFill>
                <a:effectLst/>
                <a:latin typeface="Arial"/>
                <a:ea typeface="Arial"/>
                <a:cs typeface="Arial"/>
              </a:rPr>
              <a:t>màu sắc;</a:t>
            </a:r>
            <a:r>
              <a:rPr lang="vi" sz="1800" b="0" i="0" strike="noStrike" cap="none" spc="0" baseline="0">
                <a:solidFill>
                  <a:srgbClr val="000000"/>
                </a:solidFill>
                <a:effectLst/>
                <a:latin typeface="Arial"/>
                <a:ea typeface="Arial"/>
                <a:cs typeface="Arial"/>
              </a:rPr>
              <a:t> </a:t>
            </a:r>
          </a:p>
          <a:p>
            <a:pPr lvl="1"/>
            <a:r>
              <a:rPr lang="vi" sz="1800" b="0" i="0" strike="noStrike" cap="none" spc="0" baseline="0">
                <a:solidFill>
                  <a:srgbClr val="000000"/>
                </a:solidFill>
                <a:effectLst/>
                <a:latin typeface="Arial"/>
                <a:ea typeface="Arial"/>
                <a:cs typeface="Arial"/>
              </a:rPr>
              <a:t>tuổi (40 trở lên);</a:t>
            </a:r>
          </a:p>
          <a:p>
            <a:pPr lvl="1"/>
            <a:r>
              <a:rPr lang="vi" sz="1800" b="0" i="0" strike="noStrike" cap="none" spc="0" baseline="0">
                <a:solidFill>
                  <a:srgbClr val="000000"/>
                </a:solidFill>
                <a:effectLst/>
                <a:latin typeface="Arial"/>
                <a:ea typeface="Arial"/>
                <a:cs typeface="Arial"/>
              </a:rPr>
              <a:t>tôn giáo, giới tính (bao gồm cả mang thai);</a:t>
            </a:r>
          </a:p>
          <a:p>
            <a:pPr lvl="1"/>
            <a:r>
              <a:rPr lang="vi" sz="1800" b="0" i="0" strike="noStrike" cap="none" spc="0" baseline="0">
                <a:solidFill>
                  <a:srgbClr val="000000"/>
                </a:solidFill>
                <a:effectLst/>
                <a:latin typeface="Arial"/>
                <a:ea typeface="Arial"/>
                <a:cs typeface="Arial"/>
              </a:rPr>
              <a:t>khuynh hướng tình dục;</a:t>
            </a:r>
            <a:r>
              <a:rPr lang="vi" sz="1800" b="0" i="0" strike="noStrike" cap="none" spc="0" baseline="0">
                <a:solidFill>
                  <a:srgbClr val="000000"/>
                </a:solidFill>
                <a:effectLst/>
                <a:latin typeface="Arial"/>
                <a:ea typeface="Arial"/>
                <a:cs typeface="Arial"/>
              </a:rPr>
              <a:t> </a:t>
            </a:r>
          </a:p>
          <a:p>
            <a:pPr lvl="1"/>
            <a:r>
              <a:rPr lang="vi" sz="1800" b="0" i="0" strike="noStrike" cap="none" spc="0" baseline="0">
                <a:solidFill>
                  <a:srgbClr val="000000"/>
                </a:solidFill>
                <a:effectLst/>
                <a:latin typeface="Arial"/>
                <a:ea typeface="Arial"/>
                <a:cs typeface="Arial"/>
              </a:rPr>
              <a:t>bản dạng giới; hoặc</a:t>
            </a:r>
            <a:r>
              <a:rPr lang="vi" sz="1800" b="0" i="0" strike="noStrike" cap="none" spc="0" baseline="0">
                <a:solidFill>
                  <a:srgbClr val="000000"/>
                </a:solidFill>
                <a:effectLst/>
                <a:latin typeface="Arial"/>
                <a:ea typeface="Arial"/>
                <a:cs typeface="Arial"/>
              </a:rPr>
              <a:t> </a:t>
            </a:r>
          </a:p>
          <a:p>
            <a:pPr lvl="1"/>
            <a:r>
              <a:rPr lang="vi" sz="1800" b="0" i="0" strike="noStrike" cap="none" spc="0" baseline="0">
                <a:solidFill>
                  <a:srgbClr val="000000"/>
                </a:solidFill>
                <a:effectLst/>
                <a:latin typeface="Arial"/>
                <a:ea typeface="Arial"/>
                <a:cs typeface="Arial"/>
              </a:rPr>
              <a:t>nguồn gốc quốc gia.</a:t>
            </a:r>
          </a:p>
          <a:p>
            <a:r>
              <a:rPr lang="vi" sz="2200" b="0" i="0" strike="noStrike" cap="none" spc="0" baseline="0">
                <a:solidFill>
                  <a:srgbClr val="000000"/>
                </a:solidFill>
                <a:effectLst/>
                <a:latin typeface="Arial"/>
                <a:ea typeface="Arial"/>
                <a:cs typeface="Arial"/>
              </a:rPr>
              <a:t>Đạo luật cũng cấm nhà tuyển dụng phân biệt đối xử vì một cá nhân là nạn nhân của bạo lực gia đình, vi phạm tình dục hoặc rình rập.</a:t>
            </a:r>
            <a:r>
              <a:rPr lang="vi" sz="2200" b="0" i="0" strike="noStrike" cap="none" spc="0" baseline="0">
                <a:solidFill>
                  <a:srgbClr val="000000"/>
                </a:solidFill>
                <a:effectLst/>
                <a:latin typeface="Arial"/>
                <a:ea typeface="Arial"/>
                <a:cs typeface="Arial"/>
              </a:rPr>
              <a:t> </a:t>
            </a:r>
            <a:r>
              <a:rPr lang="vi" sz="2200" b="0" i="0" strike="noStrike" cap="none" spc="0" baseline="0">
                <a:solidFill>
                  <a:srgbClr val="000000"/>
                </a:solidFill>
                <a:effectLst/>
                <a:latin typeface="Arial"/>
                <a:ea typeface="Arial"/>
                <a:cs typeface="Arial"/>
              </a:rPr>
              <a:t>Người sử dụng lao động không được phân biệt đối xử với một cá nhân vì quyết định về sức khỏe sinh sản của cá nhân hoặc vì trách nhiệm gia đình của cá nhân đó.</a:t>
            </a:r>
          </a:p>
          <a:p>
            <a:pPr marL="0" indent="0">
              <a:buNone/>
            </a:pPr>
            <a:endParaRPr lang="en-US" sz="1800"/>
          </a:p>
        </p:txBody>
      </p:sp>
      <p:sp>
        <p:nvSpPr>
          <p:cNvPr id="5" name="Slide Number Placeholder 4">
            <a:extLst>
              <a:ext uri="{FF2B5EF4-FFF2-40B4-BE49-F238E27FC236}">
                <a16:creationId xmlns:a16="http://schemas.microsoft.com/office/drawing/2014/main" id="{6B5E798E-E98B-594A-481B-A6F6CEBC33C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25</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0140453"/>
      </p:ext>
    </p:extLst>
  </p:cSld>
  <p:clrMapOvr>
    <a:masterClrMapping/>
  </p:clrMapOvr>
  <p:transition spd="med">
    <p:fade/>
  </p:transition>
  <p:timing/>
</p:sld>
</file>

<file path=ppt/slides/slide2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468C2152-E511-C241-AA71-6C4C801C2FB8}"/>
              </a:ext>
            </a:extLst>
          </p:cNvPr>
          <p:cNvSpPr>
            <a:spLocks noGrp="1"/>
          </p:cNvSpPr>
          <p:nvPr>
            <p:ph type="title"/>
          </p:nvPr>
        </p:nvSpPr>
        <p:spPr>
          <a:xfrm>
            <a:off x="790526" y="0"/>
            <a:ext cx="7358907" cy="787032"/>
          </a:xfrm>
        </p:spPr>
        <p:txBody>
          <a:bodyPr/>
          <a:lstStyle/>
          <a:p>
            <a:r>
              <a:rPr lang="vi" sz="2800" b="0" i="0" strike="noStrike" cap="none" spc="0" baseline="0">
                <a:solidFill>
                  <a:srgbClr val="FFFFFF"/>
                </a:solidFill>
                <a:effectLst/>
                <a:latin typeface="Arial"/>
                <a:ea typeface="Arial"/>
                <a:cs typeface="Arial"/>
              </a:rPr>
              <a:t>Delaware – Bản dạng Giới</a:t>
            </a:r>
            <a:r>
              <a:rPr lang="vi" sz="2800" b="0" i="0" strike="noStrike" cap="none" spc="0" baseline="0">
                <a:solidFill>
                  <a:srgbClr val="FFFFFF"/>
                </a:solidFill>
                <a:effectLst/>
                <a:latin typeface="Arial"/>
                <a:ea typeface="Arial"/>
                <a:cs typeface="Arial"/>
              </a:rPr>
              <a:t>  </a:t>
            </a:r>
          </a:p>
        </p:txBody>
      </p:sp>
      <p:sp>
        <p:nvSpPr>
          <p:cNvPr id="3" name="Content Placeholder 2">
            <a:extLst>
              <a:ext uri="{FF2B5EF4-FFF2-40B4-BE49-F238E27FC236}">
                <a16:creationId xmlns:a16="http://schemas.microsoft.com/office/drawing/2014/main" id="{9772A89E-A4C9-826A-A66A-49B7F364F79F}"/>
              </a:ext>
            </a:extLst>
          </p:cNvPr>
          <p:cNvSpPr>
            <a:spLocks noGrp="1"/>
          </p:cNvSpPr>
          <p:nvPr>
            <p:ph idx="1"/>
          </p:nvPr>
        </p:nvSpPr>
        <p:spPr>
          <a:xfrm>
            <a:off x="354166" y="1796942"/>
            <a:ext cx="8435667" cy="4761411"/>
          </a:xfrm>
        </p:spPr>
        <p:txBody>
          <a:bodyPr>
            <a:noAutofit/>
          </a:bodyPr>
          <a:lstStyle/>
          <a:p>
            <a:r>
              <a:rPr lang="vi" sz="2800" b="0" i="0" strike="noStrike" cap="none" spc="0" baseline="0">
                <a:solidFill>
                  <a:srgbClr val="000000"/>
                </a:solidFill>
                <a:effectLst/>
                <a:latin typeface="Arial"/>
                <a:ea typeface="Arial"/>
                <a:cs typeface="Arial"/>
              </a:rPr>
              <a:t>Đạo luật định nghĩa "bản dạng giới" là một bản dạng, ngoại hình, biểu hiện hoặc hành vi liên quan đến giới tính của một người, bất kể giới tính được chỉ định của người đó khi sinh ra.</a:t>
            </a:r>
            <a:r>
              <a:rPr lang="vi" sz="2800" b="0" i="0" strike="noStrike" cap="none" spc="0" baseline="0">
                <a:solidFill>
                  <a:srgbClr val="000000"/>
                </a:solidFill>
                <a:effectLst/>
                <a:latin typeface="Arial"/>
                <a:ea typeface="Arial"/>
                <a:cs typeface="Arial"/>
              </a:rPr>
              <a:t> </a:t>
            </a:r>
          </a:p>
          <a:p>
            <a:pPr marL="0" indent="0">
              <a:buNone/>
            </a:pPr>
            <a:endParaRPr lang="en-US" sz="2800"/>
          </a:p>
          <a:p>
            <a:r>
              <a:rPr lang="vi" sz="2800" b="0" i="0" strike="noStrike" cap="none" spc="0" baseline="0">
                <a:solidFill>
                  <a:srgbClr val="000000"/>
                </a:solidFill>
                <a:effectLst/>
                <a:latin typeface="Arial"/>
                <a:ea typeface="Arial"/>
                <a:cs typeface="Arial"/>
              </a:rPr>
              <a:t>Theo luật, bản dạng giới có thể được chứng minh bằng sự khẳng định nhất quán và thống nhất về bản dạng giới hoặc bất kỳ bằng chứng nào khác cho thấy bản dạng giới được coi là một phần bản dạng cốt lõi của một người.</a:t>
            </a:r>
          </a:p>
        </p:txBody>
      </p:sp>
      <p:sp>
        <p:nvSpPr>
          <p:cNvPr id="5" name="Slide Number Placeholder 4">
            <a:extLst>
              <a:ext uri="{FF2B5EF4-FFF2-40B4-BE49-F238E27FC236}">
                <a16:creationId xmlns:a16="http://schemas.microsoft.com/office/drawing/2014/main" id="{6B5E798E-E98B-594A-481B-A6F6CEBC33C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26</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4424045"/>
      </p:ext>
    </p:extLst>
  </p:cSld>
  <p:clrMapOvr>
    <a:masterClrMapping/>
  </p:clrMapOvr>
  <p:transition spd="med">
    <p:fade/>
  </p:transition>
  <p:timing/>
</p:sld>
</file>

<file path=ppt/slides/slide2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468C2152-E511-C241-AA71-6C4C801C2FB8}"/>
              </a:ext>
            </a:extLst>
          </p:cNvPr>
          <p:cNvSpPr>
            <a:spLocks noGrp="1"/>
          </p:cNvSpPr>
          <p:nvPr>
            <p:ph type="title"/>
          </p:nvPr>
        </p:nvSpPr>
        <p:spPr>
          <a:xfrm>
            <a:off x="892546" y="194313"/>
            <a:ext cx="7358907" cy="787032"/>
          </a:xfrm>
        </p:spPr>
        <p:txBody>
          <a:bodyPr/>
          <a:lstStyle/>
          <a:p>
            <a:r>
              <a:rPr lang="vi" sz="2800" b="0" i="0" strike="noStrike" cap="none" spc="0" baseline="0">
                <a:solidFill>
                  <a:srgbClr val="FFFFFF"/>
                </a:solidFill>
                <a:effectLst/>
                <a:latin typeface="Arial"/>
                <a:ea typeface="Arial"/>
                <a:cs typeface="Arial"/>
              </a:rPr>
              <a:t>Ngoài quy trình </a:t>
            </a:r>
            <a:br>
              <a:rPr sz="2800"/>
            </a:br>
            <a:r>
              <a:rPr lang="vi" sz="2800" b="0" i="0" strike="noStrike" cap="none" spc="0" baseline="0">
                <a:solidFill>
                  <a:srgbClr val="FFFFFF"/>
                </a:solidFill>
                <a:effectLst/>
                <a:latin typeface="Arial"/>
                <a:ea typeface="Arial"/>
                <a:cs typeface="Arial"/>
              </a:rPr>
              <a:t>khiếu nại nội bộ của RPM:</a:t>
            </a:r>
            <a:r>
              <a:rPr lang="vi" sz="2800" b="0" i="0" strike="noStrike" cap="none" spc="0" baseline="0">
                <a:solidFill>
                  <a:srgbClr val="FFFFFF"/>
                </a:solidFill>
                <a:effectLst/>
                <a:latin typeface="Arial"/>
                <a:ea typeface="Arial"/>
                <a:cs typeface="Arial"/>
              </a:rPr>
              <a:t> </a:t>
            </a:r>
          </a:p>
        </p:txBody>
      </p:sp>
      <p:sp>
        <p:nvSpPr>
          <p:cNvPr id="3" name="Content Placeholder 2">
            <a:extLst>
              <a:ext uri="{FF2B5EF4-FFF2-40B4-BE49-F238E27FC236}">
                <a16:creationId xmlns:a16="http://schemas.microsoft.com/office/drawing/2014/main" id="{9772A89E-A4C9-826A-A66A-49B7F364F79F}"/>
              </a:ext>
            </a:extLst>
          </p:cNvPr>
          <p:cNvSpPr>
            <a:spLocks noGrp="1"/>
          </p:cNvSpPr>
          <p:nvPr>
            <p:ph idx="1"/>
          </p:nvPr>
        </p:nvSpPr>
        <p:spPr>
          <a:xfrm>
            <a:off x="468050" y="1324203"/>
            <a:ext cx="8435667" cy="4761411"/>
          </a:xfrm>
        </p:spPr>
        <p:txBody>
          <a:bodyPr>
            <a:noAutofit/>
          </a:bodyPr>
          <a:lstStyle/>
          <a:p>
            <a:pPr marL="0" indent="0" algn="l">
              <a:buNone/>
            </a:pPr>
            <a:r>
              <a:rPr lang="vi" sz="2000" b="0" i="0" strike="noStrike" cap="none" spc="0" baseline="0">
                <a:solidFill>
                  <a:srgbClr val="FFFFFF"/>
                </a:solidFill>
                <a:effectLst/>
                <a:latin typeface="Arial"/>
                <a:ea typeface="Arial"/>
                <a:cs typeface="Arial"/>
              </a:rPr>
              <a:t>bạn có thể liên hệ:</a:t>
            </a:r>
            <a:endParaRPr lang="en-US" sz="2000"/>
          </a:p>
          <a:p>
            <a:pPr marL="0" indent="0">
              <a:buNone/>
            </a:pPr>
            <a:r>
              <a:rPr lang="vi" sz="2000" b="0" i="0" strike="noStrike" cap="none" spc="0" baseline="0">
                <a:solidFill>
                  <a:srgbClr val="000000"/>
                </a:solidFill>
                <a:effectLst/>
                <a:latin typeface="Arial"/>
                <a:ea typeface="Arial"/>
                <a:cs typeface="Arial"/>
              </a:rPr>
              <a:t>Văn phòng Chống Phân biệt Đối xử của Sở Lao động Delaware</a:t>
            </a:r>
          </a:p>
          <a:p>
            <a:pPr marL="0" indent="0">
              <a:buNone/>
            </a:pPr>
            <a:endParaRPr lang="en-US" sz="2000"/>
          </a:p>
          <a:p>
            <a:pPr marL="0" indent="0">
              <a:buNone/>
            </a:pPr>
            <a:r>
              <a:rPr lang="vi" sz="2000" b="0" i="0" strike="noStrike" cap="none" spc="0" baseline="0">
                <a:solidFill>
                  <a:srgbClr val="000000"/>
                </a:solidFill>
                <a:effectLst/>
                <a:latin typeface="Arial"/>
                <a:ea typeface="Arial"/>
                <a:cs typeface="Arial"/>
              </a:rPr>
              <a:t>Quận New Castle:</a:t>
            </a:r>
          </a:p>
          <a:p>
            <a:pPr marL="0" indent="0">
              <a:buNone/>
            </a:pPr>
            <a:r>
              <a:rPr lang="vi" sz="2000" b="0" i="0" strike="noStrike" cap="none" spc="0" baseline="0">
                <a:solidFill>
                  <a:srgbClr val="000000"/>
                </a:solidFill>
                <a:effectLst/>
                <a:latin typeface="Arial"/>
                <a:ea typeface="Arial"/>
                <a:cs typeface="Arial"/>
              </a:rPr>
              <a:t>4425 N. Market Street, Tầng 3.</a:t>
            </a:r>
            <a:r>
              <a:rPr lang="vi" sz="2000" b="0" i="0" strike="noStrike" cap="none" spc="0" baseline="0">
                <a:solidFill>
                  <a:srgbClr val="000000"/>
                </a:solidFill>
                <a:effectLst/>
                <a:latin typeface="Arial"/>
                <a:ea typeface="Arial"/>
                <a:cs typeface="Arial"/>
              </a:rPr>
              <a:t> </a:t>
            </a:r>
          </a:p>
          <a:p>
            <a:pPr marL="0" indent="0">
              <a:buNone/>
            </a:pPr>
            <a:r>
              <a:rPr lang="vi" sz="2000" b="0" i="0" strike="noStrike" cap="none" spc="0" baseline="0">
                <a:solidFill>
                  <a:srgbClr val="000000"/>
                </a:solidFill>
                <a:effectLst/>
                <a:latin typeface="Arial"/>
                <a:ea typeface="Arial"/>
                <a:cs typeface="Arial"/>
              </a:rPr>
              <a:t>Wilmington, DE 19802</a:t>
            </a:r>
          </a:p>
          <a:p>
            <a:pPr marL="0" indent="0">
              <a:buNone/>
            </a:pPr>
            <a:r>
              <a:rPr lang="vi" sz="2000" b="0" i="0" strike="noStrike" cap="none" spc="0" baseline="0">
                <a:solidFill>
                  <a:srgbClr val="000000"/>
                </a:solidFill>
                <a:effectLst/>
                <a:latin typeface="Arial"/>
                <a:ea typeface="Arial"/>
                <a:cs typeface="Arial"/>
              </a:rPr>
              <a:t>điện thoại:</a:t>
            </a:r>
            <a:r>
              <a:rPr lang="vi" sz="2000" b="0" i="0" strike="noStrike" cap="none" spc="0" baseline="0">
                <a:solidFill>
                  <a:srgbClr val="000000"/>
                </a:solidFill>
                <a:effectLst/>
                <a:latin typeface="Arial"/>
                <a:ea typeface="Arial"/>
                <a:cs typeface="Arial"/>
              </a:rPr>
              <a:t> </a:t>
            </a:r>
            <a:r>
              <a:rPr lang="vi" sz="2000" b="0" i="0" strike="noStrike" cap="none" spc="0" baseline="0">
                <a:solidFill>
                  <a:srgbClr val="000000"/>
                </a:solidFill>
                <a:effectLst/>
                <a:latin typeface="Arial"/>
                <a:ea typeface="Arial"/>
                <a:cs typeface="Arial"/>
              </a:rPr>
              <a:t>(302) 761-8200</a:t>
            </a:r>
          </a:p>
          <a:p>
            <a:pPr marL="0" indent="0">
              <a:buNone/>
            </a:pPr>
            <a:endParaRPr lang="en-US" sz="2000"/>
          </a:p>
          <a:p>
            <a:pPr marL="0" indent="0">
              <a:buNone/>
            </a:pPr>
            <a:r>
              <a:rPr lang="vi" sz="2000" b="0" i="0" strike="noStrike" cap="none" spc="0" baseline="0">
                <a:solidFill>
                  <a:srgbClr val="000000"/>
                </a:solidFill>
                <a:effectLst/>
                <a:latin typeface="Arial"/>
                <a:ea typeface="Arial"/>
                <a:cs typeface="Arial"/>
              </a:rPr>
              <a:t>Quận Kent/Sussex:</a:t>
            </a:r>
          </a:p>
          <a:p>
            <a:pPr marL="0" indent="0">
              <a:buNone/>
            </a:pPr>
            <a:r>
              <a:rPr lang="vi" sz="2000" b="0" i="0" strike="noStrike" cap="none" spc="0" baseline="0">
                <a:solidFill>
                  <a:srgbClr val="000000"/>
                </a:solidFill>
                <a:effectLst/>
                <a:latin typeface="Arial"/>
                <a:ea typeface="Arial"/>
                <a:cs typeface="Arial"/>
              </a:rPr>
              <a:t>Trung tâm Công ty Blue Hen 655 S. Bay Road, Suite 2H</a:t>
            </a:r>
            <a:r>
              <a:rPr lang="vi" sz="2000" b="0" i="0" strike="noStrike" cap="none" spc="0" baseline="0">
                <a:solidFill>
                  <a:srgbClr val="000000"/>
                </a:solidFill>
                <a:effectLst/>
                <a:latin typeface="Arial"/>
                <a:ea typeface="Arial"/>
                <a:cs typeface="Arial"/>
              </a:rPr>
              <a:t> </a:t>
            </a:r>
          </a:p>
          <a:p>
            <a:pPr marL="0" indent="0">
              <a:buNone/>
            </a:pPr>
            <a:r>
              <a:rPr lang="vi" sz="2000" b="0" i="0" strike="noStrike" cap="none" spc="0" baseline="0">
                <a:solidFill>
                  <a:srgbClr val="000000"/>
                </a:solidFill>
                <a:effectLst/>
                <a:latin typeface="Arial"/>
                <a:ea typeface="Arial"/>
                <a:cs typeface="Arial"/>
              </a:rPr>
              <a:t>Dover, DE 19901</a:t>
            </a:r>
            <a:r>
              <a:rPr lang="vi" sz="2000" b="0" i="0" strike="noStrike" cap="none" spc="0" baseline="0">
                <a:solidFill>
                  <a:srgbClr val="000000"/>
                </a:solidFill>
                <a:effectLst/>
                <a:latin typeface="Arial"/>
                <a:ea typeface="Arial"/>
                <a:cs typeface="Arial"/>
              </a:rPr>
              <a:t> </a:t>
            </a:r>
          </a:p>
          <a:p>
            <a:pPr marL="0" indent="0">
              <a:buNone/>
            </a:pPr>
            <a:r>
              <a:rPr lang="vi" sz="2000" b="0" i="0" strike="noStrike" cap="none" spc="0" baseline="0">
                <a:solidFill>
                  <a:srgbClr val="000000"/>
                </a:solidFill>
                <a:effectLst/>
                <a:latin typeface="Arial"/>
                <a:ea typeface="Arial"/>
                <a:cs typeface="Arial"/>
              </a:rPr>
              <a:t>điện thoại:</a:t>
            </a:r>
            <a:r>
              <a:rPr lang="vi" sz="2000" b="0" i="0" strike="noStrike" cap="none" spc="0" baseline="0">
                <a:solidFill>
                  <a:srgbClr val="000000"/>
                </a:solidFill>
                <a:effectLst/>
                <a:latin typeface="Arial"/>
                <a:ea typeface="Arial"/>
                <a:cs typeface="Arial"/>
              </a:rPr>
              <a:t> </a:t>
            </a:r>
            <a:r>
              <a:rPr lang="vi" sz="2000" b="0" i="0" strike="noStrike" cap="none" spc="0" baseline="0">
                <a:solidFill>
                  <a:srgbClr val="000000"/>
                </a:solidFill>
                <a:effectLst/>
                <a:latin typeface="Arial"/>
                <a:ea typeface="Arial"/>
                <a:cs typeface="Arial"/>
              </a:rPr>
              <a:t>(302) 422-1134</a:t>
            </a:r>
          </a:p>
          <a:p>
            <a:pPr marL="0" indent="0">
              <a:buNone/>
            </a:pPr>
            <a:r>
              <a:rPr lang="vi" sz="2000" b="0" i="0" strike="noStrike" cap="none" spc="0" baseline="0">
                <a:solidFill>
                  <a:srgbClr val="000000"/>
                </a:solidFill>
                <a:effectLst/>
                <a:latin typeface="Arial"/>
                <a:ea typeface="Arial"/>
                <a:cs typeface="Arial"/>
                <a:hlinkClick r:id="rId2" history="0"/>
              </a:rPr>
              <a:t>https://dia.delawareworks.com/discrimination/file-a-charge.php</a:t>
            </a:r>
            <a:endParaRPr lang="en-US" sz="2000"/>
          </a:p>
          <a:p>
            <a:pPr marL="0" indent="0">
              <a:buNone/>
            </a:pPr>
            <a:endParaRPr lang="en-US" sz="2000"/>
          </a:p>
          <a:p>
            <a:pPr marL="0" indent="0">
              <a:buNone/>
            </a:pPr>
            <a:endParaRPr lang="en-US" sz="2000"/>
          </a:p>
        </p:txBody>
      </p:sp>
      <p:sp>
        <p:nvSpPr>
          <p:cNvPr id="5" name="Slide Number Placeholder 4">
            <a:extLst>
              <a:ext uri="{FF2B5EF4-FFF2-40B4-BE49-F238E27FC236}">
                <a16:creationId xmlns:a16="http://schemas.microsoft.com/office/drawing/2014/main" id="{6B5E798E-E98B-594A-481B-A6F6CEBC33C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27</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6310374"/>
      </p:ext>
    </p:extLst>
  </p:cSld>
  <p:clrMapOvr>
    <a:masterClrMapping/>
  </p:clrMapOvr>
  <p:transition spd="med">
    <p:fade/>
  </p:transition>
  <p:timing/>
</p:sld>
</file>

<file path=ppt/slides/slide2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468C2152-E511-C241-AA71-6C4C801C2FB8}"/>
              </a:ext>
            </a:extLst>
          </p:cNvPr>
          <p:cNvSpPr>
            <a:spLocks noGrp="1"/>
          </p:cNvSpPr>
          <p:nvPr>
            <p:ph type="title"/>
          </p:nvPr>
        </p:nvSpPr>
        <p:spPr>
          <a:xfrm>
            <a:off x="800051" y="194313"/>
            <a:ext cx="7358907" cy="787032"/>
          </a:xfrm>
        </p:spPr>
        <p:txBody>
          <a:bodyPr/>
          <a:lstStyle/>
          <a:p>
            <a:r>
              <a:rPr lang="vi" sz="2800" b="0" i="0" strike="noStrike" cap="none" spc="0" baseline="0">
                <a:solidFill>
                  <a:srgbClr val="FFFFFF"/>
                </a:solidFill>
                <a:effectLst/>
                <a:latin typeface="Arial"/>
                <a:ea typeface="Arial"/>
                <a:cs typeface="Arial"/>
              </a:rPr>
              <a:t>Luật Washington, DC</a:t>
            </a:r>
          </a:p>
        </p:txBody>
      </p:sp>
      <p:sp>
        <p:nvSpPr>
          <p:cNvPr id="3" name="Content Placeholder 2">
            <a:extLst>
              <a:ext uri="{FF2B5EF4-FFF2-40B4-BE49-F238E27FC236}">
                <a16:creationId xmlns:a16="http://schemas.microsoft.com/office/drawing/2014/main" id="{9772A89E-A4C9-826A-A66A-49B7F364F79F}"/>
              </a:ext>
            </a:extLst>
          </p:cNvPr>
          <p:cNvSpPr>
            <a:spLocks noGrp="1"/>
          </p:cNvSpPr>
          <p:nvPr>
            <p:ph idx="1"/>
          </p:nvPr>
        </p:nvSpPr>
        <p:spPr>
          <a:xfrm>
            <a:off x="354166" y="1796942"/>
            <a:ext cx="8435667" cy="4761411"/>
          </a:xfrm>
        </p:spPr>
        <p:txBody>
          <a:bodyPr>
            <a:noAutofit/>
          </a:bodyPr>
          <a:lstStyle/>
          <a:p>
            <a:r>
              <a:rPr lang="vi" sz="2000" b="0" i="0" strike="noStrike" cap="none" spc="0" baseline="0">
                <a:solidFill>
                  <a:srgbClr val="000000"/>
                </a:solidFill>
                <a:effectLst/>
                <a:latin typeface="Arial"/>
                <a:ea typeface="Arial"/>
                <a:cs typeface="Arial"/>
              </a:rPr>
              <a:t>Theo Đạo luật Nhân quyền Quận Columbia, việc chủ lao động hoặc nhân viên trong Quận tạo ra một môi trường thù địch dựa trên bất kỳ đặc điểm được bảo vệ nào được quy định trong luật là bất hợp pháp.</a:t>
            </a:r>
            <a:r>
              <a:rPr lang="vi" sz="2000" b="0" i="0" strike="noStrike" cap="none" spc="0" baseline="0">
                <a:solidFill>
                  <a:srgbClr val="000000"/>
                </a:solidFill>
                <a:effectLst/>
                <a:latin typeface="Arial"/>
                <a:ea typeface="Arial"/>
                <a:cs typeface="Arial"/>
              </a:rPr>
              <a:t> </a:t>
            </a:r>
            <a:r>
              <a:rPr lang="vi" sz="2000" b="0" i="0" strike="noStrike" cap="none" spc="0" baseline="0">
                <a:solidFill>
                  <a:srgbClr val="000000"/>
                </a:solidFill>
                <a:effectLst/>
                <a:latin typeface="Arial"/>
                <a:ea typeface="Arial"/>
                <a:cs typeface="Arial"/>
              </a:rPr>
              <a:t>Ngoài ra, tất cả nhân viên được bảo vệ theo luật Liên bang, Tiêu đề VII của Đạo luật Dân quyền năm 1964.</a:t>
            </a:r>
          </a:p>
          <a:p>
            <a:pPr marL="0" indent="0">
              <a:buNone/>
            </a:pPr>
            <a:endParaRPr lang="en-US" sz="2000"/>
          </a:p>
          <a:p>
            <a:r>
              <a:rPr lang="vi" sz="2000" b="0" i="0" strike="noStrike" cap="none" spc="0" baseline="0">
                <a:solidFill>
                  <a:srgbClr val="000000"/>
                </a:solidFill>
                <a:effectLst/>
                <a:latin typeface="Arial"/>
                <a:ea typeface="Arial"/>
                <a:cs typeface="Arial"/>
              </a:rPr>
              <a:t>Luật DC 22-196, Đạo luật sửa đổi công bằng cho người lao động tiền lương bắt buộc năm 2018 yêu cầu đào tạo về phòng chống quấy rối cho nhân viên làm việc để biết các mẹo trong ngành khách sạn (nhà hàng, quán bar, khách sạn), bảo trì tòa nhà và an ninh.</a:t>
            </a:r>
            <a:r>
              <a:rPr lang="vi" sz="2000" b="0" i="0" strike="noStrike" cap="none" spc="0" baseline="0">
                <a:solidFill>
                  <a:srgbClr val="000000"/>
                </a:solidFill>
                <a:effectLst/>
                <a:latin typeface="Arial"/>
                <a:ea typeface="Arial"/>
                <a:cs typeface="Arial"/>
              </a:rPr>
              <a:t> </a:t>
            </a:r>
          </a:p>
          <a:p>
            <a:pPr marL="0" indent="0">
              <a:buNone/>
            </a:pPr>
            <a:endParaRPr lang="en-US" sz="2000"/>
          </a:p>
          <a:p>
            <a:r>
              <a:rPr lang="vi" sz="2000" b="0" i="0" strike="noStrike" cap="none" spc="0" baseline="0">
                <a:solidFill>
                  <a:srgbClr val="000000"/>
                </a:solidFill>
                <a:effectLst/>
                <a:latin typeface="Arial"/>
                <a:ea typeface="Arial"/>
                <a:cs typeface="Arial"/>
              </a:rPr>
              <a:t>Cả luật Thành phố và Liên bang đều bảo vệ bất kỳ ai khỏi sự trả đũa, những người khiếu nại hoặc tham gia vào một cuộc điều tra về khiếu nại quấy rối tình dục.</a:t>
            </a:r>
          </a:p>
          <a:p>
            <a:pPr marL="0" indent="0">
              <a:buNone/>
            </a:pPr>
            <a:endParaRPr lang="en-US" sz="1800"/>
          </a:p>
          <a:p>
            <a:pPr marL="0" indent="0">
              <a:buNone/>
            </a:pPr>
            <a:endParaRPr lang="en-US" sz="1800"/>
          </a:p>
        </p:txBody>
      </p:sp>
      <p:sp>
        <p:nvSpPr>
          <p:cNvPr id="5" name="Slide Number Placeholder 4">
            <a:extLst>
              <a:ext uri="{FF2B5EF4-FFF2-40B4-BE49-F238E27FC236}">
                <a16:creationId xmlns:a16="http://schemas.microsoft.com/office/drawing/2014/main" id="{6B5E798E-E98B-594A-481B-A6F6CEBC33C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28</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984982"/>
      </p:ext>
    </p:extLst>
  </p:cSld>
  <p:clrMapOvr>
    <a:masterClrMapping/>
  </p:clrMapOvr>
  <p:transition spd="med">
    <p:fade/>
  </p:transition>
  <p:timing/>
</p:sld>
</file>

<file path=ppt/slides/slide2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468C2152-E511-C241-AA71-6C4C801C2FB8}"/>
              </a:ext>
            </a:extLst>
          </p:cNvPr>
          <p:cNvSpPr>
            <a:spLocks noGrp="1"/>
          </p:cNvSpPr>
          <p:nvPr>
            <p:ph type="title"/>
          </p:nvPr>
        </p:nvSpPr>
        <p:spPr>
          <a:xfrm>
            <a:off x="790526" y="0"/>
            <a:ext cx="7358907" cy="787032"/>
          </a:xfrm>
        </p:spPr>
        <p:txBody>
          <a:bodyPr/>
          <a:lstStyle/>
          <a:p>
            <a:r>
              <a:rPr lang="vi" sz="2800" b="0" i="0" strike="noStrike" cap="none" spc="0" baseline="0">
                <a:solidFill>
                  <a:srgbClr val="FFFFFF"/>
                </a:solidFill>
                <a:effectLst/>
                <a:latin typeface="Arial"/>
                <a:ea typeface="Arial"/>
                <a:cs typeface="Arial"/>
              </a:rPr>
              <a:t>Washington, DC - Lớp được bảo vệ</a:t>
            </a:r>
            <a:r>
              <a:rPr lang="vi" sz="2800" b="0" i="0" strike="noStrike" cap="none" spc="0" baseline="0">
                <a:solidFill>
                  <a:srgbClr val="FFFFFF"/>
                </a:solidFill>
                <a:effectLst/>
                <a:latin typeface="Arial"/>
                <a:ea typeface="Arial"/>
                <a:cs typeface="Arial"/>
              </a:rPr>
              <a:t> </a:t>
            </a:r>
          </a:p>
        </p:txBody>
      </p:sp>
      <p:sp>
        <p:nvSpPr>
          <p:cNvPr id="3" name="Content Placeholder 2">
            <a:extLst>
              <a:ext uri="{FF2B5EF4-FFF2-40B4-BE49-F238E27FC236}">
                <a16:creationId xmlns:a16="http://schemas.microsoft.com/office/drawing/2014/main" id="{9772A89E-A4C9-826A-A66A-49B7F364F79F}"/>
              </a:ext>
            </a:extLst>
          </p:cNvPr>
          <p:cNvSpPr>
            <a:spLocks noGrp="1"/>
          </p:cNvSpPr>
          <p:nvPr>
            <p:ph idx="1"/>
          </p:nvPr>
        </p:nvSpPr>
        <p:spPr>
          <a:xfrm>
            <a:off x="354166" y="1475204"/>
            <a:ext cx="8435667" cy="4761411"/>
          </a:xfrm>
        </p:spPr>
        <p:txBody>
          <a:bodyPr>
            <a:noAutofit/>
          </a:bodyPr>
          <a:lstStyle/>
          <a:p>
            <a:pPr marL="0" indent="0">
              <a:buNone/>
            </a:pPr>
            <a:r>
              <a:rPr lang="vi" sz="1800" b="0" i="0" strike="noStrike" cap="none" spc="0" baseline="0">
                <a:solidFill>
                  <a:srgbClr val="000000"/>
                </a:solidFill>
                <a:effectLst/>
                <a:latin typeface="Arial"/>
                <a:ea typeface="Arial"/>
                <a:cs typeface="Arial"/>
              </a:rPr>
              <a:t>Luật của Quận Columbia nghiêm cấm phân biệt đối xử dựa trên:</a:t>
            </a:r>
          </a:p>
          <a:p>
            <a:r>
              <a:rPr lang="vi" sz="1600" b="0" i="0" strike="noStrike" cap="none" spc="0" baseline="0">
                <a:solidFill>
                  <a:srgbClr val="000000"/>
                </a:solidFill>
                <a:effectLst/>
                <a:latin typeface="Arial"/>
                <a:ea typeface="Arial"/>
                <a:cs typeface="Arial"/>
              </a:rPr>
              <a:t>Chủng tộc hoặc màu sắc</a:t>
            </a:r>
          </a:p>
          <a:p>
            <a:r>
              <a:rPr lang="vi" sz="1600" b="0" i="0" strike="noStrike" cap="none" spc="0" baseline="0">
                <a:solidFill>
                  <a:srgbClr val="000000"/>
                </a:solidFill>
                <a:effectLst/>
                <a:latin typeface="Arial"/>
                <a:ea typeface="Arial"/>
                <a:cs typeface="Arial"/>
              </a:rPr>
              <a:t>Nguồn gốc quốc gia, tổ tiên hoặc dân tộc</a:t>
            </a:r>
          </a:p>
          <a:p>
            <a:r>
              <a:rPr lang="vi" sz="1600" b="0" i="0" strike="noStrike" cap="none" spc="0" baseline="0">
                <a:solidFill>
                  <a:srgbClr val="000000"/>
                </a:solidFill>
                <a:effectLst/>
                <a:latin typeface="Arial"/>
                <a:ea typeface="Arial"/>
                <a:cs typeface="Arial"/>
              </a:rPr>
              <a:t>Tôn giáo</a:t>
            </a:r>
          </a:p>
          <a:p>
            <a:r>
              <a:rPr lang="vi" sz="1600" b="0" i="0" strike="noStrike" cap="none" spc="0" baseline="0">
                <a:solidFill>
                  <a:srgbClr val="000000"/>
                </a:solidFill>
                <a:effectLst/>
                <a:latin typeface="Arial"/>
                <a:ea typeface="Arial"/>
                <a:cs typeface="Arial"/>
              </a:rPr>
              <a:t>Giới tính, giới tính, mang thai và sinh con (và các tình trạng y tế liên quan), cho con bú hoặc các quyết định về sức khỏe sinh sản</a:t>
            </a:r>
          </a:p>
          <a:p>
            <a:r>
              <a:rPr lang="vi" sz="1600" b="0" i="0" strike="noStrike" cap="none" spc="0" baseline="0">
                <a:solidFill>
                  <a:srgbClr val="000000"/>
                </a:solidFill>
                <a:effectLst/>
                <a:latin typeface="Arial"/>
                <a:ea typeface="Arial"/>
                <a:cs typeface="Arial"/>
              </a:rPr>
              <a:t>Tuổi (18 tuổi trở lên)</a:t>
            </a:r>
          </a:p>
          <a:p>
            <a:r>
              <a:rPr lang="vi" sz="1600" b="0" i="0" strike="noStrike" cap="none" spc="0" baseline="0">
                <a:solidFill>
                  <a:srgbClr val="000000"/>
                </a:solidFill>
                <a:effectLst/>
                <a:latin typeface="Arial"/>
                <a:ea typeface="Arial"/>
                <a:cs typeface="Arial"/>
              </a:rPr>
              <a:t>Tình trạng hôn nhân, quan hệ đối tác trong nước, hoặc tình trạng gia đình</a:t>
            </a:r>
            <a:r>
              <a:rPr lang="vi" sz="1600" b="0" i="0" strike="noStrike" cap="none" spc="0" baseline="0">
                <a:solidFill>
                  <a:srgbClr val="000000"/>
                </a:solidFill>
                <a:effectLst/>
                <a:latin typeface="Arial"/>
                <a:ea typeface="Arial"/>
                <a:cs typeface="Arial"/>
              </a:rPr>
              <a:t> </a:t>
            </a:r>
          </a:p>
          <a:p>
            <a:r>
              <a:rPr lang="vi" sz="1600" b="0" i="0" strike="noStrike" cap="none" spc="0" baseline="0">
                <a:solidFill>
                  <a:srgbClr val="000000"/>
                </a:solidFill>
                <a:effectLst/>
                <a:latin typeface="Arial"/>
                <a:ea typeface="Arial"/>
                <a:cs typeface="Arial"/>
              </a:rPr>
              <a:t>Hình thức cá nhân</a:t>
            </a:r>
          </a:p>
          <a:p>
            <a:r>
              <a:rPr lang="vi" sz="1600" b="0" i="0" strike="noStrike" cap="none" spc="0" baseline="0">
                <a:solidFill>
                  <a:srgbClr val="000000"/>
                </a:solidFill>
                <a:effectLst/>
                <a:latin typeface="Arial"/>
                <a:ea typeface="Arial"/>
                <a:cs typeface="Arial"/>
              </a:rPr>
              <a:t>Khuynh hướng tình dục, bản dạng giới hoặc biểu hiện giới tính</a:t>
            </a:r>
          </a:p>
          <a:p>
            <a:r>
              <a:rPr lang="vi" sz="1600" b="0" i="0" strike="noStrike" cap="none" spc="0" baseline="0">
                <a:solidFill>
                  <a:srgbClr val="000000"/>
                </a:solidFill>
                <a:effectLst/>
                <a:latin typeface="Arial"/>
                <a:ea typeface="Arial"/>
                <a:cs typeface="Arial"/>
              </a:rPr>
              <a:t>Trách nhiệm gia đình</a:t>
            </a:r>
          </a:p>
          <a:p>
            <a:r>
              <a:rPr lang="vi" sz="1600" b="0" i="0" strike="noStrike" cap="none" spc="0" baseline="0">
                <a:solidFill>
                  <a:srgbClr val="000000"/>
                </a:solidFill>
                <a:effectLst/>
                <a:latin typeface="Arial"/>
                <a:ea typeface="Arial"/>
                <a:cs typeface="Arial"/>
              </a:rPr>
              <a:t>Liên kết chính trị</a:t>
            </a:r>
          </a:p>
          <a:p>
            <a:r>
              <a:rPr lang="vi" sz="1600" b="0" i="0" strike="noStrike" cap="none" spc="0" baseline="0">
                <a:solidFill>
                  <a:srgbClr val="000000"/>
                </a:solidFill>
                <a:effectLst/>
                <a:latin typeface="Arial"/>
                <a:ea typeface="Arial"/>
                <a:cs typeface="Arial"/>
              </a:rPr>
              <a:t>Khuyết tật (bao gồm HIV/AIDS) hoặc thông tin di truyền</a:t>
            </a:r>
          </a:p>
          <a:p>
            <a:r>
              <a:rPr lang="vi" sz="1600" b="0" i="0" strike="noStrike" cap="none" spc="0" baseline="0">
                <a:solidFill>
                  <a:srgbClr val="000000"/>
                </a:solidFill>
                <a:effectLst/>
                <a:latin typeface="Arial"/>
                <a:ea typeface="Arial"/>
                <a:cs typeface="Arial"/>
              </a:rPr>
              <a:t>Kết hợp (tình trạng ghi danh vào trường học)</a:t>
            </a:r>
          </a:p>
          <a:p>
            <a:r>
              <a:rPr lang="vi" sz="1600" b="0" i="0" strike="noStrike" cap="none" spc="0" baseline="0">
                <a:solidFill>
                  <a:srgbClr val="000000"/>
                </a:solidFill>
                <a:effectLst/>
                <a:latin typeface="Arial"/>
                <a:ea typeface="Arial"/>
                <a:cs typeface="Arial"/>
              </a:rPr>
              <a:t>Nguồn thu nhập, nơi cư trú hoặc kinh doanh, hoặc Thông tin tín dụng</a:t>
            </a:r>
          </a:p>
          <a:p>
            <a:r>
              <a:rPr lang="vi" sz="1600" b="0" i="0" strike="noStrike" cap="none" spc="0" baseline="0">
                <a:solidFill>
                  <a:srgbClr val="000000"/>
                </a:solidFill>
                <a:effectLst/>
                <a:latin typeface="Arial"/>
                <a:ea typeface="Arial"/>
                <a:cs typeface="Arial"/>
              </a:rPr>
              <a:t>Tình trạng là nạn nhân của hành vi phạm tội trong gia đình, hoặc tình trạng là nạn nhân hoặc thành viên gia đình của nạn nhân của bạo lực gia đình, hành vi phạm tội tình dục hoặc rình rập</a:t>
            </a:r>
          </a:p>
          <a:p>
            <a:pPr marL="0" indent="0">
              <a:buNone/>
            </a:pPr>
            <a:endParaRPr lang="en-US" sz="1800"/>
          </a:p>
        </p:txBody>
      </p:sp>
      <p:sp>
        <p:nvSpPr>
          <p:cNvPr id="5" name="Slide Number Placeholder 4">
            <a:extLst>
              <a:ext uri="{FF2B5EF4-FFF2-40B4-BE49-F238E27FC236}">
                <a16:creationId xmlns:a16="http://schemas.microsoft.com/office/drawing/2014/main" id="{6B5E798E-E98B-594A-481B-A6F6CEBC33C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29</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7456362"/>
      </p:ext>
    </p:extLst>
  </p:cSld>
  <p:clrMapOvr>
    <a:masterClrMapping/>
  </p:clrMapOvr>
  <p:transition spd="med">
    <p:fade/>
  </p:transition>
  <p:timing/>
</p:sld>
</file>

<file path=ppt/slides/slide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9" name="Picture 8" descr="A paper with a check mark and a pencil">
            <a:extLst>
              <a:ext uri="{FF2B5EF4-FFF2-40B4-BE49-F238E27FC236}">
                <a16:creationId xmlns:a16="http://schemas.microsoft.com/office/drawing/2014/main" id="{14B941B7-3E85-935B-EB67-3BC34470A4D9}"/>
              </a:ext>
            </a:extLst>
          </p:cNvPr>
          <p:cNvPicPr>
            <a:picLocks noChangeAspect="1"/>
          </p:cNvPicPr>
          <p:nvPr/>
        </p:nvPicPr>
        <p:blipFill>
          <a:blip r:embed="rId3">
            <a:duotone>
              <a:prstClr val="black"/>
              <a:schemeClr val="accent2">
                <a:tint val="45000"/>
                <a:satMod val="400000"/>
              </a:schemeClr>
            </a:duotone>
            <a:extLst>
              <a:ext uri="{837473B0-CC2E-450A-ABE3-18F120FF3D39}">
                <a1611:picAttrSrcUrl xmlns:a1611="http://schemas.microsoft.com/office/drawing/2016/11/main" r:id="rId4" r:embed="rId4"/>
              </a:ext>
            </a:extLst>
          </a:blip>
          <a:stretch>
            <a:fillRect/>
          </a:stretch>
        </p:blipFill>
        <p:spPr>
          <a:xfrm>
            <a:off x="5554154" y="1901825"/>
            <a:ext cx="3349563" cy="3435450"/>
          </a:xfrm>
          <a:prstGeom prst="rect">
            <a:avLst/>
          </a:prstGeom>
        </p:spPr>
      </p:pic>
      <p:sp>
        <p:nvSpPr>
          <p:cNvPr id="2" name="Title 1">
            <a:extLst>
              <a:ext uri="{FF2B5EF4-FFF2-40B4-BE49-F238E27FC236}">
                <a16:creationId xmlns:a16="http://schemas.microsoft.com/office/drawing/2014/main" id="{21FF5FBC-3037-4D3F-8933-E634C55924D7}"/>
              </a:ext>
            </a:extLst>
          </p:cNvPr>
          <p:cNvSpPr>
            <a:spLocks noGrp="1"/>
          </p:cNvSpPr>
          <p:nvPr>
            <p:ph type="title"/>
          </p:nvPr>
        </p:nvSpPr>
        <p:spPr/>
        <p:txBody>
          <a:bodyPr/>
          <a:lstStyle/>
          <a:p>
            <a:r>
              <a:rPr lang="vi" sz="3200" b="1" i="0" strike="noStrike" cap="none" spc="0" baseline="0">
                <a:solidFill>
                  <a:srgbClr val="FFFFFF"/>
                </a:solidFill>
                <a:effectLst/>
                <a:latin typeface="Arial"/>
                <a:ea typeface="Arial"/>
                <a:cs typeface="Arial"/>
              </a:rPr>
              <a:t>Mục tiêu </a:t>
            </a:r>
          </a:p>
        </p:txBody>
      </p:sp>
      <p:sp>
        <p:nvSpPr>
          <p:cNvPr id="3" name="Content Placeholder 2">
            <a:extLst>
              <a:ext uri="{FF2B5EF4-FFF2-40B4-BE49-F238E27FC236}">
                <a16:creationId xmlns:a16="http://schemas.microsoft.com/office/drawing/2014/main" id="{393FB37D-6618-4F34-953E-969C30912F90}"/>
              </a:ext>
            </a:extLst>
          </p:cNvPr>
          <p:cNvSpPr>
            <a:spLocks noGrp="1"/>
          </p:cNvSpPr>
          <p:nvPr>
            <p:ph idx="1"/>
          </p:nvPr>
        </p:nvSpPr>
        <p:spPr>
          <a:xfrm>
            <a:off x="696964" y="1901825"/>
            <a:ext cx="4857190" cy="5049593"/>
          </a:xfrm>
        </p:spPr>
        <p:txBody>
          <a:bodyPr/>
          <a:lstStyle/>
          <a:p>
            <a:r>
              <a:rPr lang="vi" sz="2800" b="0" i="0" strike="noStrike" cap="none" spc="0" baseline="0">
                <a:solidFill>
                  <a:srgbClr val="000000"/>
                </a:solidFill>
                <a:effectLst/>
                <a:latin typeface="Arial"/>
                <a:ea typeface="Arial"/>
                <a:cs typeface="Arial"/>
              </a:rPr>
              <a:t>Nhận biết hành vi quấy rối</a:t>
            </a:r>
          </a:p>
          <a:p>
            <a:r>
              <a:rPr lang="vi" sz="2800" b="0" i="0" strike="noStrike" cap="none" spc="0" baseline="0">
                <a:solidFill>
                  <a:srgbClr val="000000"/>
                </a:solidFill>
                <a:effectLst/>
                <a:latin typeface="Arial"/>
                <a:ea typeface="Arial"/>
                <a:cs typeface="Arial"/>
              </a:rPr>
              <a:t>Ngăn chặn quấy rối</a:t>
            </a:r>
          </a:p>
          <a:p>
            <a:r>
              <a:rPr lang="vi" sz="2800" b="0" i="0" strike="noStrike" cap="none" spc="0" baseline="0">
                <a:solidFill>
                  <a:srgbClr val="000000"/>
                </a:solidFill>
                <a:effectLst/>
                <a:latin typeface="Arial"/>
                <a:ea typeface="Arial"/>
                <a:cs typeface="Arial"/>
              </a:rPr>
              <a:t>Nhận biết và báo cáo hành vi lạm dụng</a:t>
            </a:r>
            <a:r>
              <a:rPr lang="vi" sz="2800" b="0" i="0" strike="noStrike" cap="none" spc="0" baseline="0">
                <a:solidFill>
                  <a:srgbClr val="000000"/>
                </a:solidFill>
                <a:effectLst/>
                <a:latin typeface="Arial"/>
                <a:ea typeface="Arial"/>
                <a:cs typeface="Arial"/>
              </a:rPr>
              <a:t> </a:t>
            </a:r>
          </a:p>
          <a:p>
            <a:r>
              <a:rPr lang="vi" sz="2800" b="0" i="0" strike="noStrike" cap="none" spc="0" baseline="0">
                <a:solidFill>
                  <a:srgbClr val="000000"/>
                </a:solidFill>
                <a:effectLst/>
                <a:latin typeface="Arial"/>
                <a:ea typeface="Arial"/>
                <a:cs typeface="Arial"/>
              </a:rPr>
              <a:t>Quyền và trách nhiệm nếu xảy ra hành vi sai trái</a:t>
            </a:r>
            <a:r>
              <a:rPr lang="vi" sz="2800" b="0" i="0" strike="noStrike" cap="none" spc="0" baseline="0">
                <a:solidFill>
                  <a:srgbClr val="000000"/>
                </a:solidFill>
                <a:effectLst/>
                <a:latin typeface="Arial"/>
                <a:ea typeface="Arial"/>
                <a:cs typeface="Arial"/>
              </a:rPr>
              <a:t> </a:t>
            </a:r>
          </a:p>
          <a:p>
            <a:r>
              <a:rPr lang="vi" sz="2800" b="0" i="0" strike="noStrike" cap="none" spc="0" baseline="0">
                <a:solidFill>
                  <a:srgbClr val="000000"/>
                </a:solidFill>
                <a:effectLst/>
                <a:latin typeface="Arial"/>
                <a:ea typeface="Arial"/>
                <a:cs typeface="Arial"/>
              </a:rPr>
              <a:t>Các nguồn lực sẵn có</a:t>
            </a:r>
            <a:r>
              <a:rPr lang="vi" sz="2800" b="0" i="0" strike="noStrike" cap="none" spc="0" baseline="0">
                <a:solidFill>
                  <a:srgbClr val="000000"/>
                </a:solidFill>
                <a:effectLst/>
                <a:latin typeface="Arial"/>
                <a:ea typeface="Arial"/>
                <a:cs typeface="Arial"/>
              </a:rPr>
              <a:t> </a:t>
            </a:r>
          </a:p>
          <a:p>
            <a:r>
              <a:rPr lang="vi" sz="2800" b="0" i="0" strike="noStrike" cap="none" spc="0" baseline="0">
                <a:solidFill>
                  <a:srgbClr val="000000"/>
                </a:solidFill>
                <a:effectLst/>
                <a:latin typeface="Arial"/>
                <a:ea typeface="Arial"/>
                <a:cs typeface="Arial"/>
              </a:rPr>
              <a:t>Thực hành trong các tình huống</a:t>
            </a:r>
            <a:r>
              <a:rPr lang="vi" sz="2800" b="0" i="0" strike="noStrike" cap="none" spc="0" baseline="0">
                <a:solidFill>
                  <a:srgbClr val="000000"/>
                </a:solidFill>
                <a:effectLst/>
                <a:latin typeface="Arial"/>
                <a:ea typeface="Arial"/>
                <a:cs typeface="Arial"/>
              </a:rPr>
              <a:t> </a:t>
            </a:r>
          </a:p>
        </p:txBody>
      </p:sp>
      <p:sp>
        <p:nvSpPr>
          <p:cNvPr id="5" name="Slide Number Placeholder 4">
            <a:extLst>
              <a:ext uri="{FF2B5EF4-FFF2-40B4-BE49-F238E27FC236}">
                <a16:creationId xmlns:a16="http://schemas.microsoft.com/office/drawing/2014/main" id="{4272448E-1CAA-4EF1-A9C1-52547A35B05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3</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7790838"/>
      </p:ext>
    </p:extLst>
  </p:cSld>
  <p:clrMapOvr>
    <a:masterClrMapping/>
  </p:clrMapOvr>
  <p:transition spd="med">
    <p:fade/>
  </p:transition>
  <p:timing/>
</p:sld>
</file>

<file path=ppt/slides/slide3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468C2152-E511-C241-AA71-6C4C801C2FB8}"/>
              </a:ext>
            </a:extLst>
          </p:cNvPr>
          <p:cNvSpPr>
            <a:spLocks noGrp="1"/>
          </p:cNvSpPr>
          <p:nvPr>
            <p:ph type="title"/>
          </p:nvPr>
        </p:nvSpPr>
        <p:spPr>
          <a:xfrm>
            <a:off x="781001" y="194313"/>
            <a:ext cx="7358907" cy="787032"/>
          </a:xfrm>
        </p:spPr>
        <p:txBody>
          <a:bodyPr/>
          <a:lstStyle/>
          <a:p>
            <a:r>
              <a:rPr lang="vi" sz="2400" b="0" i="0" strike="noStrike" cap="none" spc="0" baseline="0">
                <a:solidFill>
                  <a:srgbClr val="FFFFFF"/>
                </a:solidFill>
                <a:effectLst/>
                <a:latin typeface="Arial"/>
                <a:ea typeface="Arial"/>
                <a:cs typeface="Arial"/>
              </a:rPr>
              <a:t>Washington, DC - Quấy rối Nhân viên và Người không phải là Nhân viên</a:t>
            </a:r>
          </a:p>
        </p:txBody>
      </p:sp>
      <p:sp>
        <p:nvSpPr>
          <p:cNvPr id="3" name="Content Placeholder 2">
            <a:extLst>
              <a:ext uri="{FF2B5EF4-FFF2-40B4-BE49-F238E27FC236}">
                <a16:creationId xmlns:a16="http://schemas.microsoft.com/office/drawing/2014/main" id="{9772A89E-A4C9-826A-A66A-49B7F364F79F}"/>
              </a:ext>
            </a:extLst>
          </p:cNvPr>
          <p:cNvSpPr>
            <a:spLocks noGrp="1"/>
          </p:cNvSpPr>
          <p:nvPr>
            <p:ph idx="1"/>
          </p:nvPr>
        </p:nvSpPr>
        <p:spPr>
          <a:xfrm>
            <a:off x="432561" y="1508760"/>
            <a:ext cx="8435667" cy="4761411"/>
          </a:xfrm>
        </p:spPr>
        <p:txBody>
          <a:bodyPr>
            <a:noAutofit/>
          </a:bodyPr>
          <a:lstStyle/>
          <a:p>
            <a:r>
              <a:rPr lang="vi" sz="2000" b="0" i="0" strike="noStrike" cap="none" spc="0" baseline="0">
                <a:solidFill>
                  <a:srgbClr val="000000"/>
                </a:solidFill>
                <a:effectLst/>
                <a:latin typeface="Arial"/>
                <a:ea typeface="Arial"/>
                <a:cs typeface="Arial"/>
              </a:rPr>
              <a:t>Luật của Quận Columbia và Đạo luật Dân quyền năm 1964 bảo vệ nhân viên và những người không phải là nhân viên khỏi bị quấy rối tình dục.</a:t>
            </a:r>
          </a:p>
          <a:p>
            <a:pPr lvl="1"/>
            <a:r>
              <a:rPr lang="vi" sz="1700" b="0" i="0" strike="noStrike" cap="none" spc="0" baseline="0">
                <a:solidFill>
                  <a:srgbClr val="000000"/>
                </a:solidFill>
                <a:effectLst/>
                <a:latin typeface="Arial"/>
                <a:ea typeface="Arial"/>
                <a:cs typeface="Arial"/>
              </a:rPr>
              <a:t>Nhân viên bao gồm đồng nghiệp, giám sát viên và quản lý.</a:t>
            </a:r>
            <a:r>
              <a:rPr lang="vi" sz="1700" b="0" i="0" strike="noStrike" cap="none" spc="0" baseline="0">
                <a:solidFill>
                  <a:srgbClr val="000000"/>
                </a:solidFill>
                <a:effectLst/>
                <a:latin typeface="Arial"/>
                <a:ea typeface="Arial"/>
                <a:cs typeface="Arial"/>
              </a:rPr>
              <a:t> </a:t>
            </a:r>
          </a:p>
          <a:p>
            <a:pPr lvl="1"/>
            <a:r>
              <a:rPr lang="vi" sz="1700" b="0" i="0" strike="noStrike" cap="none" spc="0" baseline="0">
                <a:solidFill>
                  <a:srgbClr val="000000"/>
                </a:solidFill>
                <a:effectLst/>
                <a:latin typeface="Arial"/>
                <a:ea typeface="Arial"/>
                <a:cs typeface="Arial"/>
              </a:rPr>
              <a:t>Những người không phải là nhân viên bao gồm những người không phải là nhân viên, nhưng đang trực tiếp thực hiện các dịch vụ cho chủ lao động, chẳng hạn như nhà thầu, nhà tư vấn hoặc nhân viên hợp đồng.</a:t>
            </a:r>
          </a:p>
          <a:p>
            <a:endParaRPr lang="en-US" sz="2000"/>
          </a:p>
          <a:p>
            <a:r>
              <a:rPr lang="vi" sz="2000" b="0" i="0" strike="noStrike" cap="none" spc="0" baseline="0">
                <a:solidFill>
                  <a:srgbClr val="000000"/>
                </a:solidFill>
                <a:effectLst/>
                <a:latin typeface="Arial"/>
                <a:ea typeface="Arial"/>
                <a:cs typeface="Arial"/>
              </a:rPr>
              <a:t>Nạn nhân của quấy rối tình dục có thể bao gồm Nhân viên và Người không phải là nhân viên khi bị quấy rối tình dục bởi Nhân viên khác hoặc Người không phải là nhân viên.</a:t>
            </a:r>
          </a:p>
          <a:p>
            <a:pPr marL="0" indent="0">
              <a:buNone/>
            </a:pPr>
            <a:endParaRPr lang="en-US" sz="2000"/>
          </a:p>
          <a:p>
            <a:r>
              <a:rPr lang="vi" sz="2000" b="0" i="0" strike="noStrike" cap="none" spc="0" baseline="0">
                <a:solidFill>
                  <a:srgbClr val="000000"/>
                </a:solidFill>
                <a:effectLst/>
                <a:latin typeface="Arial"/>
                <a:ea typeface="Arial"/>
                <a:cs typeface="Arial"/>
              </a:rPr>
              <a:t>Nhân viên hoặc những người không phải là nhân viên chứng kiến hành vi quấy rối tình dục cũng có thể là nạn nhân.</a:t>
            </a:r>
            <a:r>
              <a:rPr lang="vi" sz="2000" b="0" i="0" strike="noStrike" cap="none" spc="0" baseline="0">
                <a:solidFill>
                  <a:srgbClr val="000000"/>
                </a:solidFill>
                <a:effectLst/>
                <a:latin typeface="Arial"/>
                <a:ea typeface="Arial"/>
                <a:cs typeface="Arial"/>
              </a:rPr>
              <a:t> </a:t>
            </a:r>
          </a:p>
          <a:p>
            <a:pPr marL="0" indent="0">
              <a:buNone/>
            </a:pPr>
            <a:endParaRPr lang="en-US" sz="2000"/>
          </a:p>
          <a:p>
            <a:r>
              <a:rPr lang="vi" sz="2000" b="0" i="0" strike="noStrike" cap="none" spc="0" baseline="0">
                <a:solidFill>
                  <a:srgbClr val="000000"/>
                </a:solidFill>
                <a:effectLst/>
                <a:latin typeface="Arial"/>
                <a:ea typeface="Arial"/>
                <a:cs typeface="Arial"/>
              </a:rPr>
              <a:t>Người sử dụng lao động chịu trách nhiệm về hành vi quấy rối tình dục do Nhân viên và Người không phải là nhân viên của họ gây ra đối với Nhân viên và Người không phải là nhân viên khác.</a:t>
            </a:r>
          </a:p>
        </p:txBody>
      </p:sp>
      <p:sp>
        <p:nvSpPr>
          <p:cNvPr id="5" name="Slide Number Placeholder 4">
            <a:extLst>
              <a:ext uri="{FF2B5EF4-FFF2-40B4-BE49-F238E27FC236}">
                <a16:creationId xmlns:a16="http://schemas.microsoft.com/office/drawing/2014/main" id="{6B5E798E-E98B-594A-481B-A6F6CEBC33C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30</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2526441"/>
      </p:ext>
    </p:extLst>
  </p:cSld>
  <p:clrMapOvr>
    <a:masterClrMapping/>
  </p:clrMapOvr>
  <p:transition spd="med">
    <p:fade/>
  </p:transition>
  <p:timing/>
</p:sld>
</file>

<file path=ppt/slides/slide3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468C2152-E511-C241-AA71-6C4C801C2FB8}"/>
              </a:ext>
            </a:extLst>
          </p:cNvPr>
          <p:cNvSpPr>
            <a:spLocks noGrp="1"/>
          </p:cNvSpPr>
          <p:nvPr>
            <p:ph type="title"/>
          </p:nvPr>
        </p:nvSpPr>
        <p:spPr>
          <a:xfrm>
            <a:off x="892546" y="194313"/>
            <a:ext cx="7358907" cy="787032"/>
          </a:xfrm>
        </p:spPr>
        <p:txBody>
          <a:bodyPr/>
          <a:lstStyle/>
          <a:p>
            <a:r>
              <a:rPr lang="vi" sz="2400" b="0" i="0" strike="noStrike" cap="none" spc="0" baseline="0">
                <a:solidFill>
                  <a:srgbClr val="FFFFFF"/>
                </a:solidFill>
                <a:effectLst/>
                <a:latin typeface="Arial"/>
                <a:ea typeface="Arial"/>
                <a:cs typeface="Arial"/>
              </a:rPr>
              <a:t>Washington, DC - Quấy rối Khách hàng </a:t>
            </a:r>
            <a:br>
              <a:rPr sz="2400"/>
            </a:br>
            <a:r>
              <a:rPr lang="vi" sz="2400" b="0" i="0" strike="noStrike" cap="none" spc="0" baseline="0">
                <a:solidFill>
                  <a:srgbClr val="FFFFFF"/>
                </a:solidFill>
                <a:effectLst/>
                <a:latin typeface="Arial"/>
                <a:ea typeface="Arial"/>
                <a:cs typeface="Arial"/>
              </a:rPr>
              <a:t>và Khách hàng</a:t>
            </a:r>
          </a:p>
        </p:txBody>
      </p:sp>
      <p:sp>
        <p:nvSpPr>
          <p:cNvPr id="3" name="Content Placeholder 2">
            <a:extLst>
              <a:ext uri="{FF2B5EF4-FFF2-40B4-BE49-F238E27FC236}">
                <a16:creationId xmlns:a16="http://schemas.microsoft.com/office/drawing/2014/main" id="{9772A89E-A4C9-826A-A66A-49B7F364F79F}"/>
              </a:ext>
            </a:extLst>
          </p:cNvPr>
          <p:cNvSpPr>
            <a:spLocks noGrp="1"/>
          </p:cNvSpPr>
          <p:nvPr>
            <p:ph idx="1"/>
          </p:nvPr>
        </p:nvSpPr>
        <p:spPr>
          <a:xfrm>
            <a:off x="354165" y="1676540"/>
            <a:ext cx="8435667" cy="4761411"/>
          </a:xfrm>
        </p:spPr>
        <p:txBody>
          <a:bodyPr>
            <a:noAutofit/>
          </a:bodyPr>
          <a:lstStyle/>
          <a:p>
            <a:r>
              <a:rPr lang="vi" sz="2800" b="0" i="0" strike="noStrike" cap="none" spc="0" baseline="0">
                <a:solidFill>
                  <a:srgbClr val="000000"/>
                </a:solidFill>
                <a:effectLst/>
                <a:latin typeface="Arial"/>
                <a:ea typeface="Arial"/>
                <a:cs typeface="Arial"/>
              </a:rPr>
              <a:t>Đạo luật Dân quyền năm 1964 bảo vệ Khách hàng và Khách hàng thân thiết khỏi bị quấy rối tình dục ở “nơi ở công cộng”, chẳng hạn như cửa hàng, khách sạn, nhà hàng và quán bar, nhà hát, bảo tàng, câu lạc bộ y tế và bệnh viện.</a:t>
            </a:r>
          </a:p>
          <a:p>
            <a:pPr marL="0" indent="0">
              <a:buNone/>
            </a:pPr>
            <a:endParaRPr lang="en-US" sz="2800"/>
          </a:p>
          <a:p>
            <a:r>
              <a:rPr lang="vi" sz="2800" b="0" i="0" strike="noStrike" cap="none" spc="0" baseline="0">
                <a:solidFill>
                  <a:srgbClr val="000000"/>
                </a:solidFill>
                <a:effectLst/>
                <a:latin typeface="Arial"/>
                <a:ea typeface="Arial"/>
                <a:cs typeface="Arial"/>
              </a:rPr>
              <a:t>Người sử dụng lao động ở “nơi ở công cộng” phải chịu trách nhiệm về hành vi quấy rối tình dục Khách hàng và Khách hàng thân thiết khi bị Nhân viên hoặc Người không phải nhân viên của họ thực hiện.</a:t>
            </a:r>
          </a:p>
          <a:p>
            <a:pPr marL="0" indent="0">
              <a:buNone/>
            </a:pPr>
            <a:endParaRPr lang="en-US" sz="2000"/>
          </a:p>
          <a:p>
            <a:pPr marL="0" indent="0">
              <a:buNone/>
            </a:pPr>
            <a:endParaRPr lang="en-US" sz="2000"/>
          </a:p>
        </p:txBody>
      </p:sp>
      <p:sp>
        <p:nvSpPr>
          <p:cNvPr id="5" name="Slide Number Placeholder 4">
            <a:extLst>
              <a:ext uri="{FF2B5EF4-FFF2-40B4-BE49-F238E27FC236}">
                <a16:creationId xmlns:a16="http://schemas.microsoft.com/office/drawing/2014/main" id="{6B5E798E-E98B-594A-481B-A6F6CEBC33C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31</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8698074"/>
      </p:ext>
    </p:extLst>
  </p:cSld>
  <p:clrMapOvr>
    <a:masterClrMapping/>
  </p:clrMapOvr>
  <p:transition spd="med">
    <p:fade/>
  </p:transition>
  <p:timing/>
</p:sld>
</file>

<file path=ppt/slides/slide3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468C2152-E511-C241-AA71-6C4C801C2FB8}"/>
              </a:ext>
            </a:extLst>
          </p:cNvPr>
          <p:cNvSpPr>
            <a:spLocks noGrp="1"/>
          </p:cNvSpPr>
          <p:nvPr>
            <p:ph type="title"/>
          </p:nvPr>
        </p:nvSpPr>
        <p:spPr>
          <a:xfrm>
            <a:off x="892546" y="194313"/>
            <a:ext cx="7358907" cy="787032"/>
          </a:xfrm>
        </p:spPr>
        <p:txBody>
          <a:bodyPr/>
          <a:lstStyle/>
          <a:p>
            <a:r>
              <a:rPr lang="vi" sz="2400" b="0" i="0" strike="noStrike" cap="none" spc="0" baseline="0">
                <a:solidFill>
                  <a:srgbClr val="FFFFFF"/>
                </a:solidFill>
                <a:effectLst/>
                <a:latin typeface="Arial"/>
                <a:ea typeface="Arial"/>
                <a:cs typeface="Arial"/>
              </a:rPr>
              <a:t>Washington, DC - Quấy rối bởi Khách hàng </a:t>
            </a:r>
            <a:br>
              <a:rPr sz="2400"/>
            </a:br>
            <a:r>
              <a:rPr lang="vi" sz="2400" b="0" i="0" strike="noStrike" cap="none" spc="0" baseline="0">
                <a:solidFill>
                  <a:srgbClr val="FFFFFF"/>
                </a:solidFill>
                <a:effectLst/>
                <a:latin typeface="Arial"/>
                <a:ea typeface="Arial"/>
                <a:cs typeface="Arial"/>
              </a:rPr>
              <a:t>và Khách hàng</a:t>
            </a:r>
          </a:p>
        </p:txBody>
      </p:sp>
      <p:sp>
        <p:nvSpPr>
          <p:cNvPr id="3" name="Content Placeholder 2">
            <a:extLst>
              <a:ext uri="{FF2B5EF4-FFF2-40B4-BE49-F238E27FC236}">
                <a16:creationId xmlns:a16="http://schemas.microsoft.com/office/drawing/2014/main" id="{9772A89E-A4C9-826A-A66A-49B7F364F79F}"/>
              </a:ext>
            </a:extLst>
          </p:cNvPr>
          <p:cNvSpPr>
            <a:spLocks noGrp="1"/>
          </p:cNvSpPr>
          <p:nvPr>
            <p:ph idx="1"/>
          </p:nvPr>
        </p:nvSpPr>
        <p:spPr>
          <a:xfrm>
            <a:off x="432561" y="1508760"/>
            <a:ext cx="8435667" cy="4761411"/>
          </a:xfrm>
        </p:spPr>
        <p:txBody>
          <a:bodyPr>
            <a:noAutofit/>
          </a:bodyPr>
          <a:lstStyle/>
          <a:p>
            <a:pPr marL="0" indent="0">
              <a:buNone/>
            </a:pPr>
            <a:r>
              <a:rPr lang="vi" sz="2800" b="0" i="0" strike="noStrike" cap="none" spc="0" baseline="0">
                <a:solidFill>
                  <a:srgbClr val="000000"/>
                </a:solidFill>
                <a:effectLst/>
                <a:latin typeface="Arial"/>
                <a:ea typeface="Arial"/>
                <a:cs typeface="Arial"/>
              </a:rPr>
              <a:t>Đạo luật Quyền Công dân năm 1964 cũng cấm Khách hàng, Khách hàng và Bên thứ ba quấy rối tình dục Nhân viên và Người không phải Nhân viên.</a:t>
            </a:r>
          </a:p>
          <a:p>
            <a:r>
              <a:rPr lang="vi" sz="2800" b="0" i="0" strike="noStrike" cap="none" spc="0" baseline="0">
                <a:solidFill>
                  <a:srgbClr val="000000"/>
                </a:solidFill>
                <a:effectLst/>
                <a:latin typeface="Arial"/>
                <a:ea typeface="Arial"/>
                <a:cs typeface="Arial"/>
              </a:rPr>
              <a:t>Người sử dụng lao động chịu trách nhiệm về hành vi quấy rối tình dục Nhân viên và Người không phải là nhân viên của họ bởi Khách hàng và Khách hàng thân thiết.</a:t>
            </a:r>
          </a:p>
          <a:p>
            <a:r>
              <a:rPr lang="vi" sz="2800" b="0" i="0" strike="noStrike" cap="none" spc="0" baseline="0">
                <a:solidFill>
                  <a:srgbClr val="000000"/>
                </a:solidFill>
                <a:effectLst/>
                <a:latin typeface="Arial"/>
                <a:ea typeface="Arial"/>
                <a:cs typeface="Arial"/>
              </a:rPr>
              <a:t>Người sử dụng lao động cũng chịu trách nhiệm về hành vi quấy rối tình dục Nhân viên và Người không phải là Nhân viên của họ bởi Bên thứ ba như đại diện bán hàng, nhà cung cấp hoặc người giao hàng.</a:t>
            </a:r>
          </a:p>
          <a:p>
            <a:pPr marL="0" indent="0">
              <a:buNone/>
            </a:pPr>
            <a:endParaRPr lang="en-US" sz="2000"/>
          </a:p>
        </p:txBody>
      </p:sp>
      <p:sp>
        <p:nvSpPr>
          <p:cNvPr id="5" name="Slide Number Placeholder 4">
            <a:extLst>
              <a:ext uri="{FF2B5EF4-FFF2-40B4-BE49-F238E27FC236}">
                <a16:creationId xmlns:a16="http://schemas.microsoft.com/office/drawing/2014/main" id="{6B5E798E-E98B-594A-481B-A6F6CEBC33C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32</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1094478"/>
      </p:ext>
    </p:extLst>
  </p:cSld>
  <p:clrMapOvr>
    <a:masterClrMapping/>
  </p:clrMapOvr>
  <p:transition spd="med">
    <p:fade/>
  </p:transition>
  <p:timing/>
</p:sld>
</file>

<file path=ppt/slides/slide3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5F7F5318-89D8-9F18-7EB1-30215E40ED05}"/>
              </a:ext>
            </a:extLst>
          </p:cNvPr>
          <p:cNvSpPr>
            <a:spLocks noGrp="1"/>
          </p:cNvSpPr>
          <p:nvPr>
            <p:ph type="title"/>
          </p:nvPr>
        </p:nvSpPr>
        <p:spPr/>
        <p:txBody>
          <a:bodyPr/>
          <a:lstStyle/>
          <a:p>
            <a:r>
              <a:rPr lang="vi" sz="2400" b="0" i="0" strike="noStrike" cap="none" spc="0" baseline="0">
                <a:solidFill>
                  <a:srgbClr val="FFFFFF"/>
                </a:solidFill>
                <a:effectLst/>
                <a:latin typeface="Arial"/>
                <a:ea typeface="Arial"/>
                <a:cs typeface="Arial"/>
              </a:rPr>
              <a:t>Washington D.C. – Tình huống A</a:t>
            </a:r>
            <a:r>
              <a:rPr lang="vi" sz="2400" b="0" i="0" strike="noStrike" cap="none" spc="0" baseline="0">
                <a:solidFill>
                  <a:srgbClr val="FFFFFF"/>
                </a:solidFill>
                <a:effectLst/>
                <a:latin typeface="Arial"/>
                <a:ea typeface="Arial"/>
                <a:cs typeface="Arial"/>
              </a:rPr>
              <a:t> </a:t>
            </a:r>
          </a:p>
        </p:txBody>
      </p:sp>
      <p:sp>
        <p:nvSpPr>
          <p:cNvPr id="3" name="Content Placeholder 2">
            <a:extLst>
              <a:ext uri="{FF2B5EF4-FFF2-40B4-BE49-F238E27FC236}">
                <a16:creationId xmlns:a16="http://schemas.microsoft.com/office/drawing/2014/main" id="{380B8472-008B-B665-3DCA-B23E79BB89AE}"/>
              </a:ext>
            </a:extLst>
          </p:cNvPr>
          <p:cNvSpPr>
            <a:spLocks noGrp="1"/>
          </p:cNvSpPr>
          <p:nvPr>
            <p:ph idx="1"/>
          </p:nvPr>
        </p:nvSpPr>
        <p:spPr/>
        <p:txBody>
          <a:bodyPr/>
          <a:lstStyle/>
          <a:p>
            <a:pPr marL="0" indent="0">
              <a:buNone/>
            </a:pPr>
            <a:r>
              <a:rPr lang="vi" sz="3200" b="0" i="0" strike="noStrike" cap="none" spc="0" baseline="0">
                <a:solidFill>
                  <a:srgbClr val="000000"/>
                </a:solidFill>
                <a:effectLst/>
                <a:latin typeface="Arial"/>
                <a:ea typeface="Arial"/>
                <a:cs typeface="Arial"/>
              </a:rPr>
              <a:t>Sandra là người phục vụ cho nhà hàng và quán bar The Hungry Skillet.</a:t>
            </a:r>
            <a:r>
              <a:rPr lang="vi" sz="3200" b="0" i="0" strike="noStrike" cap="none" spc="0" baseline="0">
                <a:solidFill>
                  <a:srgbClr val="000000"/>
                </a:solidFill>
                <a:effectLst/>
                <a:latin typeface="Arial"/>
                <a:ea typeface="Arial"/>
                <a:cs typeface="Arial"/>
              </a:rPr>
              <a:t> </a:t>
            </a:r>
            <a:r>
              <a:rPr lang="vi" sz="3200" b="0" i="0" strike="noStrike" cap="none" spc="0" baseline="0">
                <a:solidFill>
                  <a:srgbClr val="000000"/>
                </a:solidFill>
                <a:effectLst/>
                <a:latin typeface="Arial"/>
                <a:ea typeface="Arial"/>
                <a:cs typeface="Arial"/>
              </a:rPr>
              <a:t>Cô đang cung cấp các dịch vụ ăn uống của nhà hàng tại một bữa tiệc độc thân ở một nơi cư trú tư nhân.</a:t>
            </a:r>
            <a:r>
              <a:rPr lang="vi" sz="3200" b="0" i="0" strike="noStrike" cap="none" spc="0" baseline="0">
                <a:solidFill>
                  <a:srgbClr val="000000"/>
                </a:solidFill>
                <a:effectLst/>
                <a:latin typeface="Arial"/>
                <a:ea typeface="Arial"/>
                <a:cs typeface="Arial"/>
              </a:rPr>
              <a:t> </a:t>
            </a:r>
            <a:r>
              <a:rPr lang="vi" sz="3200" b="0" i="0" strike="noStrike" cap="none" spc="0" baseline="0">
                <a:solidFill>
                  <a:srgbClr val="000000"/>
                </a:solidFill>
                <a:effectLst/>
                <a:latin typeface="Arial"/>
                <a:ea typeface="Arial"/>
                <a:cs typeface="Arial"/>
              </a:rPr>
              <a:t>Bữa tiệc trở nên căng thẳng và cô ấy gọi cho quản lý của mình để nói rằng cô ấy đang liên tục bị những người đi tiệc sờ mó.</a:t>
            </a:r>
          </a:p>
          <a:p>
            <a:endParaRPr lang="en-US"/>
          </a:p>
          <a:p>
            <a:pPr marL="0" indent="0">
              <a:buNone/>
            </a:pPr>
            <a:endParaRPr lang="en-US"/>
          </a:p>
        </p:txBody>
      </p:sp>
      <p:sp>
        <p:nvSpPr>
          <p:cNvPr id="5" name="Slide Number Placeholder 4">
            <a:extLst>
              <a:ext uri="{FF2B5EF4-FFF2-40B4-BE49-F238E27FC236}">
                <a16:creationId xmlns:a16="http://schemas.microsoft.com/office/drawing/2014/main" id="{7E8B8C46-6B87-E3AC-D493-4AD22245F371}"/>
              </a:ext>
            </a:extLst>
          </p:cNvPr>
          <p:cNvSpPr>
            <a:spLocks noGrp="1"/>
          </p:cNvSpPr>
          <p:nvPr>
            <p:ph type="sldNum" sz="quarter" idx="4"/>
          </p:nvPr>
        </p:nvSpPr>
        <p:spPr/>
        <p:txBody>
          <a:bodyPr/>
          <a:lstStyle/>
          <a:p>
            <a:fld id="{BB5FC4A1-A2DE-4EB5-9A46-57D39B4235EC}" type="slidenum">
              <a:rPr lang="en-US" smtClean="0"/>
              <a:t>33</a:t>
            </a:fld>
            <a:endParaRPr lang="en-US"/>
          </a:p>
        </p:txBody>
      </p:sp>
    </p:spTree>
    <p:extLst>
      <p:ext uri="{BB962C8B-B14F-4D97-AF65-F5344CB8AC3E}">
        <p14:creationId xmlns:p14="http://schemas.microsoft.com/office/powerpoint/2010/main" val="2224486015"/>
      </p:ext>
    </p:extLst>
  </p:cSld>
  <p:clrMapOvr>
    <a:masterClrMapping/>
  </p:clrMapOvr>
  <p:transition spd="med">
    <p:fade/>
  </p:transition>
  <p:timing/>
</p:sld>
</file>

<file path=ppt/slides/slide3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5F7F5318-89D8-9F18-7EB1-30215E40ED05}"/>
              </a:ext>
            </a:extLst>
          </p:cNvPr>
          <p:cNvSpPr>
            <a:spLocks noGrp="1"/>
          </p:cNvSpPr>
          <p:nvPr>
            <p:ph type="title"/>
          </p:nvPr>
        </p:nvSpPr>
        <p:spPr>
          <a:xfrm>
            <a:off x="790526" y="113650"/>
            <a:ext cx="7716872" cy="787032"/>
          </a:xfrm>
        </p:spPr>
        <p:txBody>
          <a:bodyPr/>
          <a:lstStyle/>
          <a:p>
            <a:r>
              <a:rPr lang="vi" sz="2000" b="0" i="0" strike="noStrike" cap="none" spc="0" baseline="0">
                <a:solidFill>
                  <a:srgbClr val="FFFFFF"/>
                </a:solidFill>
                <a:effectLst/>
                <a:latin typeface="Arial"/>
                <a:ea typeface="Arial"/>
                <a:cs typeface="Arial"/>
              </a:rPr>
              <a:t>Quản lý có thể làm gì và nhà hàng có chịu trách nhiệm không?</a:t>
            </a:r>
            <a:r>
              <a:rPr lang="vi" sz="2000" b="0" i="0" strike="noStrike" cap="none" spc="0" baseline="0">
                <a:solidFill>
                  <a:srgbClr val="FFFFFF"/>
                </a:solidFill>
                <a:effectLst/>
                <a:latin typeface="Arial"/>
                <a:ea typeface="Arial"/>
                <a:cs typeface="Arial"/>
              </a:rPr>
              <a:t> </a:t>
            </a:r>
            <a:br>
              <a:rPr sz="2000"/>
            </a:br>
            <a:r>
              <a:rPr lang="vi" sz="2000" b="0" i="0" strike="noStrike" cap="none" spc="0" baseline="0">
                <a:solidFill>
                  <a:srgbClr val="FFFFFF"/>
                </a:solidFill>
                <a:effectLst/>
                <a:latin typeface="Arial"/>
                <a:ea typeface="Arial"/>
                <a:cs typeface="Arial"/>
              </a:rPr>
              <a:t>Chọn tất cả các lựa chọn thích hợp</a:t>
            </a:r>
            <a:endParaRPr lang="en-US"/>
          </a:p>
        </p:txBody>
      </p:sp>
      <p:sp>
        <p:nvSpPr>
          <p:cNvPr id="3" name="Content Placeholder 2">
            <a:extLst>
              <a:ext uri="{FF2B5EF4-FFF2-40B4-BE49-F238E27FC236}">
                <a16:creationId xmlns:a16="http://schemas.microsoft.com/office/drawing/2014/main" id="{380B8472-008B-B665-3DCA-B23E79BB89AE}"/>
              </a:ext>
            </a:extLst>
          </p:cNvPr>
          <p:cNvSpPr>
            <a:spLocks noGrp="1"/>
          </p:cNvSpPr>
          <p:nvPr>
            <p:ph idx="1"/>
          </p:nvPr>
        </p:nvSpPr>
        <p:spPr/>
        <p:txBody>
          <a:bodyPr/>
          <a:lstStyle/>
          <a:p>
            <a:endParaRPr lang="en-US"/>
          </a:p>
          <a:p>
            <a:pPr>
              <a:buFont typeface="Wingdings" panose="05000000000000000000" pitchFamily="2" charset="2"/>
              <a:buChar char="q"/>
            </a:pPr>
            <a:r>
              <a:rPr lang="vi" sz="2100" b="0" i="0" strike="noStrike" cap="none" spc="0" baseline="0">
                <a:solidFill>
                  <a:srgbClr val="000000"/>
                </a:solidFill>
                <a:effectLst/>
                <a:latin typeface="Arial"/>
                <a:ea typeface="Arial"/>
                <a:cs typeface="Arial"/>
              </a:rPr>
              <a:t>Người quản lý nên đề nghị Sandra yêu cầu họ dừng lại hoặc nói chuyện với người tổ chức bữa tiệc, nhưng anh ấy không có cách nào khác vì đó là ở nhà riêng chứ không phải ở nhà hàng.</a:t>
            </a:r>
          </a:p>
          <a:p>
            <a:pPr>
              <a:buFont typeface="Wingdings" panose="05000000000000000000" pitchFamily="2" charset="2"/>
              <a:buChar char="q"/>
            </a:pPr>
            <a:r>
              <a:rPr lang="vi" sz="2100" b="0" i="0" strike="noStrike" cap="none" spc="0" baseline="0">
                <a:solidFill>
                  <a:srgbClr val="000000"/>
                </a:solidFill>
                <a:effectLst/>
                <a:latin typeface="Arial"/>
                <a:ea typeface="Arial"/>
                <a:cs typeface="Arial"/>
              </a:rPr>
              <a:t>Người quản lý có thể yêu cầu Sandra nói chuyện điện thoại với người tổ chức bữa tiệc và nói với anh ta rằng hành vi quấy rối phải chấm dứt, nếu không dịch vụ ăn uống sẽ bị chấm dứt.</a:t>
            </a:r>
          </a:p>
          <a:p>
            <a:pPr>
              <a:buFont typeface="Wingdings" panose="05000000000000000000" pitchFamily="2" charset="2"/>
              <a:buChar char="q"/>
            </a:pPr>
            <a:r>
              <a:rPr lang="vi" sz="2100" b="0" i="0" strike="noStrike" cap="none" spc="0" baseline="0">
                <a:solidFill>
                  <a:srgbClr val="000000"/>
                </a:solidFill>
                <a:effectLst/>
                <a:latin typeface="Arial"/>
                <a:ea typeface="Arial"/>
                <a:cs typeface="Arial"/>
              </a:rPr>
              <a:t>Nhà hàng có trách nhiệm bảo vệ Sandra khỏi sự quấy rối của Khách hàng hoặc Khách hàng thân thiết.</a:t>
            </a:r>
          </a:p>
          <a:p>
            <a:pPr marL="0" indent="0">
              <a:buNone/>
            </a:pPr>
            <a:endParaRPr lang="en-US"/>
          </a:p>
        </p:txBody>
      </p:sp>
      <p:sp>
        <p:nvSpPr>
          <p:cNvPr id="5" name="Slide Number Placeholder 4">
            <a:extLst>
              <a:ext uri="{FF2B5EF4-FFF2-40B4-BE49-F238E27FC236}">
                <a16:creationId xmlns:a16="http://schemas.microsoft.com/office/drawing/2014/main" id="{7E8B8C46-6B87-E3AC-D493-4AD22245F371}"/>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34</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3769722"/>
      </p:ext>
    </p:extLst>
  </p:cSld>
  <p:clrMapOvr>
    <a:masterClrMapping/>
  </p:clrMapOvr>
  <p:transition spd="med">
    <p:fade/>
  </p:transition>
  <p:timing/>
</p:sld>
</file>

<file path=ppt/slides/slide3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2799F0D3-D346-A810-E643-DA58CB83D4AE}"/>
              </a:ext>
            </a:extLst>
          </p:cNvPr>
          <p:cNvSpPr>
            <a:spLocks noGrp="1"/>
          </p:cNvSpPr>
          <p:nvPr>
            <p:ph type="title"/>
          </p:nvPr>
        </p:nvSpPr>
        <p:spPr/>
        <p:txBody>
          <a:bodyPr/>
          <a:lstStyle/>
          <a:p>
            <a:r>
              <a:rPr lang="vi" sz="3600" b="0" i="0" strike="noStrike" cap="none" spc="0" baseline="0">
                <a:solidFill>
                  <a:srgbClr val="FFFFFF"/>
                </a:solidFill>
                <a:effectLst/>
                <a:latin typeface="Arial"/>
                <a:ea typeface="Arial"/>
                <a:cs typeface="Arial"/>
              </a:rPr>
              <a:t>Câu trả lời</a:t>
            </a:r>
          </a:p>
        </p:txBody>
      </p:sp>
      <p:sp>
        <p:nvSpPr>
          <p:cNvPr id="3" name="Content Placeholder 2">
            <a:extLst>
              <a:ext uri="{FF2B5EF4-FFF2-40B4-BE49-F238E27FC236}">
                <a16:creationId xmlns:a16="http://schemas.microsoft.com/office/drawing/2014/main" id="{70A95673-CC42-4B60-6068-15FE79D330EF}"/>
              </a:ext>
            </a:extLst>
          </p:cNvPr>
          <p:cNvSpPr>
            <a:spLocks noGrp="1"/>
          </p:cNvSpPr>
          <p:nvPr>
            <p:ph idx="1"/>
          </p:nvPr>
        </p:nvSpPr>
        <p:spPr>
          <a:xfrm>
            <a:off x="464995" y="2455058"/>
            <a:ext cx="8074836" cy="4842074"/>
          </a:xfrm>
        </p:spPr>
        <p:txBody>
          <a:bodyPr>
            <a:normAutofit/>
          </a:bodyPr>
          <a:lstStyle/>
          <a:p>
            <a:pPr marL="0" indent="0">
              <a:buNone/>
            </a:pPr>
            <a:r>
              <a:rPr lang="vi" sz="2400" b="0" i="0" strike="noStrike" cap="none" spc="0" baseline="0">
                <a:solidFill>
                  <a:srgbClr val="000000"/>
                </a:solidFill>
                <a:effectLst/>
                <a:latin typeface="Arial"/>
                <a:ea typeface="Arial"/>
                <a:cs typeface="Arial"/>
              </a:rPr>
              <a:t>	</a:t>
            </a:r>
            <a:r>
              <a:rPr lang="vi" sz="2400" b="0" i="0" strike="noStrike" cap="none" spc="0" baseline="0">
                <a:solidFill>
                  <a:srgbClr val="000000"/>
                </a:solidFill>
                <a:effectLst/>
                <a:latin typeface="Arial"/>
                <a:ea typeface="Arial"/>
                <a:cs typeface="Arial"/>
              </a:rPr>
              <a:t>Địa điểm ngoài cơ sở vẫn là nơi làm việc của Sandra với tư cách là nhân viên nhà hàng.</a:t>
            </a:r>
            <a:r>
              <a:rPr lang="vi" sz="2400" b="0" i="0" strike="noStrike" cap="none" spc="0" baseline="0">
                <a:solidFill>
                  <a:srgbClr val="000000"/>
                </a:solidFill>
                <a:effectLst/>
                <a:latin typeface="Arial"/>
                <a:ea typeface="Arial"/>
                <a:cs typeface="Arial"/>
              </a:rPr>
              <a:t> </a:t>
            </a:r>
            <a:r>
              <a:rPr lang="vi" sz="2400" b="0" i="0" strike="noStrike" cap="none" spc="0" baseline="0">
                <a:solidFill>
                  <a:srgbClr val="000000"/>
                </a:solidFill>
                <a:effectLst/>
                <a:latin typeface="Arial"/>
                <a:ea typeface="Arial"/>
                <a:cs typeface="Arial"/>
              </a:rPr>
              <a:t>Nhà hàng có trách nhiệm ngăn chặn hành vi quấy rối nhân viên của Khách hàng hoặc Khách hàng thân thiết và thực hiện hành động khắc phục nếu xảy ra.</a:t>
            </a:r>
            <a:r>
              <a:rPr lang="vi" sz="2400" b="0" i="0" strike="noStrike" cap="none" spc="0" baseline="0">
                <a:solidFill>
                  <a:srgbClr val="000000"/>
                </a:solidFill>
                <a:effectLst/>
                <a:latin typeface="Arial"/>
                <a:ea typeface="Arial"/>
                <a:cs typeface="Arial"/>
              </a:rPr>
              <a:t> </a:t>
            </a:r>
          </a:p>
          <a:p>
            <a:endParaRPr lang="en-US" sz="2400"/>
          </a:p>
          <a:p>
            <a:r>
              <a:rPr lang="vi" sz="2400" b="0" i="0" strike="noStrike" cap="none" spc="0" baseline="0">
                <a:solidFill>
                  <a:srgbClr val="000000"/>
                </a:solidFill>
                <a:effectLst/>
                <a:latin typeface="Arial"/>
                <a:ea typeface="Arial"/>
                <a:cs typeface="Arial"/>
              </a:rPr>
              <a:t>Quản lý phải đảm bảo hành vi quấy rối dừng lại hoặc loại bỏ nhân viên khỏi địa điểm.</a:t>
            </a:r>
            <a:r>
              <a:rPr lang="vi" sz="2400" b="0" i="0" strike="noStrike" cap="none" spc="0" baseline="0">
                <a:solidFill>
                  <a:srgbClr val="000000"/>
                </a:solidFill>
                <a:effectLst/>
                <a:latin typeface="Arial"/>
                <a:ea typeface="Arial"/>
                <a:cs typeface="Arial"/>
              </a:rPr>
              <a:t> </a:t>
            </a:r>
          </a:p>
        </p:txBody>
      </p:sp>
      <p:sp>
        <p:nvSpPr>
          <p:cNvPr id="5" name="Slide Number Placeholder 4">
            <a:extLst>
              <a:ext uri="{FF2B5EF4-FFF2-40B4-BE49-F238E27FC236}">
                <a16:creationId xmlns:a16="http://schemas.microsoft.com/office/drawing/2014/main" id="{BF5B1570-62D2-ED2A-22C1-701BBE52E286}"/>
              </a:ext>
            </a:extLst>
          </p:cNvPr>
          <p:cNvSpPr>
            <a:spLocks noGrp="1"/>
          </p:cNvSpPr>
          <p:nvPr>
            <p:ph type="sldNum" sz="quarter" idx="4"/>
          </p:nvPr>
        </p:nvSpPr>
        <p:spPr/>
        <p:txBody>
          <a:bodyPr/>
          <a:lstStyle/>
          <a:p>
            <a:fld id="{BB5FC4A1-A2DE-4EB5-9A46-57D39B4235EC}" type="slidenum">
              <a:rPr lang="en-US" smtClean="0"/>
              <a:t>35</a:t>
            </a:fld>
            <a:endParaRPr lang="en-US"/>
          </a:p>
        </p:txBody>
      </p:sp>
      <p:pic>
        <p:nvPicPr>
          <p:cNvPr id="6" name="Picture 5">
            <a:extLst>
              <a:ext uri="{FF2B5EF4-FFF2-40B4-BE49-F238E27FC236}">
                <a16:creationId xmlns:a16="http://schemas.microsoft.com/office/drawing/2014/main" id="{FDB49B8D-C6CD-F728-FBEE-0E472B29C854}"/>
              </a:ext>
            </a:extLst>
          </p:cNvPr>
          <p:cNvPicPr>
            <a:picLocks noChangeAspect="1"/>
          </p:cNvPicPr>
          <p:nvPr/>
        </p:nvPicPr>
        <p:blipFill>
          <a:blip r:embed="rId2"/>
          <a:stretch>
            <a:fillRect/>
          </a:stretch>
        </p:blipFill>
        <p:spPr>
          <a:xfrm>
            <a:off x="341389" y="1732044"/>
            <a:ext cx="1085860" cy="1082116"/>
          </a:xfrm>
          <a:prstGeom prst="rect">
            <a:avLst/>
          </a:prstGeom>
        </p:spPr>
      </p:pic>
    </p:spTree>
    <p:extLst>
      <p:ext uri="{BB962C8B-B14F-4D97-AF65-F5344CB8AC3E}">
        <p14:creationId xmlns:p14="http://schemas.microsoft.com/office/powerpoint/2010/main" val="3887989033"/>
      </p:ext>
    </p:extLst>
  </p:cSld>
  <p:clrMapOvr>
    <a:masterClrMapping/>
  </p:clrMapOvr>
  <p:transition spd="med">
    <p:fade/>
  </p:transition>
  <p:timing/>
</p:sld>
</file>

<file path=ppt/slides/slide3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5F7F5318-89D8-9F18-7EB1-30215E40ED05}"/>
              </a:ext>
            </a:extLst>
          </p:cNvPr>
          <p:cNvSpPr>
            <a:spLocks noGrp="1"/>
          </p:cNvSpPr>
          <p:nvPr>
            <p:ph type="title"/>
          </p:nvPr>
        </p:nvSpPr>
        <p:spPr/>
        <p:txBody>
          <a:bodyPr/>
          <a:lstStyle/>
          <a:p>
            <a:r>
              <a:rPr lang="vi" sz="2800" b="0" i="0" strike="noStrike" cap="none" spc="0" baseline="0">
                <a:solidFill>
                  <a:srgbClr val="FFFFFF"/>
                </a:solidFill>
                <a:effectLst/>
                <a:latin typeface="Arial"/>
                <a:ea typeface="Arial"/>
                <a:cs typeface="Arial"/>
              </a:rPr>
              <a:t>Washington D.C. – Tình huống B</a:t>
            </a:r>
            <a:r>
              <a:rPr lang="vi" sz="2800" b="0" i="0" strike="noStrike" cap="none" spc="0" baseline="0">
                <a:solidFill>
                  <a:srgbClr val="FFFFFF"/>
                </a:solidFill>
                <a:effectLst/>
                <a:latin typeface="Arial"/>
                <a:ea typeface="Arial"/>
                <a:cs typeface="Arial"/>
              </a:rPr>
              <a:t> </a:t>
            </a:r>
          </a:p>
        </p:txBody>
      </p:sp>
      <p:sp>
        <p:nvSpPr>
          <p:cNvPr id="3" name="Content Placeholder 2">
            <a:extLst>
              <a:ext uri="{FF2B5EF4-FFF2-40B4-BE49-F238E27FC236}">
                <a16:creationId xmlns:a16="http://schemas.microsoft.com/office/drawing/2014/main" id="{380B8472-008B-B665-3DCA-B23E79BB89AE}"/>
              </a:ext>
            </a:extLst>
          </p:cNvPr>
          <p:cNvSpPr>
            <a:spLocks noGrp="1"/>
          </p:cNvSpPr>
          <p:nvPr>
            <p:ph idx="1"/>
          </p:nvPr>
        </p:nvSpPr>
        <p:spPr>
          <a:xfrm>
            <a:off x="464995" y="2015926"/>
            <a:ext cx="8074836" cy="4842074"/>
          </a:xfrm>
        </p:spPr>
        <p:txBody>
          <a:bodyPr>
            <a:normAutofit/>
          </a:bodyPr>
          <a:lstStyle/>
          <a:p>
            <a:pPr marL="0" indent="0">
              <a:buNone/>
            </a:pPr>
            <a:r>
              <a:rPr lang="vi" sz="2800" b="0" i="0" strike="noStrike" cap="none" spc="0" baseline="0">
                <a:solidFill>
                  <a:srgbClr val="000000"/>
                </a:solidFill>
                <a:effectLst/>
                <a:latin typeface="Arial"/>
                <a:ea typeface="Arial"/>
                <a:cs typeface="Arial"/>
              </a:rPr>
              <a:t>Nhân viên A đang được đào tạo để thăng chức làm Trợ lý Quản lý tại Smithson’s Bar and Grill với trách nhiệm giao dịch với các nhà cung cấp, nhân viên giao hàng và nhà cung cấp tại quầy bar.</a:t>
            </a:r>
            <a:r>
              <a:rPr lang="vi" sz="2800" b="0" i="0" strike="noStrike" cap="none" spc="0" baseline="0">
                <a:solidFill>
                  <a:srgbClr val="000000"/>
                </a:solidFill>
                <a:effectLst/>
                <a:latin typeface="Arial"/>
                <a:ea typeface="Arial"/>
                <a:cs typeface="Arial"/>
              </a:rPr>
              <a:t> </a:t>
            </a:r>
            <a:r>
              <a:rPr lang="vi" sz="2800" b="0" i="0" strike="noStrike" cap="none" spc="0" baseline="0">
                <a:solidFill>
                  <a:srgbClr val="000000"/>
                </a:solidFill>
                <a:effectLst/>
                <a:latin typeface="Arial"/>
                <a:ea typeface="Arial"/>
                <a:cs typeface="Arial"/>
              </a:rPr>
              <a:t>Một nhà cung cấp liên tục đưa ra những nhận xét gợi ý gợi ý về việc quan hệ tình dục.</a:t>
            </a:r>
            <a:r>
              <a:rPr lang="vi" sz="2800" b="0" i="0" strike="noStrike" cap="none" spc="0" baseline="0">
                <a:solidFill>
                  <a:srgbClr val="000000"/>
                </a:solidFill>
                <a:effectLst/>
                <a:latin typeface="Arial"/>
                <a:ea typeface="Arial"/>
                <a:cs typeface="Arial"/>
              </a:rPr>
              <a:t> </a:t>
            </a:r>
            <a:r>
              <a:rPr lang="vi" sz="2800" b="0" i="0" strike="noStrike" cap="none" spc="0" baseline="0">
                <a:solidFill>
                  <a:srgbClr val="000000"/>
                </a:solidFill>
                <a:effectLst/>
                <a:latin typeface="Arial"/>
                <a:ea typeface="Arial"/>
                <a:cs typeface="Arial"/>
              </a:rPr>
              <a:t>Sau một số cuộc gặp gỡ như thế này, Nhân viên A nói với Người quản lý.</a:t>
            </a:r>
            <a:r>
              <a:rPr lang="vi" sz="2800" b="0" i="0" strike="noStrike" cap="none" spc="0" baseline="0">
                <a:solidFill>
                  <a:srgbClr val="000000"/>
                </a:solidFill>
                <a:effectLst/>
                <a:latin typeface="Arial"/>
                <a:ea typeface="Arial"/>
                <a:cs typeface="Arial"/>
              </a:rPr>
              <a:t> </a:t>
            </a:r>
            <a:endParaRPr lang="en-US" sz="2800">
              <a:ea typeface="Lato" panose="020f0502020204030203" pitchFamily="34" charset="0"/>
              <a:cs typeface="Lato" panose="020f0502020204030203" pitchFamily="34" charset="0"/>
            </a:endParaRPr>
          </a:p>
        </p:txBody>
      </p:sp>
      <p:sp>
        <p:nvSpPr>
          <p:cNvPr id="5" name="Slide Number Placeholder 4">
            <a:extLst>
              <a:ext uri="{FF2B5EF4-FFF2-40B4-BE49-F238E27FC236}">
                <a16:creationId xmlns:a16="http://schemas.microsoft.com/office/drawing/2014/main" id="{7E8B8C46-6B87-E3AC-D493-4AD22245F371}"/>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36</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0813750"/>
      </p:ext>
    </p:extLst>
  </p:cSld>
  <p:clrMapOvr>
    <a:masterClrMapping/>
  </p:clrMapOvr>
  <p:transition spd="med">
    <p:fade/>
  </p:transition>
  <p:timing/>
</p:sld>
</file>

<file path=ppt/slides/slide3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5F7F5318-89D8-9F18-7EB1-30215E40ED05}"/>
              </a:ext>
            </a:extLst>
          </p:cNvPr>
          <p:cNvSpPr>
            <a:spLocks noGrp="1"/>
          </p:cNvSpPr>
          <p:nvPr>
            <p:ph type="title"/>
          </p:nvPr>
        </p:nvSpPr>
        <p:spPr>
          <a:xfrm>
            <a:off x="830643" y="167043"/>
            <a:ext cx="7482713" cy="524979"/>
          </a:xfrm>
        </p:spPr>
        <p:txBody>
          <a:bodyPr/>
          <a:lstStyle/>
          <a:p>
            <a:r>
              <a:rPr lang="vi" sz="2000" b="0" i="0" strike="noStrike" cap="none" spc="0" baseline="0">
                <a:solidFill>
                  <a:srgbClr val="FFFFFF"/>
                </a:solidFill>
                <a:effectLst/>
                <a:latin typeface="Arial"/>
                <a:ea typeface="Arial"/>
                <a:cs typeface="Arial"/>
              </a:rPr>
              <a:t>Hành động tốt nhất của Quản lý là gì?</a:t>
            </a:r>
            <a:r>
              <a:rPr lang="vi" sz="2000" b="0" i="0" strike="noStrike" cap="none" spc="0" baseline="0">
                <a:solidFill>
                  <a:srgbClr val="FFFFFF"/>
                </a:solidFill>
                <a:effectLst/>
                <a:latin typeface="Arial"/>
                <a:ea typeface="Arial"/>
                <a:cs typeface="Arial"/>
              </a:rPr>
              <a:t> </a:t>
            </a:r>
            <a:r>
              <a:rPr lang="vi" sz="2000" b="0" i="0" strike="noStrike" cap="none" spc="0" baseline="0">
                <a:solidFill>
                  <a:srgbClr val="FFFFFF"/>
                </a:solidFill>
                <a:effectLst/>
                <a:latin typeface="Arial"/>
                <a:ea typeface="Arial"/>
                <a:cs typeface="Arial"/>
              </a:rPr>
              <a:t>Quầy bar có chịu trách nhiệm không?</a:t>
            </a:r>
            <a:r>
              <a:rPr lang="vi" sz="2000" b="0" i="0" strike="noStrike" cap="none" spc="0" baseline="0">
                <a:solidFill>
                  <a:srgbClr val="FFFFFF"/>
                </a:solidFill>
                <a:effectLst/>
                <a:latin typeface="Arial"/>
                <a:ea typeface="Arial"/>
                <a:cs typeface="Arial"/>
              </a:rPr>
              <a:t> </a:t>
            </a:r>
            <a:r>
              <a:rPr lang="vi" sz="2000" b="0" i="0" strike="noStrike" cap="none" spc="0" baseline="0">
                <a:solidFill>
                  <a:srgbClr val="FFFFFF"/>
                </a:solidFill>
                <a:effectLst/>
                <a:latin typeface="Arial"/>
                <a:ea typeface="Arial"/>
                <a:cs typeface="Arial"/>
              </a:rPr>
              <a:t>Chọn tất cả các lựa chọn thích hợp:</a:t>
            </a:r>
            <a:endParaRPr lang="en-US"/>
          </a:p>
        </p:txBody>
      </p:sp>
      <p:sp>
        <p:nvSpPr>
          <p:cNvPr id="3" name="Content Placeholder 2">
            <a:extLst>
              <a:ext uri="{FF2B5EF4-FFF2-40B4-BE49-F238E27FC236}">
                <a16:creationId xmlns:a16="http://schemas.microsoft.com/office/drawing/2014/main" id="{380B8472-008B-B665-3DCA-B23E79BB89AE}"/>
              </a:ext>
            </a:extLst>
          </p:cNvPr>
          <p:cNvSpPr>
            <a:spLocks noGrp="1"/>
          </p:cNvSpPr>
          <p:nvPr>
            <p:ph idx="1"/>
          </p:nvPr>
        </p:nvSpPr>
        <p:spPr/>
        <p:txBody>
          <a:bodyPr>
            <a:normAutofit fontScale="77500" lnSpcReduction="20000"/>
          </a:bodyPr>
          <a:lstStyle/>
          <a:p>
            <a:pPr algn="just">
              <a:buFont typeface="Wingdings" panose="05000000000000000000" pitchFamily="2" charset="2"/>
              <a:buChar char="q"/>
            </a:pPr>
            <a:r>
              <a:rPr lang="vi" sz="2500" b="0" i="0" strike="noStrike" cap="none" spc="0" baseline="0">
                <a:solidFill>
                  <a:srgbClr val="000000"/>
                </a:solidFill>
                <a:effectLst/>
                <a:latin typeface="Arial"/>
                <a:ea typeface="Arial"/>
                <a:cs typeface="Arial"/>
              </a:rPr>
              <a:t>Quầy bar có trách nhiệm thực hiện hành động khắc phục để bảo vệ Nhân viên khỏi hành vi quấy rối từ Bên thứ ba.</a:t>
            </a:r>
          </a:p>
          <a:p>
            <a:pPr marL="0" indent="0" algn="just">
              <a:buNone/>
            </a:pPr>
            <a:endParaRPr lang="en-US" sz="3200"/>
          </a:p>
          <a:p>
            <a:pPr algn="just">
              <a:buFont typeface="Wingdings" panose="05000000000000000000" pitchFamily="2" charset="2"/>
              <a:buChar char="q"/>
            </a:pPr>
            <a:r>
              <a:rPr lang="vi" sz="2500" b="0" i="0" strike="noStrike" cap="none" spc="0" baseline="0">
                <a:solidFill>
                  <a:srgbClr val="000000"/>
                </a:solidFill>
                <a:effectLst/>
                <a:latin typeface="Arial"/>
                <a:ea typeface="Arial"/>
                <a:cs typeface="Arial"/>
              </a:rPr>
              <a:t>Người quản lý nên chuyển Nhân viên A sang các trách nhiệm khác hoặc một ca làm việc khác để ngăn chặn việc tiếp tục liên hệ với nhà cung cấp.</a:t>
            </a:r>
          </a:p>
          <a:p>
            <a:pPr marL="0" indent="0" algn="just">
              <a:buNone/>
            </a:pPr>
            <a:endParaRPr lang="en-US" sz="3200"/>
          </a:p>
          <a:p>
            <a:pPr>
              <a:buFont typeface="Wingdings" panose="05000000000000000000" pitchFamily="2" charset="2"/>
              <a:buChar char="q"/>
            </a:pPr>
            <a:r>
              <a:rPr lang="vi" sz="2500" b="0" i="0" strike="noStrike" cap="none" spc="0" baseline="0">
                <a:solidFill>
                  <a:srgbClr val="000000"/>
                </a:solidFill>
                <a:effectLst/>
                <a:latin typeface="Arial"/>
                <a:ea typeface="Arial"/>
                <a:cs typeface="Arial"/>
              </a:rPr>
              <a:t>Người quản lý nên yêu cầu Nhân viên A bỏ qua hành vi vì quán bar không chịu trách nhiệm về hành vi của người bên ngoài này.</a:t>
            </a:r>
          </a:p>
          <a:p>
            <a:pPr marL="0" indent="0" algn="just">
              <a:buNone/>
            </a:pPr>
            <a:endParaRPr lang="en-US" sz="3200"/>
          </a:p>
          <a:p>
            <a:pPr algn="just">
              <a:buFont typeface="Wingdings" panose="05000000000000000000" pitchFamily="2" charset="2"/>
              <a:buChar char="q"/>
            </a:pPr>
            <a:r>
              <a:rPr lang="vi" sz="2500" b="0" i="0" strike="noStrike" cap="none" spc="0" baseline="0">
                <a:solidFill>
                  <a:srgbClr val="000000"/>
                </a:solidFill>
                <a:effectLst/>
                <a:latin typeface="Arial"/>
                <a:ea typeface="Arial"/>
                <a:cs typeface="Arial"/>
              </a:rPr>
              <a:t>Quản lý nên gọi cho sếp của nhà cung cấp.</a:t>
            </a:r>
            <a:r>
              <a:rPr lang="vi" sz="2500" b="0" i="0" strike="noStrike" cap="none" spc="0" baseline="0">
                <a:solidFill>
                  <a:srgbClr val="000000"/>
                </a:solidFill>
                <a:effectLst/>
                <a:latin typeface="Arial"/>
                <a:ea typeface="Arial"/>
                <a:cs typeface="Arial"/>
              </a:rPr>
              <a:t> </a:t>
            </a:r>
            <a:r>
              <a:rPr lang="vi" sz="2500" b="0" i="0" strike="noStrike" cap="none" spc="0" baseline="0">
                <a:solidFill>
                  <a:srgbClr val="000000"/>
                </a:solidFill>
                <a:effectLst/>
                <a:latin typeface="Arial"/>
                <a:ea typeface="Arial"/>
                <a:cs typeface="Arial"/>
              </a:rPr>
              <a:t>Công ty của nhà cung cấp hoạt động theo các tiêu chuẩn của tiểu bang và liên bang giống như tiêu chuẩn và nên có động lực để khắc phục vấn đề.</a:t>
            </a:r>
            <a:r>
              <a:rPr lang="vi" sz="2500" b="0" i="0" strike="noStrike" cap="none" spc="0" baseline="0">
                <a:solidFill>
                  <a:srgbClr val="000000"/>
                </a:solidFill>
                <a:effectLst/>
                <a:latin typeface="Arial"/>
                <a:ea typeface="Arial"/>
                <a:cs typeface="Arial"/>
              </a:rPr>
              <a:t> </a:t>
            </a:r>
          </a:p>
        </p:txBody>
      </p:sp>
      <p:sp>
        <p:nvSpPr>
          <p:cNvPr id="5" name="Slide Number Placeholder 4">
            <a:extLst>
              <a:ext uri="{FF2B5EF4-FFF2-40B4-BE49-F238E27FC236}">
                <a16:creationId xmlns:a16="http://schemas.microsoft.com/office/drawing/2014/main" id="{7E8B8C46-6B87-E3AC-D493-4AD22245F371}"/>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37</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9075694"/>
      </p:ext>
    </p:extLst>
  </p:cSld>
  <p:clrMapOvr>
    <a:masterClrMapping/>
  </p:clrMapOvr>
  <p:transition spd="med">
    <p:fade/>
  </p:transition>
  <p:timing/>
</p:sld>
</file>

<file path=ppt/slides/slide3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5F7F5318-89D8-9F18-7EB1-30215E40ED05}"/>
              </a:ext>
            </a:extLst>
          </p:cNvPr>
          <p:cNvSpPr>
            <a:spLocks noGrp="1"/>
          </p:cNvSpPr>
          <p:nvPr>
            <p:ph type="title"/>
          </p:nvPr>
        </p:nvSpPr>
        <p:spPr>
          <a:xfrm>
            <a:off x="1079137" y="244676"/>
            <a:ext cx="6985725" cy="524979"/>
          </a:xfrm>
        </p:spPr>
        <p:txBody>
          <a:bodyPr/>
          <a:lstStyle/>
          <a:p>
            <a:r>
              <a:rPr lang="vi" sz="2800" b="0" i="0" strike="noStrike" cap="none" spc="0" baseline="0">
                <a:solidFill>
                  <a:srgbClr val="FFFFFF"/>
                </a:solidFill>
                <a:effectLst/>
                <a:latin typeface="Arial"/>
                <a:ea typeface="Arial"/>
                <a:cs typeface="Arial"/>
              </a:rPr>
              <a:t>Câu trả lời</a:t>
            </a:r>
          </a:p>
        </p:txBody>
      </p:sp>
      <p:sp>
        <p:nvSpPr>
          <p:cNvPr id="3" name="Content Placeholder 2">
            <a:extLst>
              <a:ext uri="{FF2B5EF4-FFF2-40B4-BE49-F238E27FC236}">
                <a16:creationId xmlns:a16="http://schemas.microsoft.com/office/drawing/2014/main" id="{380B8472-008B-B665-3DCA-B23E79BB89AE}"/>
              </a:ext>
            </a:extLst>
          </p:cNvPr>
          <p:cNvSpPr>
            <a:spLocks noGrp="1"/>
          </p:cNvSpPr>
          <p:nvPr>
            <p:ph idx="1"/>
          </p:nvPr>
        </p:nvSpPr>
        <p:spPr>
          <a:xfrm>
            <a:off x="423037" y="2150402"/>
            <a:ext cx="8074836" cy="4842074"/>
          </a:xfrm>
        </p:spPr>
        <p:txBody>
          <a:bodyPr>
            <a:normAutofit/>
          </a:bodyPr>
          <a:lstStyle/>
          <a:p>
            <a:pPr marL="0" indent="0">
              <a:buNone/>
            </a:pPr>
            <a:r>
              <a:rPr lang="vi" sz="3200" b="0" i="0" strike="noStrike" cap="none" spc="0" baseline="0">
                <a:solidFill>
                  <a:srgbClr val="000000"/>
                </a:solidFill>
                <a:effectLst/>
                <a:latin typeface="Arial"/>
                <a:ea typeface="Arial"/>
                <a:cs typeface="Arial"/>
              </a:rPr>
              <a:t>	</a:t>
            </a:r>
            <a:r>
              <a:rPr lang="vi" sz="3200" b="0" i="0" strike="noStrike" cap="none" spc="0" baseline="0">
                <a:solidFill>
                  <a:srgbClr val="000000"/>
                </a:solidFill>
                <a:effectLst/>
                <a:latin typeface="Arial"/>
                <a:ea typeface="Arial"/>
                <a:cs typeface="Arial"/>
              </a:rPr>
              <a:t>Quầy bar có trách nhiệm bảo vệ nhân viên và những người không phải là nhân viên của mình khỏi hành vi quấy rối từ Bên thứ ba.</a:t>
            </a:r>
            <a:r>
              <a:rPr lang="vi" sz="3200" b="0" i="0" strike="noStrike" cap="none" spc="0" baseline="0">
                <a:solidFill>
                  <a:srgbClr val="000000"/>
                </a:solidFill>
                <a:effectLst/>
                <a:latin typeface="Arial"/>
                <a:ea typeface="Arial"/>
                <a:cs typeface="Arial"/>
              </a:rPr>
              <a:t> </a:t>
            </a:r>
            <a:r>
              <a:rPr lang="vi" sz="3200" b="0" i="0" strike="noStrike" cap="none" spc="0" baseline="0">
                <a:solidFill>
                  <a:srgbClr val="000000"/>
                </a:solidFill>
                <a:effectLst/>
                <a:latin typeface="Arial"/>
                <a:ea typeface="Arial"/>
                <a:cs typeface="Arial"/>
              </a:rPr>
              <a:t>Thay đổi ca làm việc hoặc nhiệm vụ của Nhân viên A có thể cấu thành hành vi trả đũa đối với nhân viên đã báo cáo và tạo ra trách nhiệm pháp lý đối với quầy bar.</a:t>
            </a:r>
          </a:p>
        </p:txBody>
      </p:sp>
      <p:sp>
        <p:nvSpPr>
          <p:cNvPr id="5" name="Slide Number Placeholder 4">
            <a:extLst>
              <a:ext uri="{FF2B5EF4-FFF2-40B4-BE49-F238E27FC236}">
                <a16:creationId xmlns:a16="http://schemas.microsoft.com/office/drawing/2014/main" id="{7E8B8C46-6B87-E3AC-D493-4AD22245F371}"/>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38</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DC4AC9D8-8F67-9748-8607-71A798FBD715}"/>
              </a:ext>
            </a:extLst>
          </p:cNvPr>
          <p:cNvPicPr>
            <a:picLocks noChangeAspect="1"/>
          </p:cNvPicPr>
          <p:nvPr/>
        </p:nvPicPr>
        <p:blipFill>
          <a:blip r:embed="rId2"/>
          <a:stretch>
            <a:fillRect/>
          </a:stretch>
        </p:blipFill>
        <p:spPr>
          <a:xfrm>
            <a:off x="185090" y="1429093"/>
            <a:ext cx="1287724" cy="1283284"/>
          </a:xfrm>
          <a:prstGeom prst="rect">
            <a:avLst/>
          </a:prstGeom>
        </p:spPr>
      </p:pic>
    </p:spTree>
    <p:extLst>
      <p:ext uri="{BB962C8B-B14F-4D97-AF65-F5344CB8AC3E}">
        <p14:creationId xmlns:p14="http://schemas.microsoft.com/office/powerpoint/2010/main" val="2088331922"/>
      </p:ext>
    </p:extLst>
  </p:cSld>
  <p:clrMapOvr>
    <a:masterClrMapping/>
  </p:clrMapOvr>
  <p:transition spd="med">
    <p:fade/>
  </p:transition>
  <p:timing/>
</p:sld>
</file>

<file path=ppt/slides/slide3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5F7F5318-89D8-9F18-7EB1-30215E40ED05}"/>
              </a:ext>
            </a:extLst>
          </p:cNvPr>
          <p:cNvSpPr>
            <a:spLocks noGrp="1"/>
          </p:cNvSpPr>
          <p:nvPr>
            <p:ph type="title"/>
          </p:nvPr>
        </p:nvSpPr>
        <p:spPr/>
        <p:txBody>
          <a:bodyPr/>
          <a:lstStyle/>
          <a:p>
            <a:r>
              <a:rPr lang="vi" sz="2800" b="0" i="0" strike="noStrike" cap="none" spc="0" baseline="0">
                <a:solidFill>
                  <a:srgbClr val="FFFFFF"/>
                </a:solidFill>
                <a:effectLst/>
                <a:latin typeface="Arial"/>
                <a:ea typeface="Arial"/>
                <a:cs typeface="Arial"/>
              </a:rPr>
              <a:t>Washington D.C. – Tình huống C</a:t>
            </a:r>
            <a:r>
              <a:rPr lang="vi" sz="2800" b="0" i="0" strike="noStrike" cap="none" spc="0" baseline="0">
                <a:solidFill>
                  <a:srgbClr val="FFFFFF"/>
                </a:solidFill>
                <a:effectLst/>
                <a:latin typeface="Arial"/>
                <a:ea typeface="Arial"/>
                <a:cs typeface="Arial"/>
              </a:rPr>
              <a:t> </a:t>
            </a:r>
          </a:p>
        </p:txBody>
      </p:sp>
      <p:sp>
        <p:nvSpPr>
          <p:cNvPr id="3" name="Content Placeholder 2">
            <a:extLst>
              <a:ext uri="{FF2B5EF4-FFF2-40B4-BE49-F238E27FC236}">
                <a16:creationId xmlns:a16="http://schemas.microsoft.com/office/drawing/2014/main" id="{380B8472-008B-B665-3DCA-B23E79BB89AE}"/>
              </a:ext>
            </a:extLst>
          </p:cNvPr>
          <p:cNvSpPr>
            <a:spLocks noGrp="1"/>
          </p:cNvSpPr>
          <p:nvPr>
            <p:ph idx="1"/>
          </p:nvPr>
        </p:nvSpPr>
        <p:spPr/>
        <p:txBody>
          <a:bodyPr>
            <a:normAutofit fontScale="95000" lnSpcReduction="20000"/>
          </a:bodyPr>
          <a:lstStyle/>
          <a:p>
            <a:pPr marL="0" indent="0">
              <a:buNone/>
            </a:pPr>
            <a:r>
              <a:rPr lang="vi" sz="2800" b="0" i="0" strike="noStrike" cap="none" spc="0" baseline="0">
                <a:solidFill>
                  <a:srgbClr val="000000"/>
                </a:solidFill>
                <a:effectLst/>
                <a:latin typeface="Arial"/>
                <a:ea typeface="Arial"/>
                <a:cs typeface="Arial"/>
              </a:rPr>
              <a:t>Hai người phục vụ tại Sticky Spoon Diner liên tục trêu chọc một đầu bếp về giới tính và thái độ của anh ta.</a:t>
            </a:r>
            <a:r>
              <a:rPr lang="vi" sz="2800" b="0" i="0" strike="noStrike" cap="none" spc="0" baseline="0">
                <a:solidFill>
                  <a:srgbClr val="000000"/>
                </a:solidFill>
                <a:effectLst/>
                <a:latin typeface="Arial"/>
                <a:ea typeface="Arial"/>
                <a:cs typeface="Arial"/>
              </a:rPr>
              <a:t> </a:t>
            </a:r>
          </a:p>
          <a:p>
            <a:pPr marL="0" indent="0">
              <a:buNone/>
            </a:pPr>
            <a:r>
              <a:rPr lang="vi" sz="2800" b="0" i="0" strike="noStrike" cap="none" spc="0" baseline="0">
                <a:solidFill>
                  <a:srgbClr val="000000"/>
                </a:solidFill>
                <a:effectLst/>
                <a:latin typeface="Arial"/>
                <a:ea typeface="Arial"/>
                <a:cs typeface="Arial"/>
              </a:rPr>
              <a:t>Nhận xét của họ dưới hình thức "bổ sung" là những khuôn mẫu mỏng manh dành cho nam giới đồng tính.</a:t>
            </a:r>
            <a:r>
              <a:rPr lang="vi" sz="2800" b="0" i="0" strike="noStrike" cap="none" spc="0" baseline="0">
                <a:solidFill>
                  <a:srgbClr val="000000"/>
                </a:solidFill>
                <a:effectLst/>
                <a:latin typeface="Arial"/>
                <a:ea typeface="Arial"/>
                <a:cs typeface="Arial"/>
              </a:rPr>
              <a:t> </a:t>
            </a:r>
            <a:r>
              <a:rPr lang="vi" sz="2800" b="0" i="0" strike="noStrike" cap="none" spc="0" baseline="0">
                <a:solidFill>
                  <a:srgbClr val="000000"/>
                </a:solidFill>
                <a:effectLst/>
                <a:latin typeface="Arial"/>
                <a:ea typeface="Arial"/>
                <a:cs typeface="Arial"/>
              </a:rPr>
              <a:t>Người đầu bếp nói rằng anh ta không phải là người đồng tính nhưng nhận thấy ám chỉ liên tục là đáng ghê tởm và xúc phạm cá nhân.</a:t>
            </a:r>
            <a:r>
              <a:rPr lang="vi" sz="2800" b="0" i="0" strike="noStrike" cap="none" spc="0" baseline="0">
                <a:solidFill>
                  <a:srgbClr val="000000"/>
                </a:solidFill>
                <a:effectLst/>
                <a:latin typeface="Arial"/>
                <a:ea typeface="Arial"/>
                <a:cs typeface="Arial"/>
              </a:rPr>
              <a:t> </a:t>
            </a:r>
          </a:p>
          <a:p>
            <a:pPr marL="0" indent="0">
              <a:buNone/>
            </a:pPr>
            <a:r>
              <a:rPr lang="vi" sz="2800" b="0" i="0" strike="noStrike" cap="none" spc="0" baseline="0">
                <a:solidFill>
                  <a:srgbClr val="000000"/>
                </a:solidFill>
                <a:effectLst/>
                <a:latin typeface="Arial"/>
                <a:ea typeface="Arial"/>
                <a:cs typeface="Arial"/>
              </a:rPr>
              <a:t>Anh ấy nói với Người quản lý của mình, nhưng Người quản lý đã chứng kiến và cười nhạo hành vi này, và anh ấy nói với đầu bếp rằng hãy "đứng lên" và vẫy tay.</a:t>
            </a:r>
            <a:r>
              <a:rPr lang="vi" sz="2800" b="0" i="0" strike="noStrike" cap="none" spc="0" baseline="0">
                <a:solidFill>
                  <a:srgbClr val="000000"/>
                </a:solidFill>
                <a:effectLst/>
                <a:latin typeface="Arial"/>
                <a:ea typeface="Arial"/>
                <a:cs typeface="Arial"/>
              </a:rPr>
              <a:t> </a:t>
            </a:r>
            <a:r>
              <a:rPr lang="vi" sz="2800" b="0" i="0" strike="noStrike" cap="none" spc="0" baseline="0">
                <a:solidFill>
                  <a:srgbClr val="000000"/>
                </a:solidFill>
                <a:effectLst/>
                <a:latin typeface="Arial"/>
                <a:ea typeface="Arial"/>
                <a:cs typeface="Arial"/>
              </a:rPr>
              <a:t>Đầu bếp cũng biết rằng hành vi này đã xúc phạm các nhân viên khác và thậm chí cả khách hàng.</a:t>
            </a:r>
          </a:p>
        </p:txBody>
      </p:sp>
      <p:sp>
        <p:nvSpPr>
          <p:cNvPr id="5" name="Slide Number Placeholder 4">
            <a:extLst>
              <a:ext uri="{FF2B5EF4-FFF2-40B4-BE49-F238E27FC236}">
                <a16:creationId xmlns:a16="http://schemas.microsoft.com/office/drawing/2014/main" id="{7E8B8C46-6B87-E3AC-D493-4AD22245F371}"/>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39</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7555969"/>
      </p:ext>
    </p:extLst>
  </p:cSld>
  <p:clrMapOvr>
    <a:masterClrMapping/>
  </p:clrMapOvr>
  <p:transition spd="med">
    <p:fade/>
  </p:transition>
  <p:timing/>
</p:sld>
</file>

<file path=ppt/slides/slide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21FF5FBC-3037-4D3F-8933-E634C55924D7}"/>
              </a:ext>
            </a:extLst>
          </p:cNvPr>
          <p:cNvSpPr>
            <a:spLocks noGrp="1"/>
          </p:cNvSpPr>
          <p:nvPr>
            <p:ph type="title"/>
          </p:nvPr>
        </p:nvSpPr>
        <p:spPr>
          <a:xfrm>
            <a:off x="822959" y="182880"/>
            <a:ext cx="7381415" cy="729882"/>
          </a:xfrm>
        </p:spPr>
        <p:txBody>
          <a:bodyPr vert="horz" lIns="91440" tIns="45720" rIns="91440" bIns="45720" rtlCol="0" anchor="ctr">
            <a:normAutofit/>
          </a:bodyPr>
          <a:lstStyle/>
          <a:p>
            <a:r>
              <a:rPr lang="vi" sz="2000" b="1" i="0" strike="noStrike" cap="none" spc="0" baseline="0">
                <a:solidFill>
                  <a:srgbClr val="FFFFFF"/>
                </a:solidFill>
                <a:effectLst/>
                <a:latin typeface="Arial"/>
                <a:ea typeface="Arial"/>
                <a:cs typeface="Arial"/>
              </a:rPr>
              <a:t>Tại sao lại tập trung nhiều vào quấy rối tình dục? </a:t>
            </a:r>
          </a:p>
        </p:txBody>
      </p:sp>
      <p:pic>
        <p:nvPicPr>
          <p:cNvPr id="9" name="Content Placeholder 8" descr="A person holding her hand up&#10;&#10;Description automatically generated">
            <a:extLst>
              <a:ext uri="{FF2B5EF4-FFF2-40B4-BE49-F238E27FC236}">
                <a16:creationId xmlns:a16="http://schemas.microsoft.com/office/drawing/2014/main" id="{63F9C1B7-E13F-CFD5-FD70-42068716A066}"/>
              </a:ext>
            </a:extLst>
          </p:cNvPr>
          <p:cNvPicPr>
            <a:picLocks noGrp="1" noChangeAspect="1"/>
          </p:cNvPicPr>
          <p:nvPr>
            <p:ph sz="half" idx="1"/>
          </p:nvPr>
        </p:nvPicPr>
        <p:blipFill>
          <a:blip r:embed="rId3"/>
          <a:stretch>
            <a:fillRect/>
          </a:stretch>
        </p:blipFill>
        <p:spPr>
          <a:xfrm>
            <a:off x="645914" y="1508125"/>
            <a:ext cx="3851672" cy="5135563"/>
          </a:xfrm>
        </p:spPr>
      </p:pic>
      <p:sp>
        <p:nvSpPr>
          <p:cNvPr id="5" name="Slide Number Placeholder 4" hidden="1">
            <a:extLst>
              <a:ext uri="{FF2B5EF4-FFF2-40B4-BE49-F238E27FC236}">
                <a16:creationId xmlns:a16="http://schemas.microsoft.com/office/drawing/2014/main" id="{4272448E-1CAA-4EF1-A9C1-52547A35B05F}"/>
              </a:ext>
            </a:extLst>
          </p:cNvPr>
          <p:cNvSpPr>
            <a:spLocks noGrp="1"/>
          </p:cNvSpPr>
          <p:nvPr>
            <p:ph type="sldNum" sz="quarter" idx="4294967295"/>
          </p:nvPr>
        </p:nvSpPr>
        <p:spPr>
          <a:xfrm>
            <a:off x="8662988" y="6557963"/>
            <a:ext cx="481012" cy="365125"/>
          </a:xfrm>
        </p:spPr>
        <p:txBody>
          <a:bodyPr/>
          <a:lstStyle/>
          <a:p>
            <a:pPr marL="0" marR="0" lvl="0" indent="0" algn="r" defTabSz="914400" rtl="0" eaLnBrk="1" fontAlgn="auto" latinLnBrk="0" hangingPunct="1">
              <a:lnSpc>
                <a:spcPct val="100000"/>
              </a:lnSpc>
              <a:spcBef>
                <a:spcPct val="0"/>
              </a:spcBef>
              <a:spcAft>
                <a:spcPts val="600"/>
              </a:spcAft>
              <a:buClrTx/>
              <a:buSzTx/>
              <a:buFontTx/>
              <a:buNone/>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ts val="600"/>
                </a:spcAft>
                <a:buClrTx/>
                <a:buSzTx/>
                <a:buFontTx/>
                <a:buNone/>
                <a:defRPr/>
              </a:pPr>
              <a:t>4</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graphicFrame>
        <p:nvGraphicFramePr>
          <p:cNvPr id="8" name="TextBox 3">
            <a:extLst>
              <a:ext uri="{FF2B5EF4-FFF2-40B4-BE49-F238E27FC236}">
                <a16:creationId xmlns:a16="http://schemas.microsoft.com/office/drawing/2014/main" id="{FA06ECBC-29C0-BCCC-252E-A8091AA85ABD}"/>
              </a:ext>
            </a:extLst>
          </p:cNvPr>
          <p:cNvGraphicFramePr/>
          <p:nvPr>
            <p:extLst>
              <p:ext uri="{D42A27DB-BD31-4B8C-83A1-F6EECF244321}">
                <p14:modId xmlns:p14="http://schemas.microsoft.com/office/powerpoint/2010/main" val="3008514862"/>
              </p:ext>
            </p:extLst>
          </p:nvPr>
        </p:nvGraphicFramePr>
        <p:xfrm>
          <a:off x="4629150" y="1508760"/>
          <a:ext cx="3886200" cy="5135424"/>
        </p:xfrm>
        <a:graphic>
          <a:graphicData uri="http://schemas.openxmlformats.org/drawingml/2006/diagram">
            <dgm:relIds xmlns:dgm="http://schemas.openxmlformats.org/drawingml/2006/diagram" r:dm="rId5" r:lo="rId6" r:qs="rId7" r:cs="rId8"/>
          </a:graphicData>
        </a:graphic>
      </p:graphicFrame>
    </p:spTree>
    <p:extLst>
      <p:ext uri="{BB962C8B-B14F-4D97-AF65-F5344CB8AC3E}">
        <p14:creationId xmlns:p14="http://schemas.microsoft.com/office/powerpoint/2010/main" val="504341118"/>
      </p:ext>
    </p:extLst>
  </p:cSld>
  <p:clrMapOvr>
    <a:masterClrMapping/>
  </p:clrMapOvr>
  <p:transition spd="med">
    <p:fade/>
  </p:transition>
  <p:timing/>
</p:sld>
</file>

<file path=ppt/slides/slide4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5F7F5318-89D8-9F18-7EB1-30215E40ED05}"/>
              </a:ext>
            </a:extLst>
          </p:cNvPr>
          <p:cNvSpPr>
            <a:spLocks noGrp="1"/>
          </p:cNvSpPr>
          <p:nvPr>
            <p:ph type="title"/>
          </p:nvPr>
        </p:nvSpPr>
        <p:spPr>
          <a:xfrm>
            <a:off x="822961" y="362857"/>
            <a:ext cx="6361610" cy="290286"/>
          </a:xfrm>
        </p:spPr>
        <p:txBody>
          <a:bodyPr/>
          <a:lstStyle/>
          <a:p>
            <a:r>
              <a:rPr lang="vi" sz="2000" b="0" i="0" strike="noStrike" cap="none" spc="0" baseline="0">
                <a:solidFill>
                  <a:srgbClr val="FFFFFF"/>
                </a:solidFill>
                <a:effectLst/>
                <a:latin typeface="Arial"/>
                <a:ea typeface="Arial"/>
                <a:cs typeface="Arial"/>
              </a:rPr>
              <a:t>Ai có thể báo cáo điều này?</a:t>
            </a:r>
            <a:r>
              <a:rPr lang="vi" sz="2000" b="0" i="0" strike="noStrike" cap="none" spc="0" baseline="0">
                <a:solidFill>
                  <a:srgbClr val="FFFFFF"/>
                </a:solidFill>
                <a:effectLst/>
                <a:latin typeface="Arial"/>
                <a:ea typeface="Arial"/>
                <a:cs typeface="Arial"/>
              </a:rPr>
              <a:t> </a:t>
            </a:r>
            <a:r>
              <a:rPr lang="vi" sz="2000" b="0" i="0" strike="noStrike" cap="none" spc="0" baseline="0">
                <a:solidFill>
                  <a:srgbClr val="FFFFFF"/>
                </a:solidFill>
                <a:effectLst/>
                <a:latin typeface="Arial"/>
                <a:ea typeface="Arial"/>
                <a:cs typeface="Arial"/>
              </a:rPr>
              <a:t>Nếu một cuộc điều tra xác nhận hành vi quấy rối này, ai có thể phải chịu trách nhiệm?</a:t>
            </a:r>
            <a:r>
              <a:rPr lang="vi" sz="2000" b="0" i="0" strike="noStrike" cap="none" spc="0" baseline="0">
                <a:solidFill>
                  <a:srgbClr val="FFFFFF"/>
                </a:solidFill>
                <a:effectLst/>
                <a:latin typeface="Arial"/>
                <a:ea typeface="Arial"/>
                <a:cs typeface="Arial"/>
              </a:rPr>
              <a:t> </a:t>
            </a:r>
            <a:r>
              <a:rPr lang="vi" sz="2000" b="0" i="0" strike="noStrike" cap="none" spc="0" baseline="0">
                <a:solidFill>
                  <a:srgbClr val="FFFFFF"/>
                </a:solidFill>
                <a:effectLst/>
                <a:latin typeface="Arial"/>
                <a:ea typeface="Arial"/>
                <a:cs typeface="Arial"/>
              </a:rPr>
              <a:t>Chọn tất cả các lựa chọn thích hợp.</a:t>
            </a:r>
            <a:endParaRPr lang="en-US"/>
          </a:p>
        </p:txBody>
      </p:sp>
      <p:sp>
        <p:nvSpPr>
          <p:cNvPr id="3" name="Content Placeholder 2">
            <a:extLst>
              <a:ext uri="{FF2B5EF4-FFF2-40B4-BE49-F238E27FC236}">
                <a16:creationId xmlns:a16="http://schemas.microsoft.com/office/drawing/2014/main" id="{380B8472-008B-B665-3DCA-B23E79BB89AE}"/>
              </a:ext>
            </a:extLst>
          </p:cNvPr>
          <p:cNvSpPr>
            <a:spLocks noGrp="1"/>
          </p:cNvSpPr>
          <p:nvPr>
            <p:ph idx="1"/>
          </p:nvPr>
        </p:nvSpPr>
        <p:spPr>
          <a:xfrm>
            <a:off x="440951" y="1716279"/>
            <a:ext cx="8074836" cy="4842074"/>
          </a:xfrm>
        </p:spPr>
        <p:txBody>
          <a:bodyPr>
            <a:normAutofit lnSpcReduction="20000"/>
          </a:bodyPr>
          <a:lstStyle/>
          <a:p>
            <a:pPr algn="just">
              <a:buFont typeface="Wingdings" panose="05000000000000000000" pitchFamily="2" charset="2"/>
              <a:buChar char="q"/>
            </a:pPr>
            <a:r>
              <a:rPr lang="vi" sz="2800" b="0" i="0" strike="noStrike" cap="none" spc="0" baseline="0">
                <a:solidFill>
                  <a:srgbClr val="000000"/>
                </a:solidFill>
                <a:effectLst/>
                <a:latin typeface="Arial"/>
                <a:ea typeface="Arial"/>
                <a:cs typeface="Arial"/>
              </a:rPr>
              <a:t>Đầu bếp không phải là người đồng tính, vì vậy đó không thực sự là hành vi quấy rối.</a:t>
            </a:r>
          </a:p>
          <a:p>
            <a:pPr algn="just">
              <a:buFont typeface="Wingdings" panose="05000000000000000000" pitchFamily="2" charset="2"/>
              <a:buChar char="q"/>
            </a:pPr>
            <a:r>
              <a:rPr lang="vi" sz="2800" b="0" i="0" strike="noStrike" cap="none" spc="0" baseline="0">
                <a:solidFill>
                  <a:srgbClr val="000000"/>
                </a:solidFill>
                <a:effectLst/>
                <a:latin typeface="Arial"/>
                <a:ea typeface="Arial"/>
                <a:cs typeface="Arial"/>
              </a:rPr>
              <a:t>Đầu bếp và bất kỳ nhân chứng nào cũng có thể báo cáo điều này cho ban quản lý cao hơn trong nhà hàng.</a:t>
            </a:r>
          </a:p>
          <a:p>
            <a:pPr algn="just">
              <a:buFont typeface="Wingdings" panose="05000000000000000000" pitchFamily="2" charset="2"/>
              <a:buChar char="q"/>
            </a:pPr>
            <a:r>
              <a:rPr lang="vi" sz="2800" b="0" i="0" strike="noStrike" cap="none" spc="0" baseline="0">
                <a:solidFill>
                  <a:srgbClr val="000000"/>
                </a:solidFill>
                <a:effectLst/>
                <a:latin typeface="Arial"/>
                <a:ea typeface="Arial"/>
                <a:cs typeface="Arial"/>
              </a:rPr>
              <a:t>Hành vi quấy rối này có thể được báo cáo cho các cơ quan tiểu bang hoặc liên bang để điều tra và hành động khắc phục.</a:t>
            </a:r>
          </a:p>
          <a:p>
            <a:pPr algn="just">
              <a:buFont typeface="Wingdings" panose="05000000000000000000" pitchFamily="2" charset="2"/>
              <a:buChar char="q"/>
            </a:pPr>
            <a:r>
              <a:rPr lang="vi" sz="2800" b="0" i="0" strike="noStrike" cap="none" spc="0" baseline="0">
                <a:solidFill>
                  <a:srgbClr val="000000"/>
                </a:solidFill>
                <a:effectLst/>
                <a:latin typeface="Arial"/>
                <a:ea typeface="Arial"/>
                <a:cs typeface="Arial"/>
              </a:rPr>
              <a:t>Những kẻ quấy rối cá nhân có thể phải chịu trách nhiệm.</a:t>
            </a:r>
          </a:p>
          <a:p>
            <a:pPr algn="just">
              <a:buFont typeface="Wingdings" panose="05000000000000000000" pitchFamily="2" charset="2"/>
              <a:buChar char="q"/>
            </a:pPr>
            <a:r>
              <a:rPr lang="vi" sz="2800" b="0" i="0" strike="noStrike" cap="none" spc="0" baseline="0">
                <a:solidFill>
                  <a:srgbClr val="000000"/>
                </a:solidFill>
                <a:effectLst/>
                <a:latin typeface="Arial"/>
                <a:ea typeface="Arial"/>
                <a:cs typeface="Arial"/>
              </a:rPr>
              <a:t>Nhà hàng chịu trách nhiệm pháp lý về việc Quản lý không thực hiện hành động khắc phục.</a:t>
            </a:r>
          </a:p>
        </p:txBody>
      </p:sp>
      <p:sp>
        <p:nvSpPr>
          <p:cNvPr id="5" name="Slide Number Placeholder 4">
            <a:extLst>
              <a:ext uri="{FF2B5EF4-FFF2-40B4-BE49-F238E27FC236}">
                <a16:creationId xmlns:a16="http://schemas.microsoft.com/office/drawing/2014/main" id="{7E8B8C46-6B87-E3AC-D493-4AD22245F371}"/>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40</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0921"/>
      </p:ext>
    </p:extLst>
  </p:cSld>
  <p:clrMapOvr>
    <a:masterClrMapping/>
  </p:clrMapOvr>
  <p:transition spd="med">
    <p:fade/>
  </p:transition>
  <p:timing/>
</p:sld>
</file>

<file path=ppt/slides/slide4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5F7F5318-89D8-9F18-7EB1-30215E40ED05}"/>
              </a:ext>
            </a:extLst>
          </p:cNvPr>
          <p:cNvSpPr>
            <a:spLocks noGrp="1"/>
          </p:cNvSpPr>
          <p:nvPr>
            <p:ph type="title"/>
          </p:nvPr>
        </p:nvSpPr>
        <p:spPr>
          <a:xfrm>
            <a:off x="822961" y="362857"/>
            <a:ext cx="6361610" cy="290286"/>
          </a:xfrm>
        </p:spPr>
        <p:txBody>
          <a:bodyPr/>
          <a:lstStyle/>
          <a:p>
            <a:r>
              <a:rPr lang="vi" sz="2800" b="0" i="0" strike="noStrike" cap="none" spc="0" baseline="0">
                <a:solidFill>
                  <a:srgbClr val="FFFFFF"/>
                </a:solidFill>
                <a:effectLst/>
                <a:latin typeface="Arial"/>
                <a:ea typeface="Arial"/>
                <a:cs typeface="Arial"/>
              </a:rPr>
              <a:t>Câu trả lời</a:t>
            </a:r>
          </a:p>
        </p:txBody>
      </p:sp>
      <p:sp>
        <p:nvSpPr>
          <p:cNvPr id="3" name="Content Placeholder 2">
            <a:extLst>
              <a:ext uri="{FF2B5EF4-FFF2-40B4-BE49-F238E27FC236}">
                <a16:creationId xmlns:a16="http://schemas.microsoft.com/office/drawing/2014/main" id="{380B8472-008B-B665-3DCA-B23E79BB89AE}"/>
              </a:ext>
            </a:extLst>
          </p:cNvPr>
          <p:cNvSpPr>
            <a:spLocks noGrp="1"/>
          </p:cNvSpPr>
          <p:nvPr>
            <p:ph idx="1"/>
          </p:nvPr>
        </p:nvSpPr>
        <p:spPr>
          <a:xfrm>
            <a:off x="461137" y="2015926"/>
            <a:ext cx="8074836" cy="4842074"/>
          </a:xfrm>
        </p:spPr>
        <p:txBody>
          <a:bodyPr>
            <a:normAutofit/>
          </a:bodyPr>
          <a:lstStyle/>
          <a:p>
            <a:pPr marL="0" indent="0">
              <a:buNone/>
            </a:pPr>
            <a:r>
              <a:rPr lang="vi" sz="2800" b="0" i="0" strike="noStrike" cap="none" spc="0" baseline="0">
                <a:solidFill>
                  <a:srgbClr val="000000"/>
                </a:solidFill>
                <a:effectLst/>
                <a:latin typeface="Arial"/>
                <a:ea typeface="Arial"/>
                <a:cs typeface="Arial"/>
              </a:rPr>
              <a:t>	</a:t>
            </a:r>
            <a:r>
              <a:rPr lang="vi" sz="2800" b="0" i="0" strike="noStrike" cap="none" spc="0" baseline="0">
                <a:solidFill>
                  <a:srgbClr val="000000"/>
                </a:solidFill>
                <a:effectLst/>
                <a:latin typeface="Arial"/>
                <a:ea typeface="Arial"/>
                <a:cs typeface="Arial"/>
              </a:rPr>
              <a:t>Sẽ không có gì khác biệt nếu đầu bếp là người đồng tính.</a:t>
            </a:r>
            <a:r>
              <a:rPr lang="vi" sz="2800" b="0" i="0" strike="noStrike" cap="none" spc="0" baseline="0">
                <a:solidFill>
                  <a:srgbClr val="000000"/>
                </a:solidFill>
                <a:effectLst/>
                <a:latin typeface="Arial"/>
                <a:ea typeface="Arial"/>
                <a:cs typeface="Arial"/>
              </a:rPr>
              <a:t> </a:t>
            </a:r>
            <a:r>
              <a:rPr lang="vi" sz="2800" b="0" i="0" strike="noStrike" cap="none" spc="0" baseline="0">
                <a:solidFill>
                  <a:srgbClr val="000000"/>
                </a:solidFill>
                <a:effectLst/>
                <a:latin typeface="Arial"/>
                <a:ea typeface="Arial"/>
                <a:cs typeface="Arial"/>
              </a:rPr>
              <a:t>Anh ta thấy hành vi tình dục lặp đi lặp lại này gây khó chịu.</a:t>
            </a:r>
            <a:r>
              <a:rPr lang="vi" sz="2800" b="0" i="0" strike="noStrike" cap="none" spc="0" baseline="0">
                <a:solidFill>
                  <a:srgbClr val="000000"/>
                </a:solidFill>
                <a:effectLst/>
                <a:latin typeface="Arial"/>
                <a:ea typeface="Arial"/>
                <a:cs typeface="Arial"/>
              </a:rPr>
              <a:t> </a:t>
            </a:r>
            <a:r>
              <a:rPr lang="vi" sz="2800" b="0" i="0" strike="noStrike" cap="none" spc="0" baseline="0">
                <a:solidFill>
                  <a:srgbClr val="000000"/>
                </a:solidFill>
                <a:effectLst/>
                <a:latin typeface="Arial"/>
                <a:ea typeface="Arial"/>
                <a:cs typeface="Arial"/>
              </a:rPr>
              <a:t>Bất cứ ai gặp phải hoặc chứng kiến hành vi quấy rối bất hợp pháp đều có thể báo cáo hành vi đó cho lãnh đạo công ty hoặc cho các cơ quan tiểu bang hoặc liên bang để có hành động khắc phục.</a:t>
            </a:r>
            <a:r>
              <a:rPr lang="vi" sz="2800" b="0" i="0" strike="noStrike" cap="none" spc="0" baseline="0">
                <a:solidFill>
                  <a:srgbClr val="000000"/>
                </a:solidFill>
                <a:effectLst/>
                <a:latin typeface="Arial"/>
                <a:ea typeface="Arial"/>
                <a:cs typeface="Arial"/>
              </a:rPr>
              <a:t> </a:t>
            </a:r>
            <a:r>
              <a:rPr lang="vi" sz="2800" b="0" i="0" strike="noStrike" cap="none" spc="0" baseline="0">
                <a:solidFill>
                  <a:srgbClr val="000000"/>
                </a:solidFill>
                <a:effectLst/>
                <a:latin typeface="Arial"/>
                <a:ea typeface="Arial"/>
                <a:cs typeface="Arial"/>
              </a:rPr>
              <a:t>Nhà hàng chịu trách nhiệm về việc Quản lý không thực hiện hành động khắc phục và ngăn chặn hành vi quấy rối.</a:t>
            </a:r>
          </a:p>
        </p:txBody>
      </p:sp>
      <p:sp>
        <p:nvSpPr>
          <p:cNvPr id="5" name="Slide Number Placeholder 4">
            <a:extLst>
              <a:ext uri="{FF2B5EF4-FFF2-40B4-BE49-F238E27FC236}">
                <a16:creationId xmlns:a16="http://schemas.microsoft.com/office/drawing/2014/main" id="{7E8B8C46-6B87-E3AC-D493-4AD22245F371}"/>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41</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8E01DDCB-39A3-6565-C066-95AE95F5900D}"/>
              </a:ext>
            </a:extLst>
          </p:cNvPr>
          <p:cNvPicPr>
            <a:picLocks noChangeAspect="1"/>
          </p:cNvPicPr>
          <p:nvPr/>
        </p:nvPicPr>
        <p:blipFill>
          <a:blip r:embed="rId2"/>
          <a:stretch>
            <a:fillRect/>
          </a:stretch>
        </p:blipFill>
        <p:spPr>
          <a:xfrm>
            <a:off x="240715" y="1248880"/>
            <a:ext cx="1324427" cy="1319860"/>
          </a:xfrm>
          <a:prstGeom prst="rect">
            <a:avLst/>
          </a:prstGeom>
        </p:spPr>
      </p:pic>
    </p:spTree>
    <p:extLst>
      <p:ext uri="{BB962C8B-B14F-4D97-AF65-F5344CB8AC3E}">
        <p14:creationId xmlns:p14="http://schemas.microsoft.com/office/powerpoint/2010/main" val="489051755"/>
      </p:ext>
    </p:extLst>
  </p:cSld>
  <p:clrMapOvr>
    <a:masterClrMapping/>
  </p:clrMapOvr>
  <p:transition spd="med">
    <p:fade/>
  </p:transition>
  <p:timing/>
</p:sld>
</file>

<file path=ppt/slides/slide4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468C2152-E511-C241-AA71-6C4C801C2FB8}"/>
              </a:ext>
            </a:extLst>
          </p:cNvPr>
          <p:cNvSpPr>
            <a:spLocks noGrp="1"/>
          </p:cNvSpPr>
          <p:nvPr>
            <p:ph type="title"/>
          </p:nvPr>
        </p:nvSpPr>
        <p:spPr>
          <a:xfrm>
            <a:off x="790526" y="0"/>
            <a:ext cx="7358907" cy="787032"/>
          </a:xfrm>
        </p:spPr>
        <p:txBody>
          <a:bodyPr/>
          <a:lstStyle/>
          <a:p>
            <a:r>
              <a:rPr lang="vi" sz="2800" b="0" i="0" strike="noStrike" cap="none" spc="0" baseline="0">
                <a:solidFill>
                  <a:srgbClr val="FFFFFF"/>
                </a:solidFill>
                <a:effectLst/>
                <a:latin typeface="Arial"/>
                <a:ea typeface="Arial"/>
                <a:cs typeface="Arial"/>
              </a:rPr>
              <a:t>Ngoài quy trình khiếu nại nội bộ của RPM:</a:t>
            </a:r>
            <a:r>
              <a:rPr lang="vi" sz="2800" b="0" i="0" strike="noStrike" cap="none" spc="0" baseline="0">
                <a:solidFill>
                  <a:srgbClr val="FFFFFF"/>
                </a:solidFill>
                <a:effectLst/>
                <a:latin typeface="Arial"/>
                <a:ea typeface="Arial"/>
                <a:cs typeface="Arial"/>
              </a:rPr>
              <a:t> </a:t>
            </a:r>
          </a:p>
        </p:txBody>
      </p:sp>
      <p:sp>
        <p:nvSpPr>
          <p:cNvPr id="3" name="Content Placeholder 2">
            <a:extLst>
              <a:ext uri="{FF2B5EF4-FFF2-40B4-BE49-F238E27FC236}">
                <a16:creationId xmlns:a16="http://schemas.microsoft.com/office/drawing/2014/main" id="{9772A89E-A4C9-826A-A66A-49B7F364F79F}"/>
              </a:ext>
            </a:extLst>
          </p:cNvPr>
          <p:cNvSpPr>
            <a:spLocks noGrp="1"/>
          </p:cNvSpPr>
          <p:nvPr>
            <p:ph idx="1"/>
          </p:nvPr>
        </p:nvSpPr>
        <p:spPr>
          <a:xfrm>
            <a:off x="432561" y="1508760"/>
            <a:ext cx="8435667" cy="4761411"/>
          </a:xfrm>
        </p:spPr>
        <p:txBody>
          <a:bodyPr>
            <a:noAutofit/>
          </a:bodyPr>
          <a:lstStyle/>
          <a:p>
            <a:pPr marL="0" indent="0" algn="l">
              <a:buNone/>
            </a:pPr>
            <a:r>
              <a:rPr lang="vi" sz="2000" b="0" i="0" strike="noStrike" cap="none" spc="0" baseline="0">
                <a:solidFill>
                  <a:srgbClr val="000000"/>
                </a:solidFill>
                <a:effectLst/>
                <a:latin typeface="Arial"/>
                <a:ea typeface="Arial"/>
                <a:cs typeface="Arial"/>
              </a:rPr>
              <a:t>Ngoài quy trình khiếu nại nội bộ của chủ lao động, trong vòng một năm kể từ khi bị cáo buộc phân biệt đối xử, quý vị có thể liên hệ:</a:t>
            </a:r>
          </a:p>
          <a:p>
            <a:pPr marL="0" indent="0">
              <a:buNone/>
            </a:pPr>
            <a:endParaRPr lang="en-US" sz="2000"/>
          </a:p>
          <a:p>
            <a:pPr marL="0" indent="0">
              <a:buNone/>
            </a:pPr>
            <a:r>
              <a:rPr lang="vi" sz="2000" b="0" i="0" strike="noStrike" cap="none" spc="0" baseline="0">
                <a:solidFill>
                  <a:srgbClr val="000000"/>
                </a:solidFill>
                <a:effectLst/>
                <a:latin typeface="Arial"/>
                <a:ea typeface="Arial"/>
                <a:cs typeface="Arial"/>
              </a:rPr>
              <a:t>Văn phòng Nhân quyền Quận Columbia</a:t>
            </a:r>
          </a:p>
          <a:p>
            <a:pPr marL="0" indent="0">
              <a:buNone/>
            </a:pPr>
            <a:r>
              <a:rPr lang="vi" sz="2000" b="0" i="0" strike="noStrike" cap="none" spc="0" baseline="0">
                <a:solidFill>
                  <a:srgbClr val="000000"/>
                </a:solidFill>
                <a:effectLst/>
                <a:latin typeface="Arial"/>
                <a:ea typeface="Arial"/>
                <a:cs typeface="Arial"/>
              </a:rPr>
              <a:t>441 4th Street NW, Suite 570 North</a:t>
            </a:r>
          </a:p>
          <a:p>
            <a:pPr marL="0" indent="0">
              <a:buNone/>
            </a:pPr>
            <a:r>
              <a:rPr lang="vi" sz="2000" b="0" i="0" strike="noStrike" cap="none" spc="0" baseline="0">
                <a:solidFill>
                  <a:srgbClr val="000000"/>
                </a:solidFill>
                <a:effectLst/>
                <a:latin typeface="Arial"/>
                <a:ea typeface="Arial"/>
                <a:cs typeface="Arial"/>
              </a:rPr>
              <a:t>Washington, DC 20001</a:t>
            </a:r>
          </a:p>
          <a:p>
            <a:pPr marL="0" indent="0">
              <a:buNone/>
            </a:pPr>
            <a:r>
              <a:rPr lang="vi" sz="2000" b="0" i="0" strike="noStrike" cap="none" spc="0" baseline="0">
                <a:solidFill>
                  <a:srgbClr val="000000"/>
                </a:solidFill>
                <a:effectLst/>
                <a:latin typeface="Arial"/>
                <a:ea typeface="Arial"/>
                <a:cs typeface="Arial"/>
              </a:rPr>
              <a:t>Điện thoại:</a:t>
            </a:r>
            <a:r>
              <a:rPr lang="vi" sz="2000" b="0" i="0" strike="noStrike" cap="none" spc="0" baseline="0">
                <a:solidFill>
                  <a:srgbClr val="000000"/>
                </a:solidFill>
                <a:effectLst/>
                <a:latin typeface="Arial"/>
                <a:ea typeface="Arial"/>
                <a:cs typeface="Arial"/>
              </a:rPr>
              <a:t> </a:t>
            </a:r>
            <a:r>
              <a:rPr lang="vi" sz="2000" b="0" i="0" strike="noStrike" cap="none" spc="0" baseline="0">
                <a:solidFill>
                  <a:srgbClr val="000000"/>
                </a:solidFill>
                <a:effectLst/>
                <a:latin typeface="Arial"/>
                <a:ea typeface="Arial"/>
                <a:cs typeface="Arial"/>
              </a:rPr>
              <a:t>202-727-4559</a:t>
            </a:r>
          </a:p>
          <a:p>
            <a:pPr marL="0" indent="0">
              <a:buNone/>
            </a:pPr>
            <a:r>
              <a:rPr lang="vi" sz="2000" b="0" i="0" strike="noStrike" cap="none" spc="0" baseline="0">
                <a:solidFill>
                  <a:srgbClr val="000000"/>
                </a:solidFill>
                <a:effectLst/>
                <a:latin typeface="Arial"/>
                <a:ea typeface="Arial"/>
                <a:cs typeface="Arial"/>
              </a:rPr>
              <a:t>Email: ohr.intake@dc.gov</a:t>
            </a:r>
          </a:p>
          <a:p>
            <a:pPr marL="0" indent="0">
              <a:buNone/>
            </a:pPr>
            <a:endParaRPr lang="en-US" sz="2000"/>
          </a:p>
          <a:p>
            <a:pPr marL="0" indent="0">
              <a:buNone/>
            </a:pPr>
            <a:r>
              <a:rPr lang="vi" sz="2000" b="0" i="0" strike="noStrike" cap="none" spc="0" baseline="0">
                <a:solidFill>
                  <a:srgbClr val="000000"/>
                </a:solidFill>
                <a:effectLst/>
                <a:latin typeface="Arial"/>
                <a:ea typeface="Arial"/>
                <a:cs typeface="Arial"/>
              </a:rPr>
              <a:t>Trực tuyến: </a:t>
            </a:r>
            <a:r>
              <a:rPr lang="vi" sz="2000" b="0" i="0" strike="noStrike" cap="none" spc="0" baseline="0">
                <a:solidFill>
                  <a:srgbClr val="000000"/>
                </a:solidFill>
                <a:effectLst/>
                <a:latin typeface="Arial"/>
                <a:ea typeface="Arial"/>
                <a:cs typeface="Arial"/>
                <a:hlinkClick r:id="rId2" history="0"/>
              </a:rPr>
              <a:t>https://ohr.dc.gov/service/file-discrimination-complaint</a:t>
            </a:r>
            <a:endParaRPr lang="en-US" sz="2000"/>
          </a:p>
          <a:p>
            <a:pPr marL="0" indent="0">
              <a:buNone/>
            </a:pPr>
            <a:endParaRPr lang="en-US" sz="2000"/>
          </a:p>
        </p:txBody>
      </p:sp>
      <p:sp>
        <p:nvSpPr>
          <p:cNvPr id="5" name="Slide Number Placeholder 4">
            <a:extLst>
              <a:ext uri="{FF2B5EF4-FFF2-40B4-BE49-F238E27FC236}">
                <a16:creationId xmlns:a16="http://schemas.microsoft.com/office/drawing/2014/main" id="{6B5E798E-E98B-594A-481B-A6F6CEBC33C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42</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6264877"/>
      </p:ext>
    </p:extLst>
  </p:cSld>
  <p:clrMapOvr>
    <a:masterClrMapping/>
  </p:clrMapOvr>
  <p:transition spd="med">
    <p:fade/>
  </p:transition>
  <p:timing/>
</p:sld>
</file>

<file path=ppt/slides/slide4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468C2152-E511-C241-AA71-6C4C801C2FB8}"/>
              </a:ext>
            </a:extLst>
          </p:cNvPr>
          <p:cNvSpPr>
            <a:spLocks noGrp="1"/>
          </p:cNvSpPr>
          <p:nvPr>
            <p:ph type="title"/>
          </p:nvPr>
        </p:nvSpPr>
        <p:spPr>
          <a:xfrm>
            <a:off x="781001" y="194313"/>
            <a:ext cx="7358907" cy="787032"/>
          </a:xfrm>
        </p:spPr>
        <p:txBody>
          <a:bodyPr/>
          <a:lstStyle/>
          <a:p>
            <a:r>
              <a:rPr lang="vi" sz="2800" b="0" i="0" strike="noStrike" cap="none" spc="0" baseline="0">
                <a:solidFill>
                  <a:srgbClr val="FFFFFF"/>
                </a:solidFill>
                <a:effectLst/>
                <a:latin typeface="Arial"/>
                <a:ea typeface="Arial"/>
                <a:cs typeface="Arial"/>
              </a:rPr>
              <a:t>Illinois- Nhóm được bảo vệ</a:t>
            </a:r>
            <a:r>
              <a:rPr lang="vi" sz="2800" b="0" i="0" strike="noStrike" cap="none" spc="0" baseline="0">
                <a:solidFill>
                  <a:srgbClr val="FFFFFF"/>
                </a:solidFill>
                <a:effectLst/>
                <a:latin typeface="Arial"/>
                <a:ea typeface="Arial"/>
                <a:cs typeface="Arial"/>
              </a:rPr>
              <a:t> </a:t>
            </a:r>
          </a:p>
        </p:txBody>
      </p:sp>
      <p:sp>
        <p:nvSpPr>
          <p:cNvPr id="3" name="Content Placeholder 2">
            <a:extLst>
              <a:ext uri="{FF2B5EF4-FFF2-40B4-BE49-F238E27FC236}">
                <a16:creationId xmlns:a16="http://schemas.microsoft.com/office/drawing/2014/main" id="{9772A89E-A4C9-826A-A66A-49B7F364F79F}"/>
              </a:ext>
            </a:extLst>
          </p:cNvPr>
          <p:cNvSpPr>
            <a:spLocks noGrp="1"/>
          </p:cNvSpPr>
          <p:nvPr>
            <p:ph idx="1"/>
          </p:nvPr>
        </p:nvSpPr>
        <p:spPr>
          <a:xfrm>
            <a:off x="432561" y="1508760"/>
            <a:ext cx="8435667" cy="4761411"/>
          </a:xfrm>
        </p:spPr>
        <p:txBody>
          <a:bodyPr>
            <a:noAutofit/>
          </a:bodyPr>
          <a:lstStyle/>
          <a:p>
            <a:pPr marL="0" indent="0">
              <a:buNone/>
            </a:pPr>
            <a:r>
              <a:rPr lang="vi" sz="1600" b="0" i="0" strike="noStrike" cap="none" spc="0" baseline="0">
                <a:solidFill>
                  <a:srgbClr val="000000"/>
                </a:solidFill>
                <a:effectLst/>
                <a:latin typeface="Arial"/>
                <a:ea typeface="Arial"/>
                <a:cs typeface="Arial"/>
              </a:rPr>
              <a:t>Đạo luật Nhân quyền Illinois nghiêm cấm phân biệt đối xử và quấy rối nhân viên dựa trên thực tế hoặc nhận thức được:</a:t>
            </a:r>
          </a:p>
          <a:p>
            <a:r>
              <a:rPr lang="vi" sz="1600" b="0" i="0" strike="noStrike" cap="none" spc="0" baseline="0">
                <a:solidFill>
                  <a:srgbClr val="000000"/>
                </a:solidFill>
                <a:effectLst/>
                <a:latin typeface="Arial"/>
                <a:ea typeface="Arial"/>
                <a:cs typeface="Arial"/>
              </a:rPr>
              <a:t>Chủng tộc</a:t>
            </a:r>
          </a:p>
          <a:p>
            <a:r>
              <a:rPr lang="vi" sz="1600" b="0" i="0" strike="noStrike" cap="none" spc="0" baseline="0">
                <a:solidFill>
                  <a:srgbClr val="000000"/>
                </a:solidFill>
                <a:effectLst/>
                <a:latin typeface="Arial"/>
                <a:ea typeface="Arial"/>
                <a:cs typeface="Arial"/>
              </a:rPr>
              <a:t>Màu sắc</a:t>
            </a:r>
          </a:p>
          <a:p>
            <a:r>
              <a:rPr lang="vi" sz="1600" b="0" i="0" strike="noStrike" cap="none" spc="0" baseline="0">
                <a:solidFill>
                  <a:srgbClr val="000000"/>
                </a:solidFill>
                <a:effectLst/>
                <a:latin typeface="Arial"/>
                <a:ea typeface="Arial"/>
                <a:cs typeface="Arial"/>
              </a:rPr>
              <a:t>Tôn giáo</a:t>
            </a:r>
          </a:p>
          <a:p>
            <a:r>
              <a:rPr lang="vi" sz="1600" b="0" i="0" strike="noStrike" cap="none" spc="0" baseline="0">
                <a:solidFill>
                  <a:srgbClr val="000000"/>
                </a:solidFill>
                <a:effectLst/>
                <a:latin typeface="Arial"/>
                <a:ea typeface="Arial"/>
                <a:cs typeface="Arial"/>
              </a:rPr>
              <a:t>Nguồn gốc quốc gia</a:t>
            </a:r>
          </a:p>
          <a:p>
            <a:r>
              <a:rPr lang="vi" sz="1600" b="0" i="0" strike="noStrike" cap="none" spc="0" baseline="0">
                <a:solidFill>
                  <a:srgbClr val="000000"/>
                </a:solidFill>
                <a:effectLst/>
                <a:latin typeface="Arial"/>
                <a:ea typeface="Arial"/>
                <a:cs typeface="Arial"/>
              </a:rPr>
              <a:t>Tổ tiên</a:t>
            </a:r>
          </a:p>
          <a:p>
            <a:r>
              <a:rPr lang="vi" sz="1600" b="0" i="0" strike="noStrike" cap="none" spc="0" baseline="0">
                <a:solidFill>
                  <a:srgbClr val="000000"/>
                </a:solidFill>
                <a:effectLst/>
                <a:latin typeface="Arial"/>
                <a:ea typeface="Arial"/>
                <a:cs typeface="Arial"/>
              </a:rPr>
              <a:t>Tuổi</a:t>
            </a:r>
          </a:p>
          <a:p>
            <a:r>
              <a:rPr lang="vi" sz="1600" b="0" i="0" strike="noStrike" cap="none" spc="0" baseline="0">
                <a:solidFill>
                  <a:srgbClr val="000000"/>
                </a:solidFill>
                <a:effectLst/>
                <a:latin typeface="Arial"/>
                <a:ea typeface="Arial"/>
                <a:cs typeface="Arial"/>
              </a:rPr>
              <a:t>Giới tính, khuynh hướng tình dục hoặc bản dạng liên quan đến giới tính</a:t>
            </a:r>
          </a:p>
          <a:p>
            <a:r>
              <a:rPr lang="vi" sz="1600" b="0" i="0" strike="noStrike" cap="none" spc="0" baseline="0">
                <a:solidFill>
                  <a:srgbClr val="000000"/>
                </a:solidFill>
                <a:effectLst/>
                <a:latin typeface="Arial"/>
                <a:ea typeface="Arial"/>
                <a:cs typeface="Arial"/>
              </a:rPr>
              <a:t>Tình trạng hôn nhân</a:t>
            </a:r>
          </a:p>
          <a:p>
            <a:r>
              <a:rPr lang="vi" sz="1600" b="0" i="0" strike="noStrike" cap="none" spc="0" baseline="0">
                <a:solidFill>
                  <a:srgbClr val="000000"/>
                </a:solidFill>
                <a:effectLst/>
                <a:latin typeface="Arial"/>
                <a:ea typeface="Arial"/>
                <a:cs typeface="Arial"/>
              </a:rPr>
              <a:t>Thứ tự trạng thái bảo vệ</a:t>
            </a:r>
          </a:p>
          <a:p>
            <a:r>
              <a:rPr lang="vi" sz="1600" b="0" i="0" strike="noStrike" cap="none" spc="0" baseline="0">
                <a:solidFill>
                  <a:srgbClr val="000000"/>
                </a:solidFill>
                <a:effectLst/>
                <a:latin typeface="Arial"/>
                <a:ea typeface="Arial"/>
                <a:cs typeface="Arial"/>
              </a:rPr>
              <a:t>Khuyết tật</a:t>
            </a:r>
          </a:p>
          <a:p>
            <a:r>
              <a:rPr lang="vi" sz="1600" b="0" i="0" strike="noStrike" cap="none" spc="0" baseline="0">
                <a:solidFill>
                  <a:srgbClr val="000000"/>
                </a:solidFill>
                <a:effectLst/>
                <a:latin typeface="Arial"/>
                <a:ea typeface="Arial"/>
                <a:cs typeface="Arial"/>
              </a:rPr>
              <a:t>Tình trạng quân đội</a:t>
            </a:r>
          </a:p>
          <a:p>
            <a:r>
              <a:rPr lang="vi" sz="1600" b="0" i="0" strike="noStrike" cap="none" spc="0" baseline="0">
                <a:solidFill>
                  <a:srgbClr val="000000"/>
                </a:solidFill>
                <a:effectLst/>
                <a:latin typeface="Arial"/>
                <a:ea typeface="Arial"/>
                <a:cs typeface="Arial"/>
              </a:rPr>
              <a:t>Mang thai</a:t>
            </a:r>
          </a:p>
          <a:p>
            <a:r>
              <a:rPr lang="vi" sz="1600" b="0" i="0" strike="noStrike" cap="none" spc="0" baseline="0">
                <a:solidFill>
                  <a:srgbClr val="000000"/>
                </a:solidFill>
                <a:effectLst/>
                <a:latin typeface="Arial"/>
                <a:ea typeface="Arial"/>
                <a:cs typeface="Arial"/>
              </a:rPr>
              <a:t>Dịch chuyển không thuận lợi từ nghĩa vụ quân sự</a:t>
            </a:r>
          </a:p>
          <a:p>
            <a:r>
              <a:rPr lang="vi" sz="1600" b="0" i="0" strike="noStrike" cap="none" spc="0" baseline="0">
                <a:solidFill>
                  <a:srgbClr val="000000"/>
                </a:solidFill>
                <a:effectLst/>
                <a:latin typeface="Arial"/>
                <a:ea typeface="Arial"/>
                <a:cs typeface="Arial"/>
              </a:rPr>
              <a:t>Tình trạng công dân</a:t>
            </a:r>
          </a:p>
          <a:p>
            <a:pPr marL="0" indent="0">
              <a:buNone/>
            </a:pPr>
            <a:endParaRPr lang="en-US" sz="1800"/>
          </a:p>
        </p:txBody>
      </p:sp>
      <p:sp>
        <p:nvSpPr>
          <p:cNvPr id="5" name="Slide Number Placeholder 4">
            <a:extLst>
              <a:ext uri="{FF2B5EF4-FFF2-40B4-BE49-F238E27FC236}">
                <a16:creationId xmlns:a16="http://schemas.microsoft.com/office/drawing/2014/main" id="{6B5E798E-E98B-594A-481B-A6F6CEBC33C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43</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459379"/>
      </p:ext>
    </p:extLst>
  </p:cSld>
  <p:clrMapOvr>
    <a:masterClrMapping/>
  </p:clrMapOvr>
  <p:transition spd="med">
    <p:fade/>
  </p:transition>
  <p:timing/>
</p:sld>
</file>

<file path=ppt/slides/slide4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468C2152-E511-C241-AA71-6C4C801C2FB8}"/>
              </a:ext>
            </a:extLst>
          </p:cNvPr>
          <p:cNvSpPr>
            <a:spLocks noGrp="1"/>
          </p:cNvSpPr>
          <p:nvPr>
            <p:ph type="title"/>
          </p:nvPr>
        </p:nvSpPr>
        <p:spPr>
          <a:xfrm>
            <a:off x="790526" y="47625"/>
            <a:ext cx="7358907" cy="787032"/>
          </a:xfrm>
        </p:spPr>
        <p:txBody>
          <a:bodyPr/>
          <a:lstStyle/>
          <a:p>
            <a:r>
              <a:rPr lang="vi" sz="2800" b="0" i="0" strike="noStrike" cap="none" spc="0" baseline="0">
                <a:solidFill>
                  <a:srgbClr val="FFFFFF"/>
                </a:solidFill>
                <a:effectLst/>
                <a:latin typeface="Arial"/>
                <a:ea typeface="Arial"/>
                <a:cs typeface="Arial"/>
              </a:rPr>
              <a:t>Đạo luật Nhân quyền Illinois</a:t>
            </a:r>
          </a:p>
        </p:txBody>
      </p:sp>
      <p:sp>
        <p:nvSpPr>
          <p:cNvPr id="3" name="Content Placeholder 2">
            <a:extLst>
              <a:ext uri="{FF2B5EF4-FFF2-40B4-BE49-F238E27FC236}">
                <a16:creationId xmlns:a16="http://schemas.microsoft.com/office/drawing/2014/main" id="{9772A89E-A4C9-826A-A66A-49B7F364F79F}"/>
              </a:ext>
            </a:extLst>
          </p:cNvPr>
          <p:cNvSpPr>
            <a:spLocks noGrp="1"/>
          </p:cNvSpPr>
          <p:nvPr>
            <p:ph idx="1"/>
          </p:nvPr>
        </p:nvSpPr>
        <p:spPr>
          <a:xfrm>
            <a:off x="468050" y="1475510"/>
            <a:ext cx="8435667" cy="4761411"/>
          </a:xfrm>
        </p:spPr>
        <p:txBody>
          <a:bodyPr>
            <a:noAutofit/>
          </a:bodyPr>
          <a:lstStyle/>
          <a:p>
            <a:pPr marL="0" indent="0">
              <a:buNone/>
            </a:pPr>
            <a:r>
              <a:rPr lang="vi" sz="2000" b="0" i="0" strike="noStrike" cap="none" spc="0" baseline="0">
                <a:solidFill>
                  <a:srgbClr val="000000"/>
                </a:solidFill>
                <a:effectLst/>
                <a:latin typeface="Arial"/>
                <a:ea typeface="Arial"/>
                <a:cs typeface="Arial"/>
              </a:rPr>
              <a:t>Cấm bất kỳ hành vi không được hoan nghênh hoặc gạ gẫm tình dục nào:</a:t>
            </a:r>
          </a:p>
          <a:p>
            <a:pPr marL="0" indent="0">
              <a:buNone/>
            </a:pPr>
            <a:endParaRPr lang="en-US" sz="2000"/>
          </a:p>
          <a:p>
            <a:r>
              <a:rPr lang="vi" sz="2000" b="0" i="0" strike="noStrike" cap="none" spc="0" baseline="0">
                <a:solidFill>
                  <a:srgbClr val="000000"/>
                </a:solidFill>
                <a:effectLst/>
                <a:latin typeface="Arial"/>
                <a:ea typeface="Arial"/>
                <a:cs typeface="Arial"/>
              </a:rPr>
              <a:t>cản trở hiệu suất làm việc của một cá nhân, hoặc</a:t>
            </a:r>
            <a:r>
              <a:rPr lang="vi" sz="2000" b="0" i="0" strike="noStrike" cap="none" spc="0" baseline="0">
                <a:solidFill>
                  <a:srgbClr val="000000"/>
                </a:solidFill>
                <a:effectLst/>
                <a:latin typeface="Arial"/>
                <a:ea typeface="Arial"/>
                <a:cs typeface="Arial"/>
              </a:rPr>
              <a:t> </a:t>
            </a:r>
          </a:p>
          <a:p>
            <a:r>
              <a:rPr lang="vi" sz="2000" b="0" i="0" strike="noStrike" cap="none" spc="0" baseline="0">
                <a:solidFill>
                  <a:srgbClr val="000000"/>
                </a:solidFill>
                <a:effectLst/>
                <a:latin typeface="Arial"/>
                <a:ea typeface="Arial"/>
                <a:cs typeface="Arial"/>
              </a:rPr>
              <a:t>tạo ra môi trường làm việc thù địch hoặc xúc phạm, hoặc</a:t>
            </a:r>
            <a:r>
              <a:rPr lang="vi" sz="2000" b="0" i="0" strike="noStrike" cap="none" spc="0" baseline="0">
                <a:solidFill>
                  <a:srgbClr val="000000"/>
                </a:solidFill>
                <a:effectLst/>
                <a:latin typeface="Arial"/>
                <a:ea typeface="Arial"/>
                <a:cs typeface="Arial"/>
              </a:rPr>
              <a:t> </a:t>
            </a:r>
          </a:p>
          <a:p>
            <a:r>
              <a:rPr lang="vi" sz="2000" b="0" i="0" strike="noStrike" cap="none" spc="0" baseline="0">
                <a:solidFill>
                  <a:srgbClr val="000000"/>
                </a:solidFill>
                <a:effectLst/>
                <a:latin typeface="Arial"/>
                <a:ea typeface="Arial"/>
                <a:cs typeface="Arial"/>
              </a:rPr>
              <a:t>trở thành điều kiện tuyển dụng của một cá nhân hoặc cơ sở cho các quyết định tuyển dụng.</a:t>
            </a:r>
          </a:p>
          <a:p>
            <a:pPr marL="0" indent="0">
              <a:buNone/>
            </a:pPr>
            <a:r>
              <a:rPr lang="vi" sz="2000" b="0" i="0" strike="noStrike" cap="none" spc="0" baseline="0">
                <a:solidFill>
                  <a:srgbClr val="000000"/>
                </a:solidFill>
                <a:effectLst/>
                <a:latin typeface="Arial"/>
                <a:ea typeface="Arial"/>
                <a:cs typeface="Arial"/>
              </a:rPr>
              <a:t>Bảo vệ nhân viên và những người không phải là nhân viên như nhà thầu và nhà tư vấn.</a:t>
            </a:r>
          </a:p>
          <a:p>
            <a:pPr marL="0" indent="0">
              <a:buNone/>
            </a:pPr>
            <a:endParaRPr lang="en-US" sz="2000"/>
          </a:p>
          <a:p>
            <a:pPr marL="0" indent="0">
              <a:buNone/>
            </a:pPr>
            <a:r>
              <a:rPr lang="vi" sz="2000" b="0" i="0" strike="noStrike" cap="none" spc="0" baseline="0">
                <a:solidFill>
                  <a:srgbClr val="000000"/>
                </a:solidFill>
                <a:effectLst/>
                <a:latin typeface="Arial"/>
                <a:ea typeface="Arial"/>
                <a:cs typeface="Arial"/>
              </a:rPr>
              <a:t>Nghiêm cấm trả đũa nhân viên vì đã gửi khiếu nại hoặc tham gia điều tra quấy rối tình dục.</a:t>
            </a:r>
          </a:p>
        </p:txBody>
      </p:sp>
      <p:sp>
        <p:nvSpPr>
          <p:cNvPr id="5" name="Slide Number Placeholder 4">
            <a:extLst>
              <a:ext uri="{FF2B5EF4-FFF2-40B4-BE49-F238E27FC236}">
                <a16:creationId xmlns:a16="http://schemas.microsoft.com/office/drawing/2014/main" id="{6B5E798E-E98B-594A-481B-A6F6CEBC33C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44</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1961399"/>
      </p:ext>
    </p:extLst>
  </p:cSld>
  <p:clrMapOvr>
    <a:masterClrMapping/>
  </p:clrMapOvr>
  <p:transition spd="med">
    <p:fade/>
  </p:transition>
  <p:timing/>
</p:sld>
</file>

<file path=ppt/slides/slide4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468C2152-E511-C241-AA71-6C4C801C2FB8}"/>
              </a:ext>
            </a:extLst>
          </p:cNvPr>
          <p:cNvSpPr>
            <a:spLocks noGrp="1"/>
          </p:cNvSpPr>
          <p:nvPr>
            <p:ph type="title"/>
          </p:nvPr>
        </p:nvSpPr>
        <p:spPr>
          <a:xfrm>
            <a:off x="892546" y="227563"/>
            <a:ext cx="7358907" cy="787032"/>
          </a:xfrm>
        </p:spPr>
        <p:txBody>
          <a:bodyPr/>
          <a:lstStyle/>
          <a:p>
            <a:r>
              <a:rPr lang="vi" sz="2800" b="0" i="0" strike="noStrike" cap="none" spc="0" baseline="0">
                <a:solidFill>
                  <a:srgbClr val="FFFFFF"/>
                </a:solidFill>
                <a:effectLst/>
                <a:latin typeface="Arial"/>
                <a:ea typeface="Arial"/>
                <a:cs typeface="Arial"/>
              </a:rPr>
              <a:t>Thành phố Chicago</a:t>
            </a:r>
            <a:r>
              <a:rPr lang="vi" sz="2800" b="0" i="0" strike="noStrike" cap="none" spc="0" baseline="0">
                <a:solidFill>
                  <a:srgbClr val="FFFFFF"/>
                </a:solidFill>
                <a:effectLst/>
                <a:latin typeface="Arial"/>
                <a:ea typeface="Arial"/>
                <a:cs typeface="Arial"/>
              </a:rPr>
              <a:t> </a:t>
            </a:r>
          </a:p>
        </p:txBody>
      </p:sp>
      <p:sp>
        <p:nvSpPr>
          <p:cNvPr id="3" name="Content Placeholder 2">
            <a:extLst>
              <a:ext uri="{FF2B5EF4-FFF2-40B4-BE49-F238E27FC236}">
                <a16:creationId xmlns:a16="http://schemas.microsoft.com/office/drawing/2014/main" id="{9772A89E-A4C9-826A-A66A-49B7F364F79F}"/>
              </a:ext>
            </a:extLst>
          </p:cNvPr>
          <p:cNvSpPr>
            <a:spLocks noGrp="1"/>
          </p:cNvSpPr>
          <p:nvPr>
            <p:ph idx="1"/>
          </p:nvPr>
        </p:nvSpPr>
        <p:spPr>
          <a:xfrm>
            <a:off x="468050" y="1475510"/>
            <a:ext cx="8435667" cy="4761411"/>
          </a:xfrm>
        </p:spPr>
        <p:txBody>
          <a:bodyPr>
            <a:noAutofit/>
          </a:bodyPr>
          <a:lstStyle/>
          <a:p>
            <a:pPr marL="0" indent="0">
              <a:lnSpc>
                <a:spcPct val="100000"/>
              </a:lnSpc>
              <a:buNone/>
            </a:pPr>
            <a:r>
              <a:rPr lang="vi" sz="1800" b="0" i="0" strike="noStrike" cap="none" spc="0" baseline="0">
                <a:solidFill>
                  <a:srgbClr val="000000"/>
                </a:solidFill>
                <a:effectLst/>
                <a:latin typeface="Arial"/>
                <a:ea typeface="Arial"/>
                <a:cs typeface="Arial"/>
              </a:rPr>
              <a:t>Thành phố Chicago định nghĩa quấy rối tình dục là bất kỳ:</a:t>
            </a:r>
          </a:p>
          <a:p>
            <a:pPr marL="0" indent="0">
              <a:lnSpc>
                <a:spcPct val="100000"/>
              </a:lnSpc>
              <a:buNone/>
            </a:pPr>
            <a:r>
              <a:rPr lang="vi" sz="1800" b="0" i="0" strike="noStrike" cap="none" spc="0" baseline="0">
                <a:solidFill>
                  <a:srgbClr val="000000"/>
                </a:solidFill>
                <a:effectLst/>
                <a:latin typeface="Arial"/>
                <a:ea typeface="Arial"/>
                <a:cs typeface="Arial"/>
              </a:rPr>
              <a:t>(i) gạ gẫm tình dục không mong muốn hoặc hành vi không mong muốn có tính chất tình dục;</a:t>
            </a:r>
            <a:r>
              <a:rPr lang="vi" sz="1800" b="0" i="0" strike="noStrike" cap="none" spc="0" baseline="0">
                <a:solidFill>
                  <a:srgbClr val="000000"/>
                </a:solidFill>
                <a:effectLst/>
                <a:latin typeface="Arial"/>
                <a:ea typeface="Arial"/>
                <a:cs typeface="Arial"/>
              </a:rPr>
              <a:t>  </a:t>
            </a:r>
          </a:p>
          <a:p>
            <a:pPr marL="0" indent="0">
              <a:lnSpc>
                <a:spcPct val="100000"/>
              </a:lnSpc>
              <a:buNone/>
            </a:pPr>
            <a:r>
              <a:rPr lang="vi" sz="1800" b="0" i="0" strike="noStrike" cap="none" spc="0" baseline="0">
                <a:solidFill>
                  <a:srgbClr val="000000"/>
                </a:solidFill>
                <a:effectLst/>
                <a:latin typeface="Arial"/>
                <a:ea typeface="Arial"/>
                <a:cs typeface="Arial"/>
              </a:rPr>
              <a:t>(ii) yêu cầu quan hệ tình dục hoặc hành vi có tính chất tình dục khi</a:t>
            </a:r>
            <a:r>
              <a:rPr lang="vi" sz="1800" b="0" i="0" strike="noStrike" cap="none" spc="0" baseline="0">
                <a:solidFill>
                  <a:srgbClr val="000000"/>
                </a:solidFill>
                <a:effectLst/>
                <a:latin typeface="Arial"/>
                <a:ea typeface="Arial"/>
                <a:cs typeface="Arial"/>
              </a:rPr>
              <a:t> </a:t>
            </a:r>
          </a:p>
          <a:p>
            <a:pPr marL="0" indent="0">
              <a:lnSpc>
                <a:spcPct val="100000"/>
              </a:lnSpc>
              <a:buNone/>
            </a:pPr>
            <a:r>
              <a:rPr lang="vi" sz="1800" b="0" i="0" strike="noStrike" cap="none" spc="0" baseline="0">
                <a:solidFill>
                  <a:srgbClr val="000000"/>
                </a:solidFill>
                <a:effectLst/>
                <a:latin typeface="Arial"/>
                <a:ea typeface="Arial"/>
                <a:cs typeface="Arial"/>
              </a:rPr>
              <a:t>   </a:t>
            </a:r>
            <a:r>
              <a:rPr lang="vi" sz="1800" b="0" i="0" strike="noStrike" cap="none" spc="0" baseline="0">
                <a:solidFill>
                  <a:srgbClr val="000000"/>
                </a:solidFill>
                <a:effectLst/>
                <a:latin typeface="Arial"/>
                <a:ea typeface="Arial"/>
                <a:cs typeface="Arial"/>
              </a:rPr>
              <a:t>(1) việc tuân thủ hành vi đó được thực hiện một cách rõ ràng hoặc ngầm định là một điều khoản hoặc điều kiện làm việc của một cá nhân; hoặc</a:t>
            </a:r>
            <a:r>
              <a:rPr lang="vi" sz="1800" b="0" i="0" strike="noStrike" cap="none" spc="0" baseline="0">
                <a:solidFill>
                  <a:srgbClr val="000000"/>
                </a:solidFill>
                <a:effectLst/>
                <a:latin typeface="Arial"/>
                <a:ea typeface="Arial"/>
                <a:cs typeface="Arial"/>
              </a:rPr>
              <a:t> </a:t>
            </a:r>
          </a:p>
          <a:p>
            <a:pPr marL="0" indent="0">
              <a:lnSpc>
                <a:spcPct val="100000"/>
              </a:lnSpc>
              <a:buNone/>
            </a:pPr>
            <a:r>
              <a:rPr lang="vi" sz="1800" b="0" i="0" strike="noStrike" cap="none" spc="0" baseline="0">
                <a:solidFill>
                  <a:srgbClr val="000000"/>
                </a:solidFill>
                <a:effectLst/>
                <a:latin typeface="Arial"/>
                <a:ea typeface="Arial"/>
                <a:cs typeface="Arial"/>
              </a:rPr>
              <a:t>   </a:t>
            </a:r>
            <a:r>
              <a:rPr lang="vi" sz="1800" b="0" i="0" strike="noStrike" cap="none" spc="0" baseline="0">
                <a:solidFill>
                  <a:srgbClr val="000000"/>
                </a:solidFill>
                <a:effectLst/>
                <a:latin typeface="Arial"/>
                <a:ea typeface="Arial"/>
                <a:cs typeface="Arial"/>
              </a:rPr>
              <a:t>(2) phục tùng hoặc từ chối hành vi đó của một cá nhân được sử dụng làm cơ sở cho bất kỳ quyết định việc làm nào ảnh hưởng đến cá nhân đó; hoặc</a:t>
            </a:r>
            <a:r>
              <a:rPr lang="vi" sz="1800" b="0" i="0" strike="noStrike" cap="none" spc="0" baseline="0">
                <a:solidFill>
                  <a:srgbClr val="000000"/>
                </a:solidFill>
                <a:effectLst/>
                <a:latin typeface="Arial"/>
                <a:ea typeface="Arial"/>
                <a:cs typeface="Arial"/>
              </a:rPr>
              <a:t> </a:t>
            </a:r>
          </a:p>
          <a:p>
            <a:pPr marL="0" indent="0">
              <a:lnSpc>
                <a:spcPct val="100000"/>
              </a:lnSpc>
              <a:buNone/>
            </a:pPr>
            <a:r>
              <a:rPr lang="vi" sz="1800" b="0" i="0" strike="noStrike" cap="none" spc="0" baseline="0">
                <a:solidFill>
                  <a:srgbClr val="000000"/>
                </a:solidFill>
                <a:effectLst/>
                <a:latin typeface="Arial"/>
                <a:ea typeface="Arial"/>
                <a:cs typeface="Arial"/>
              </a:rPr>
              <a:t>   </a:t>
            </a:r>
            <a:r>
              <a:rPr lang="vi" sz="1800" b="0" i="0" strike="noStrike" cap="none" spc="0" baseline="0">
                <a:solidFill>
                  <a:srgbClr val="000000"/>
                </a:solidFill>
                <a:effectLst/>
                <a:latin typeface="Arial"/>
                <a:ea typeface="Arial"/>
                <a:cs typeface="Arial"/>
              </a:rPr>
              <a:t>(3) hành vi đó có mục đích hoặc tác động đáng kể đến hiệu suất làm việc của một cá nhân hoặc tạo ra một môi trường làm việc đáng sợ, thù địch hoặc xúc phạm; hoặc</a:t>
            </a:r>
            <a:r>
              <a:rPr lang="vi" sz="1800" b="0" i="0" strike="noStrike" cap="none" spc="0" baseline="0">
                <a:solidFill>
                  <a:srgbClr val="000000"/>
                </a:solidFill>
                <a:effectLst/>
                <a:latin typeface="Arial"/>
                <a:ea typeface="Arial"/>
                <a:cs typeface="Arial"/>
              </a:rPr>
              <a:t> </a:t>
            </a:r>
          </a:p>
          <a:p>
            <a:pPr marL="0" indent="0">
              <a:lnSpc>
                <a:spcPct val="100000"/>
              </a:lnSpc>
              <a:buNone/>
            </a:pPr>
            <a:r>
              <a:rPr lang="vi" sz="1800" b="0" i="0" strike="noStrike" cap="none" spc="0" baseline="0">
                <a:solidFill>
                  <a:srgbClr val="000000"/>
                </a:solidFill>
                <a:effectLst/>
                <a:latin typeface="Arial"/>
                <a:ea typeface="Arial"/>
                <a:cs typeface="Arial"/>
              </a:rPr>
              <a:t>(iii) hành vi sai trái tình dục, có nghĩa là bất kỳ hành vi nào có tính chất tình dục cũng liên quan đến sự ép buộc, lạm dụng quyền lực hoặc lạm dụng vị trí việc làm của một cá nhân.</a:t>
            </a:r>
          </a:p>
          <a:p>
            <a:pPr marL="0" indent="0">
              <a:lnSpc>
                <a:spcPct val="100000"/>
              </a:lnSpc>
              <a:buNone/>
            </a:pPr>
            <a:r>
              <a:rPr lang="vi" sz="1800" b="0" i="0" strike="noStrike" cap="none" spc="0" baseline="0">
                <a:solidFill>
                  <a:srgbClr val="000000"/>
                </a:solidFill>
                <a:effectLst/>
                <a:latin typeface="Arial"/>
                <a:ea typeface="Arial"/>
                <a:cs typeface="Arial"/>
              </a:rPr>
              <a:t>Ngoài một giờ đào tạo về phòng chống quấy rối tình dục cho tất cả nhân viên (bắt buộc ở Illinois), Chicago cũng yêu cầu thêm một giờ đào tạo cho người giám sát và quản lý.</a:t>
            </a:r>
            <a:r>
              <a:rPr lang="vi" sz="1800" b="0" i="0" strike="noStrike" cap="none" spc="0" baseline="0">
                <a:solidFill>
                  <a:srgbClr val="000000"/>
                </a:solidFill>
                <a:effectLst/>
                <a:latin typeface="Arial"/>
                <a:ea typeface="Arial"/>
                <a:cs typeface="Arial"/>
              </a:rPr>
              <a:t> </a:t>
            </a:r>
            <a:r>
              <a:rPr lang="vi" sz="1800" b="0" i="0" strike="noStrike" cap="none" spc="0" baseline="0">
                <a:solidFill>
                  <a:srgbClr val="000000"/>
                </a:solidFill>
                <a:effectLst/>
                <a:latin typeface="Arial"/>
                <a:ea typeface="Arial"/>
                <a:cs typeface="Arial"/>
              </a:rPr>
              <a:t>Nó cũng đòi hỏi một giờ đào tạo người ngoài cuộc cho tất cả nhân viên.</a:t>
            </a:r>
          </a:p>
        </p:txBody>
      </p:sp>
      <p:sp>
        <p:nvSpPr>
          <p:cNvPr id="5" name="Slide Number Placeholder 4">
            <a:extLst>
              <a:ext uri="{FF2B5EF4-FFF2-40B4-BE49-F238E27FC236}">
                <a16:creationId xmlns:a16="http://schemas.microsoft.com/office/drawing/2014/main" id="{6B5E798E-E98B-594A-481B-A6F6CEBC33C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45</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8112542"/>
      </p:ext>
    </p:extLst>
  </p:cSld>
  <p:clrMapOvr>
    <a:masterClrMapping/>
  </p:clrMapOvr>
  <p:transition spd="med">
    <p:fade/>
  </p:transition>
  <p:timing/>
</p:sld>
</file>

<file path=ppt/slides/slide4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468C2152-E511-C241-AA71-6C4C801C2FB8}"/>
              </a:ext>
            </a:extLst>
          </p:cNvPr>
          <p:cNvSpPr>
            <a:spLocks noGrp="1"/>
          </p:cNvSpPr>
          <p:nvPr>
            <p:ph type="title"/>
          </p:nvPr>
        </p:nvSpPr>
        <p:spPr>
          <a:xfrm>
            <a:off x="790526" y="0"/>
            <a:ext cx="7358907" cy="787032"/>
          </a:xfrm>
        </p:spPr>
        <p:txBody>
          <a:bodyPr/>
          <a:lstStyle/>
          <a:p>
            <a:r>
              <a:rPr lang="vi" sz="2800" b="0" i="0" strike="noStrike" cap="none" spc="0" baseline="0">
                <a:solidFill>
                  <a:srgbClr val="FFFFFF"/>
                </a:solidFill>
                <a:effectLst/>
                <a:latin typeface="Arial"/>
                <a:ea typeface="Arial"/>
                <a:cs typeface="Arial"/>
              </a:rPr>
              <a:t>Ngoài quy trình khiếu nại nội bộ của RPM:</a:t>
            </a:r>
            <a:r>
              <a:rPr lang="vi" sz="2800" b="0" i="0" strike="noStrike" cap="none" spc="0" baseline="0">
                <a:solidFill>
                  <a:srgbClr val="FFFFFF"/>
                </a:solidFill>
                <a:effectLst/>
                <a:latin typeface="Arial"/>
                <a:ea typeface="Arial"/>
                <a:cs typeface="Arial"/>
              </a:rPr>
              <a:t> </a:t>
            </a:r>
          </a:p>
        </p:txBody>
      </p:sp>
      <p:sp>
        <p:nvSpPr>
          <p:cNvPr id="3" name="Content Placeholder 2">
            <a:extLst>
              <a:ext uri="{FF2B5EF4-FFF2-40B4-BE49-F238E27FC236}">
                <a16:creationId xmlns:a16="http://schemas.microsoft.com/office/drawing/2014/main" id="{9772A89E-A4C9-826A-A66A-49B7F364F79F}"/>
              </a:ext>
            </a:extLst>
          </p:cNvPr>
          <p:cNvSpPr>
            <a:spLocks noGrp="1"/>
          </p:cNvSpPr>
          <p:nvPr>
            <p:ph idx="1"/>
          </p:nvPr>
        </p:nvSpPr>
        <p:spPr>
          <a:xfrm>
            <a:off x="432561" y="1508760"/>
            <a:ext cx="8435667" cy="4761411"/>
          </a:xfrm>
        </p:spPr>
        <p:txBody>
          <a:bodyPr>
            <a:noAutofit/>
          </a:bodyPr>
          <a:lstStyle/>
          <a:p>
            <a:pPr marL="0" indent="0">
              <a:buNone/>
            </a:pPr>
            <a:r>
              <a:rPr lang="vi" sz="1800" b="0" i="0" strike="noStrike" cap="none" spc="0" baseline="0">
                <a:solidFill>
                  <a:srgbClr val="000000"/>
                </a:solidFill>
                <a:effectLst/>
                <a:latin typeface="Arial"/>
                <a:ea typeface="Arial"/>
                <a:cs typeface="Arial"/>
              </a:rPr>
              <a:t>Ngoài quy trình khiếu nại nội bộ của chủ lao động, nhân viên trong giới hạn địa lý của Chicago có thể nộp đơn khiếu nại lên đến 365 ngày sau sự cố bị cáo buộc với:</a:t>
            </a:r>
          </a:p>
          <a:p>
            <a:pPr marL="0" indent="0">
              <a:buNone/>
            </a:pPr>
            <a:r>
              <a:rPr lang="vi" sz="1800" b="0" i="0" strike="noStrike" cap="none" spc="0" baseline="0">
                <a:solidFill>
                  <a:srgbClr val="000000"/>
                </a:solidFill>
                <a:effectLst/>
                <a:latin typeface="Arial"/>
                <a:ea typeface="Arial"/>
                <a:cs typeface="Arial"/>
              </a:rPr>
              <a:t>Ủy ban Quan hệ Con người Chicago</a:t>
            </a:r>
          </a:p>
          <a:p>
            <a:pPr marL="0" indent="0">
              <a:buNone/>
            </a:pPr>
            <a:r>
              <a:rPr lang="vi" sz="1800" b="0" i="0" strike="noStrike" cap="none" spc="0" baseline="0">
                <a:solidFill>
                  <a:srgbClr val="000000"/>
                </a:solidFill>
                <a:effectLst/>
                <a:latin typeface="Arial"/>
                <a:ea typeface="Arial"/>
                <a:cs typeface="Arial"/>
              </a:rPr>
              <a:t>Trực tiếp:</a:t>
            </a:r>
            <a:r>
              <a:rPr lang="vi" sz="1800" b="0" i="0" strike="noStrike" cap="none" spc="0" baseline="0">
                <a:solidFill>
                  <a:srgbClr val="000000"/>
                </a:solidFill>
                <a:effectLst/>
                <a:latin typeface="Arial"/>
                <a:ea typeface="Arial"/>
                <a:cs typeface="Arial"/>
              </a:rPr>
              <a:t> </a:t>
            </a:r>
            <a:r>
              <a:rPr lang="vi" sz="1800" b="0" i="0" strike="noStrike" cap="none" spc="0" baseline="0">
                <a:solidFill>
                  <a:srgbClr val="000000"/>
                </a:solidFill>
                <a:effectLst/>
                <a:latin typeface="Arial"/>
                <a:ea typeface="Arial"/>
                <a:cs typeface="Arial"/>
              </a:rPr>
              <a:t>740 N. Sedgwick, tầng 4, Chicago, IL 60654</a:t>
            </a:r>
          </a:p>
          <a:p>
            <a:pPr marL="0" indent="0">
              <a:buNone/>
            </a:pPr>
            <a:r>
              <a:rPr lang="vi" sz="1800" b="0" i="0" strike="noStrike" cap="none" spc="0" baseline="0">
                <a:solidFill>
                  <a:srgbClr val="000000"/>
                </a:solidFill>
                <a:effectLst/>
                <a:latin typeface="Arial"/>
                <a:ea typeface="Arial"/>
                <a:cs typeface="Arial"/>
              </a:rPr>
              <a:t>Email: cchrfilings@cityofchicago.org</a:t>
            </a:r>
          </a:p>
          <a:p>
            <a:pPr marL="0" indent="0">
              <a:buNone/>
            </a:pPr>
            <a:r>
              <a:rPr lang="vi" sz="1800" b="0" i="0" strike="noStrike" cap="none" spc="0" baseline="0">
                <a:solidFill>
                  <a:srgbClr val="000000"/>
                </a:solidFill>
                <a:effectLst/>
                <a:latin typeface="Arial"/>
                <a:ea typeface="Arial"/>
                <a:cs typeface="Arial"/>
              </a:rPr>
              <a:t>Trang web: </a:t>
            </a:r>
            <a:r>
              <a:rPr lang="vi" sz="1800" b="0" i="0" strike="noStrike" cap="none" spc="0" baseline="0">
                <a:solidFill>
                  <a:srgbClr val="000000"/>
                </a:solidFill>
                <a:effectLst/>
                <a:latin typeface="Arial"/>
                <a:ea typeface="Arial"/>
                <a:cs typeface="Arial"/>
                <a:hlinkClick r:id="rId2" history="0"/>
              </a:rPr>
              <a:t>https://www.chicago.gov/content/dam/city/depts/cchr/AdjSupportingInfo/basic-steps-for-filing-/BasicStepsforFiling_ProForm.pdf</a:t>
            </a:r>
            <a:endParaRPr lang="en-US" sz="1800"/>
          </a:p>
          <a:p>
            <a:pPr marL="0" indent="0">
              <a:buNone/>
            </a:pPr>
            <a:r>
              <a:rPr lang="vi" sz="1800" b="0" i="0" strike="noStrike" cap="none" spc="0" baseline="0">
                <a:solidFill>
                  <a:srgbClr val="000000"/>
                </a:solidFill>
                <a:effectLst/>
                <a:latin typeface="Arial"/>
                <a:ea typeface="Arial"/>
                <a:cs typeface="Arial"/>
              </a:rPr>
              <a:t>Trên khắp Illinois, nhân viên có thể nộp đơn khiếu nại lên đến 300 ngày sau sự cố bị cáo buộc với:</a:t>
            </a:r>
          </a:p>
          <a:p>
            <a:pPr marL="0" indent="0">
              <a:buNone/>
            </a:pPr>
            <a:r>
              <a:rPr lang="vi" sz="1800" b="0" i="0" strike="noStrike" cap="none" spc="0" baseline="0">
                <a:solidFill>
                  <a:srgbClr val="000000"/>
                </a:solidFill>
                <a:effectLst/>
                <a:latin typeface="Arial"/>
                <a:ea typeface="Arial"/>
                <a:cs typeface="Arial"/>
              </a:rPr>
              <a:t>Sở Nhân quyền Illinois</a:t>
            </a:r>
          </a:p>
          <a:p>
            <a:pPr marL="0" indent="0">
              <a:buNone/>
            </a:pPr>
            <a:r>
              <a:rPr lang="vi" sz="1800" b="0" i="0" strike="noStrike" cap="none" spc="0" baseline="0">
                <a:solidFill>
                  <a:srgbClr val="000000"/>
                </a:solidFill>
                <a:effectLst/>
                <a:latin typeface="Arial"/>
                <a:ea typeface="Arial"/>
                <a:cs typeface="Arial"/>
              </a:rPr>
              <a:t>Điện thoại:</a:t>
            </a:r>
            <a:r>
              <a:rPr lang="vi" sz="1800" b="0" i="0" strike="noStrike" cap="none" spc="0" baseline="0">
                <a:solidFill>
                  <a:srgbClr val="000000"/>
                </a:solidFill>
                <a:effectLst/>
                <a:latin typeface="Arial"/>
                <a:ea typeface="Arial"/>
                <a:cs typeface="Arial"/>
              </a:rPr>
              <a:t> </a:t>
            </a:r>
            <a:r>
              <a:rPr lang="vi" sz="1800" b="0" i="0" strike="noStrike" cap="none" spc="0" baseline="0">
                <a:solidFill>
                  <a:srgbClr val="000000"/>
                </a:solidFill>
                <a:effectLst/>
                <a:latin typeface="Arial"/>
                <a:ea typeface="Arial"/>
                <a:cs typeface="Arial"/>
              </a:rPr>
              <a:t>(877) 236-7703</a:t>
            </a:r>
          </a:p>
          <a:p>
            <a:pPr marL="0" indent="0">
              <a:buNone/>
            </a:pPr>
            <a:r>
              <a:rPr lang="vi" sz="1800" b="0" i="0" strike="noStrike" cap="none" spc="0" baseline="0">
                <a:solidFill>
                  <a:srgbClr val="000000"/>
                </a:solidFill>
                <a:effectLst/>
                <a:latin typeface="Arial"/>
                <a:ea typeface="Arial"/>
                <a:cs typeface="Arial"/>
              </a:rPr>
              <a:t>Email:</a:t>
            </a:r>
            <a:r>
              <a:rPr lang="vi" sz="1800" b="0" i="0" strike="noStrike" cap="none" spc="0" baseline="0">
                <a:solidFill>
                  <a:srgbClr val="000000"/>
                </a:solidFill>
                <a:effectLst/>
                <a:latin typeface="Arial"/>
                <a:ea typeface="Arial"/>
                <a:cs typeface="Arial"/>
              </a:rPr>
              <a:t> </a:t>
            </a:r>
            <a:r>
              <a:rPr lang="vi" sz="1800" b="0" i="0" strike="noStrike" cap="none" spc="0" baseline="0">
                <a:solidFill>
                  <a:srgbClr val="000000"/>
                </a:solidFill>
                <a:effectLst/>
                <a:latin typeface="Arial"/>
                <a:ea typeface="Arial"/>
                <a:cs typeface="Arial"/>
              </a:rPr>
              <a:t>IDHR.ReportSH@illinois.gov</a:t>
            </a:r>
          </a:p>
          <a:p>
            <a:pPr marL="0" indent="0">
              <a:buNone/>
            </a:pPr>
            <a:r>
              <a:rPr lang="vi" sz="1800" b="0" i="0" strike="noStrike" cap="none" spc="0" baseline="0">
                <a:solidFill>
                  <a:srgbClr val="000000"/>
                </a:solidFill>
                <a:effectLst/>
                <a:latin typeface="Arial"/>
                <a:ea typeface="Arial"/>
                <a:cs typeface="Arial"/>
              </a:rPr>
              <a:t>Trang web: </a:t>
            </a:r>
            <a:r>
              <a:rPr lang="vi" sz="1800" b="0" i="0" strike="noStrike" cap="none" spc="0" baseline="0">
                <a:solidFill>
                  <a:srgbClr val="000000"/>
                </a:solidFill>
                <a:effectLst/>
                <a:latin typeface="Arial"/>
                <a:ea typeface="Arial"/>
                <a:cs typeface="Arial"/>
                <a:hlinkClick r:id="rId3" history="0"/>
              </a:rPr>
              <a:t>https://shdh.illinois.gov/</a:t>
            </a:r>
            <a:endParaRPr lang="en-US" sz="1800"/>
          </a:p>
          <a:p>
            <a:pPr marL="0" indent="0">
              <a:buNone/>
            </a:pPr>
            <a:endParaRPr lang="en-US" sz="1800"/>
          </a:p>
          <a:p>
            <a:pPr marL="0" indent="0">
              <a:buNone/>
            </a:pPr>
            <a:endParaRPr lang="en-US" sz="1800"/>
          </a:p>
        </p:txBody>
      </p:sp>
      <p:sp>
        <p:nvSpPr>
          <p:cNvPr id="5" name="Slide Number Placeholder 4">
            <a:extLst>
              <a:ext uri="{FF2B5EF4-FFF2-40B4-BE49-F238E27FC236}">
                <a16:creationId xmlns:a16="http://schemas.microsoft.com/office/drawing/2014/main" id="{6B5E798E-E98B-594A-481B-A6F6CEBC33C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46</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7211076"/>
      </p:ext>
    </p:extLst>
  </p:cSld>
  <p:clrMapOvr>
    <a:masterClrMapping/>
  </p:clrMapOvr>
  <p:transition spd="med">
    <p:fade/>
  </p:transition>
  <p:timing/>
</p:sld>
</file>

<file path=ppt/slides/slide4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468C2152-E511-C241-AA71-6C4C801C2FB8}"/>
              </a:ext>
            </a:extLst>
          </p:cNvPr>
          <p:cNvSpPr>
            <a:spLocks noGrp="1"/>
          </p:cNvSpPr>
          <p:nvPr>
            <p:ph type="title"/>
          </p:nvPr>
        </p:nvSpPr>
        <p:spPr>
          <a:xfrm>
            <a:off x="819101" y="227563"/>
            <a:ext cx="7358907" cy="787032"/>
          </a:xfrm>
        </p:spPr>
        <p:txBody>
          <a:bodyPr/>
          <a:lstStyle/>
          <a:p>
            <a:r>
              <a:rPr lang="vi" sz="2800" b="0" i="0" strike="noStrike" cap="none" spc="0" baseline="0">
                <a:solidFill>
                  <a:srgbClr val="FFFFFF"/>
                </a:solidFill>
                <a:effectLst/>
                <a:latin typeface="Arial"/>
                <a:ea typeface="Arial"/>
                <a:cs typeface="Arial"/>
              </a:rPr>
              <a:t>Đạo luật Nhân quyền Maine</a:t>
            </a:r>
          </a:p>
        </p:txBody>
      </p:sp>
      <p:sp>
        <p:nvSpPr>
          <p:cNvPr id="3" name="Content Placeholder 2">
            <a:extLst>
              <a:ext uri="{FF2B5EF4-FFF2-40B4-BE49-F238E27FC236}">
                <a16:creationId xmlns:a16="http://schemas.microsoft.com/office/drawing/2014/main" id="{9772A89E-A4C9-826A-A66A-49B7F364F79F}"/>
              </a:ext>
            </a:extLst>
          </p:cNvPr>
          <p:cNvSpPr>
            <a:spLocks noGrp="1"/>
          </p:cNvSpPr>
          <p:nvPr>
            <p:ph idx="1"/>
          </p:nvPr>
        </p:nvSpPr>
        <p:spPr>
          <a:xfrm>
            <a:off x="468050" y="1601345"/>
            <a:ext cx="8435667" cy="4761411"/>
          </a:xfrm>
        </p:spPr>
        <p:txBody>
          <a:bodyPr>
            <a:noAutofit/>
          </a:bodyPr>
          <a:lstStyle/>
          <a:p>
            <a:pPr marL="0" indent="0">
              <a:buNone/>
            </a:pPr>
            <a:r>
              <a:rPr lang="vi" sz="1800" b="0" i="0" strike="noStrike" cap="none" spc="0" baseline="0">
                <a:solidFill>
                  <a:srgbClr val="000000"/>
                </a:solidFill>
                <a:effectLst/>
                <a:latin typeface="Arial"/>
                <a:ea typeface="Arial"/>
                <a:cs typeface="Arial"/>
              </a:rPr>
              <a:t>Cấm phân biệt đối xử và quấy rối nhân viên dựa trên:</a:t>
            </a:r>
          </a:p>
          <a:p>
            <a:r>
              <a:rPr lang="vi" sz="1800" b="0" i="0" strike="noStrike" cap="none" spc="0" baseline="0">
                <a:solidFill>
                  <a:srgbClr val="000000"/>
                </a:solidFill>
                <a:effectLst/>
                <a:latin typeface="Arial"/>
                <a:ea typeface="Arial"/>
                <a:cs typeface="Arial"/>
              </a:rPr>
              <a:t>Chủng tộc</a:t>
            </a:r>
          </a:p>
          <a:p>
            <a:r>
              <a:rPr lang="vi" sz="1800" b="0" i="0" strike="noStrike" cap="none" spc="0" baseline="0">
                <a:solidFill>
                  <a:srgbClr val="000000"/>
                </a:solidFill>
                <a:effectLst/>
                <a:latin typeface="Arial"/>
                <a:ea typeface="Arial"/>
                <a:cs typeface="Arial"/>
              </a:rPr>
              <a:t>Màu sắc</a:t>
            </a:r>
          </a:p>
          <a:p>
            <a:r>
              <a:rPr lang="vi" sz="1800" b="0" i="0" strike="noStrike" cap="none" spc="0" baseline="0">
                <a:solidFill>
                  <a:srgbClr val="000000"/>
                </a:solidFill>
                <a:effectLst/>
                <a:latin typeface="Arial"/>
                <a:ea typeface="Arial"/>
                <a:cs typeface="Arial"/>
              </a:rPr>
              <a:t>Giới tính (bao gồm mang thai, sinh con hoặc các tình trạng bệnh lý liên quan)</a:t>
            </a:r>
          </a:p>
          <a:p>
            <a:r>
              <a:rPr lang="vi" sz="1800" b="0" i="0" strike="noStrike" cap="none" spc="0" baseline="0">
                <a:solidFill>
                  <a:srgbClr val="000000"/>
                </a:solidFill>
                <a:effectLst/>
                <a:latin typeface="Arial"/>
                <a:ea typeface="Arial"/>
                <a:cs typeface="Arial"/>
              </a:rPr>
              <a:t>Khuynh hướng tình dục (bao gồm bản dạng giới và biểu hiện giới)</a:t>
            </a:r>
          </a:p>
          <a:p>
            <a:r>
              <a:rPr lang="vi" sz="1800" b="0" i="0" strike="noStrike" cap="none" spc="0" baseline="0">
                <a:solidFill>
                  <a:srgbClr val="000000"/>
                </a:solidFill>
                <a:effectLst/>
                <a:latin typeface="Arial"/>
                <a:ea typeface="Arial"/>
                <a:cs typeface="Arial"/>
              </a:rPr>
              <a:t>Tuổi</a:t>
            </a:r>
          </a:p>
          <a:p>
            <a:r>
              <a:rPr lang="vi" sz="1800" b="0" i="0" strike="noStrike" cap="none" spc="0" baseline="0">
                <a:solidFill>
                  <a:srgbClr val="000000"/>
                </a:solidFill>
                <a:effectLst/>
                <a:latin typeface="Arial"/>
                <a:ea typeface="Arial"/>
                <a:cs typeface="Arial"/>
              </a:rPr>
              <a:t>Khuyết tật về thể chất hoặc tinh thần (bao gồm yêu cầu điều chỉnh tình trạng khuyết tật)</a:t>
            </a:r>
          </a:p>
          <a:p>
            <a:r>
              <a:rPr lang="vi" sz="1800" b="0" i="0" strike="noStrike" cap="none" spc="0" baseline="0">
                <a:solidFill>
                  <a:srgbClr val="000000"/>
                </a:solidFill>
                <a:effectLst/>
                <a:latin typeface="Arial"/>
                <a:ea typeface="Arial"/>
                <a:cs typeface="Arial"/>
              </a:rPr>
              <a:t>Tiền phân hủy di truyền</a:t>
            </a:r>
          </a:p>
          <a:p>
            <a:r>
              <a:rPr lang="vi" sz="1800" b="0" i="0" strike="noStrike" cap="none" spc="0" baseline="0">
                <a:solidFill>
                  <a:srgbClr val="000000"/>
                </a:solidFill>
                <a:effectLst/>
                <a:latin typeface="Arial"/>
                <a:ea typeface="Arial"/>
                <a:cs typeface="Arial"/>
              </a:rPr>
              <a:t>Tôn giáo</a:t>
            </a:r>
          </a:p>
          <a:p>
            <a:r>
              <a:rPr lang="vi" sz="1800" b="0" i="0" strike="noStrike" cap="none" spc="0" baseline="0">
                <a:solidFill>
                  <a:srgbClr val="000000"/>
                </a:solidFill>
                <a:effectLst/>
                <a:latin typeface="Arial"/>
                <a:ea typeface="Arial"/>
                <a:cs typeface="Arial"/>
              </a:rPr>
              <a:t>Tổ tiên</a:t>
            </a:r>
          </a:p>
          <a:p>
            <a:r>
              <a:rPr lang="vi" sz="1800" b="0" i="0" strike="noStrike" cap="none" spc="0" baseline="0">
                <a:solidFill>
                  <a:srgbClr val="000000"/>
                </a:solidFill>
                <a:effectLst/>
                <a:latin typeface="Arial"/>
                <a:ea typeface="Arial"/>
                <a:cs typeface="Arial"/>
              </a:rPr>
              <a:t>Nguồn gốc Quốc gia</a:t>
            </a:r>
          </a:p>
          <a:p>
            <a:pPr marL="0" indent="0">
              <a:buNone/>
            </a:pPr>
            <a:r>
              <a:rPr lang="vi" sz="1800" b="0" i="0" strike="noStrike" cap="none" spc="0" baseline="0">
                <a:solidFill>
                  <a:srgbClr val="000000"/>
                </a:solidFill>
                <a:effectLst/>
                <a:latin typeface="Arial"/>
                <a:ea typeface="Arial"/>
                <a:cs typeface="Arial"/>
              </a:rPr>
              <a:t>Bảo vệ chống lại sự trả thù đối với nhân viên vì đã thực hiện các quyền theo Đạo luật, khiếu nại về vi phạm Đạo luật, hoặc làm chứng hoặc tham gia vào một cuộc điều tra hoặc tố tụng.</a:t>
            </a:r>
          </a:p>
        </p:txBody>
      </p:sp>
      <p:sp>
        <p:nvSpPr>
          <p:cNvPr id="5" name="Slide Number Placeholder 4">
            <a:extLst>
              <a:ext uri="{FF2B5EF4-FFF2-40B4-BE49-F238E27FC236}">
                <a16:creationId xmlns:a16="http://schemas.microsoft.com/office/drawing/2014/main" id="{6B5E798E-E98B-594A-481B-A6F6CEBC33C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47</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3000662"/>
      </p:ext>
    </p:extLst>
  </p:cSld>
  <p:clrMapOvr>
    <a:masterClrMapping/>
  </p:clrMapOvr>
  <p:transition spd="med">
    <p:fade/>
  </p:transition>
  <p:timing/>
</p:sld>
</file>

<file path=ppt/slides/slide4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468C2152-E511-C241-AA71-6C4C801C2FB8}"/>
              </a:ext>
            </a:extLst>
          </p:cNvPr>
          <p:cNvSpPr>
            <a:spLocks noGrp="1"/>
          </p:cNvSpPr>
          <p:nvPr>
            <p:ph type="title"/>
          </p:nvPr>
        </p:nvSpPr>
        <p:spPr>
          <a:xfrm>
            <a:off x="800051" y="227563"/>
            <a:ext cx="7358907" cy="787032"/>
          </a:xfrm>
        </p:spPr>
        <p:txBody>
          <a:bodyPr/>
          <a:lstStyle/>
          <a:p>
            <a:r>
              <a:rPr lang="vi" sz="2800" b="0" i="0" strike="noStrike" cap="none" spc="0" baseline="0">
                <a:solidFill>
                  <a:srgbClr val="FFFFFF"/>
                </a:solidFill>
                <a:effectLst/>
                <a:latin typeface="Arial"/>
                <a:ea typeface="Arial"/>
                <a:cs typeface="Arial"/>
              </a:rPr>
              <a:t>Maine – Quấy rối Tình dục</a:t>
            </a:r>
          </a:p>
        </p:txBody>
      </p:sp>
      <p:sp>
        <p:nvSpPr>
          <p:cNvPr id="3" name="Content Placeholder 2">
            <a:extLst>
              <a:ext uri="{FF2B5EF4-FFF2-40B4-BE49-F238E27FC236}">
                <a16:creationId xmlns:a16="http://schemas.microsoft.com/office/drawing/2014/main" id="{9772A89E-A4C9-826A-A66A-49B7F364F79F}"/>
              </a:ext>
            </a:extLst>
          </p:cNvPr>
          <p:cNvSpPr>
            <a:spLocks noGrp="1"/>
          </p:cNvSpPr>
          <p:nvPr>
            <p:ph idx="1"/>
          </p:nvPr>
        </p:nvSpPr>
        <p:spPr>
          <a:xfrm>
            <a:off x="468050" y="1796942"/>
            <a:ext cx="8435667" cy="4761411"/>
          </a:xfrm>
        </p:spPr>
        <p:txBody>
          <a:bodyPr>
            <a:noAutofit/>
          </a:bodyPr>
          <a:lstStyle/>
          <a:p>
            <a:pPr marL="0" indent="0">
              <a:buNone/>
            </a:pPr>
            <a:r>
              <a:rPr lang="vi" sz="2000" b="0" i="0" strike="noStrike" cap="none" spc="0" baseline="0">
                <a:solidFill>
                  <a:srgbClr val="000000"/>
                </a:solidFill>
                <a:effectLst/>
                <a:latin typeface="Arial"/>
                <a:ea typeface="Arial"/>
                <a:cs typeface="Arial"/>
              </a:rPr>
              <a:t>Đạo luật Nhân quyền Maine nghiêm cấm quấy rối tình dục.</a:t>
            </a:r>
          </a:p>
          <a:p>
            <a:pPr marL="0" indent="0">
              <a:buNone/>
            </a:pPr>
            <a:endParaRPr lang="en-US" sz="2000"/>
          </a:p>
          <a:p>
            <a:pPr marL="0" indent="0">
              <a:buNone/>
            </a:pPr>
            <a:r>
              <a:rPr lang="vi" sz="2000" b="0" i="0" strike="noStrike" cap="none" spc="0" baseline="0">
                <a:solidFill>
                  <a:srgbClr val="000000"/>
                </a:solidFill>
                <a:effectLst/>
                <a:latin typeface="Arial"/>
                <a:ea typeface="Arial"/>
                <a:cs typeface="Arial"/>
              </a:rPr>
              <a:t>Quấy rối tình dục là hành vi gạ gẫm tình dục không mong muốn, yêu cầu quan hệ tình dục và hành vi bằng lời nói hoặc thể chất khác có tính chất tình dục đe dọa:</a:t>
            </a:r>
          </a:p>
          <a:p>
            <a:r>
              <a:rPr lang="vi" sz="2000" b="0" i="0" strike="noStrike" cap="none" spc="0" baseline="0">
                <a:solidFill>
                  <a:srgbClr val="000000"/>
                </a:solidFill>
                <a:effectLst/>
                <a:latin typeface="Arial"/>
                <a:ea typeface="Arial"/>
                <a:cs typeface="Arial"/>
              </a:rPr>
              <a:t>bảo mật công việc,</a:t>
            </a:r>
            <a:r>
              <a:rPr lang="vi" sz="2000" b="0" i="0" strike="noStrike" cap="none" spc="0" baseline="0">
                <a:solidFill>
                  <a:srgbClr val="000000"/>
                </a:solidFill>
                <a:effectLst/>
                <a:latin typeface="Arial"/>
                <a:ea typeface="Arial"/>
                <a:cs typeface="Arial"/>
              </a:rPr>
              <a:t> </a:t>
            </a:r>
          </a:p>
          <a:p>
            <a:r>
              <a:rPr lang="vi" sz="2000" b="0" i="0" strike="noStrike" cap="none" spc="0" baseline="0">
                <a:solidFill>
                  <a:srgbClr val="000000"/>
                </a:solidFill>
                <a:effectLst/>
                <a:latin typeface="Arial"/>
                <a:ea typeface="Arial"/>
                <a:cs typeface="Arial"/>
              </a:rPr>
              <a:t>điều kiện làm việc, hoặc</a:t>
            </a:r>
            <a:r>
              <a:rPr lang="vi" sz="2000" b="0" i="0" strike="noStrike" cap="none" spc="0" baseline="0">
                <a:solidFill>
                  <a:srgbClr val="000000"/>
                </a:solidFill>
                <a:effectLst/>
                <a:latin typeface="Arial"/>
                <a:ea typeface="Arial"/>
                <a:cs typeface="Arial"/>
              </a:rPr>
              <a:t> </a:t>
            </a:r>
          </a:p>
          <a:p>
            <a:r>
              <a:rPr lang="vi" sz="2000" b="0" i="0" strike="noStrike" cap="none" spc="0" baseline="0">
                <a:solidFill>
                  <a:srgbClr val="000000"/>
                </a:solidFill>
                <a:effectLst/>
                <a:latin typeface="Arial"/>
                <a:ea typeface="Arial"/>
                <a:cs typeface="Arial"/>
              </a:rPr>
              <a:t>thúc đẩy cơ hội.</a:t>
            </a:r>
          </a:p>
          <a:p>
            <a:pPr marL="0" indent="0">
              <a:buNone/>
            </a:pPr>
            <a:r>
              <a:rPr lang="vi" sz="2000" b="0" i="0" strike="noStrike" cap="none" spc="0" baseline="0">
                <a:solidFill>
                  <a:srgbClr val="000000"/>
                </a:solidFill>
                <a:effectLst/>
                <a:latin typeface="Arial"/>
                <a:ea typeface="Arial"/>
                <a:cs typeface="Arial"/>
              </a:rPr>
              <a:t>Bao gồm trả thù vì đã khiếu nại về quấy rối tình dục.</a:t>
            </a:r>
          </a:p>
        </p:txBody>
      </p:sp>
      <p:sp>
        <p:nvSpPr>
          <p:cNvPr id="5" name="Slide Number Placeholder 4">
            <a:extLst>
              <a:ext uri="{FF2B5EF4-FFF2-40B4-BE49-F238E27FC236}">
                <a16:creationId xmlns:a16="http://schemas.microsoft.com/office/drawing/2014/main" id="{6B5E798E-E98B-594A-481B-A6F6CEBC33C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48</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2656022"/>
      </p:ext>
    </p:extLst>
  </p:cSld>
  <p:clrMapOvr>
    <a:masterClrMapping/>
  </p:clrMapOvr>
  <p:transition spd="med">
    <p:fade/>
  </p:transition>
  <p:timing/>
</p:sld>
</file>

<file path=ppt/slides/slide4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468C2152-E511-C241-AA71-6C4C801C2FB8}"/>
              </a:ext>
            </a:extLst>
          </p:cNvPr>
          <p:cNvSpPr>
            <a:spLocks noGrp="1"/>
          </p:cNvSpPr>
          <p:nvPr>
            <p:ph type="title"/>
          </p:nvPr>
        </p:nvSpPr>
        <p:spPr>
          <a:xfrm>
            <a:off x="790526" y="0"/>
            <a:ext cx="7358907" cy="787032"/>
          </a:xfrm>
        </p:spPr>
        <p:txBody>
          <a:bodyPr/>
          <a:lstStyle/>
          <a:p>
            <a:r>
              <a:rPr lang="vi" sz="2800" b="0" i="0" strike="noStrike" cap="none" spc="0" baseline="0">
                <a:solidFill>
                  <a:srgbClr val="FFFFFF"/>
                </a:solidFill>
                <a:effectLst/>
                <a:latin typeface="Arial"/>
                <a:ea typeface="Arial"/>
                <a:cs typeface="Arial"/>
              </a:rPr>
              <a:t>Ngoài quy trình khiếu nại nội bộ của RPM:</a:t>
            </a:r>
            <a:r>
              <a:rPr lang="vi" sz="2800" b="0" i="0" strike="noStrike" cap="none" spc="0" baseline="0">
                <a:solidFill>
                  <a:srgbClr val="FFFFFF"/>
                </a:solidFill>
                <a:effectLst/>
                <a:latin typeface="Arial"/>
                <a:ea typeface="Arial"/>
                <a:cs typeface="Arial"/>
              </a:rPr>
              <a:t> </a:t>
            </a:r>
          </a:p>
        </p:txBody>
      </p:sp>
      <p:sp>
        <p:nvSpPr>
          <p:cNvPr id="3" name="Content Placeholder 2">
            <a:extLst>
              <a:ext uri="{FF2B5EF4-FFF2-40B4-BE49-F238E27FC236}">
                <a16:creationId xmlns:a16="http://schemas.microsoft.com/office/drawing/2014/main" id="{9772A89E-A4C9-826A-A66A-49B7F364F79F}"/>
              </a:ext>
            </a:extLst>
          </p:cNvPr>
          <p:cNvSpPr>
            <a:spLocks noGrp="1"/>
          </p:cNvSpPr>
          <p:nvPr>
            <p:ph idx="1"/>
          </p:nvPr>
        </p:nvSpPr>
        <p:spPr>
          <a:xfrm>
            <a:off x="468050" y="1908810"/>
            <a:ext cx="8435667" cy="4761411"/>
          </a:xfrm>
        </p:spPr>
        <p:txBody>
          <a:bodyPr>
            <a:noAutofit/>
          </a:bodyPr>
          <a:lstStyle/>
          <a:p>
            <a:pPr marL="0" indent="0">
              <a:buNone/>
            </a:pPr>
            <a:r>
              <a:rPr lang="vi" sz="2000" b="0" i="0" strike="noStrike" cap="none" spc="0" baseline="0">
                <a:solidFill>
                  <a:srgbClr val="000000"/>
                </a:solidFill>
                <a:effectLst/>
                <a:latin typeface="Arial"/>
                <a:ea typeface="Arial"/>
                <a:cs typeface="Arial"/>
              </a:rPr>
              <a:t>Ngoài quy trình khiếu nại nội bộ của chủ lao động, quý vị có thể liên hệ:</a:t>
            </a:r>
          </a:p>
          <a:p>
            <a:pPr marL="0" indent="0">
              <a:buNone/>
            </a:pPr>
            <a:endParaRPr lang="en-US" sz="2000"/>
          </a:p>
          <a:p>
            <a:pPr marL="0" indent="0">
              <a:buNone/>
            </a:pPr>
            <a:r>
              <a:rPr lang="vi" sz="2000" b="0" i="0" strike="noStrike" cap="none" spc="0" baseline="0">
                <a:solidFill>
                  <a:srgbClr val="000000"/>
                </a:solidFill>
                <a:effectLst/>
                <a:latin typeface="Arial"/>
                <a:ea typeface="Arial"/>
                <a:cs typeface="Arial"/>
              </a:rPr>
              <a:t>Ủy ban Nhân quyền Maine</a:t>
            </a:r>
          </a:p>
          <a:p>
            <a:pPr marL="0" indent="0">
              <a:buNone/>
            </a:pPr>
            <a:r>
              <a:rPr lang="vi" sz="2000" b="0" i="0" strike="noStrike" cap="none" spc="0" baseline="0">
                <a:solidFill>
                  <a:srgbClr val="000000"/>
                </a:solidFill>
                <a:effectLst/>
                <a:latin typeface="Arial"/>
                <a:ea typeface="Arial"/>
                <a:cs typeface="Arial"/>
              </a:rPr>
              <a:t>51 Nhà ga Tiểu bang, Augusta, Maine 04333-0051</a:t>
            </a:r>
          </a:p>
          <a:p>
            <a:pPr marL="0" indent="0">
              <a:buNone/>
            </a:pPr>
            <a:r>
              <a:rPr lang="vi" sz="2000" b="0" i="0" strike="noStrike" cap="none" spc="0" baseline="0">
                <a:solidFill>
                  <a:srgbClr val="000000"/>
                </a:solidFill>
                <a:effectLst/>
                <a:latin typeface="Arial"/>
                <a:ea typeface="Arial"/>
                <a:cs typeface="Arial"/>
              </a:rPr>
              <a:t>Điện thoại:</a:t>
            </a:r>
            <a:r>
              <a:rPr lang="vi" sz="2000" b="0" i="0" strike="noStrike" cap="none" spc="0" baseline="0">
                <a:solidFill>
                  <a:srgbClr val="000000"/>
                </a:solidFill>
                <a:effectLst/>
                <a:latin typeface="Arial"/>
                <a:ea typeface="Arial"/>
                <a:cs typeface="Arial"/>
              </a:rPr>
              <a:t> </a:t>
            </a:r>
            <a:r>
              <a:rPr lang="vi" sz="2000" b="0" i="0" strike="noStrike" cap="none" spc="0" baseline="0">
                <a:solidFill>
                  <a:srgbClr val="000000"/>
                </a:solidFill>
                <a:effectLst/>
                <a:latin typeface="Arial"/>
                <a:ea typeface="Arial"/>
                <a:cs typeface="Arial"/>
              </a:rPr>
              <a:t>(207) 624-6290</a:t>
            </a:r>
          </a:p>
          <a:p>
            <a:pPr marL="0" indent="0">
              <a:buNone/>
            </a:pPr>
            <a:r>
              <a:rPr lang="vi" sz="2000" b="0" i="0" strike="noStrike" cap="none" spc="0" baseline="0">
                <a:solidFill>
                  <a:srgbClr val="000000"/>
                </a:solidFill>
                <a:effectLst/>
                <a:latin typeface="Arial"/>
                <a:ea typeface="Arial"/>
                <a:cs typeface="Arial"/>
              </a:rPr>
              <a:t>Fax:</a:t>
            </a:r>
            <a:r>
              <a:rPr lang="vi" sz="2000" b="0" i="0" strike="noStrike" cap="none" spc="0" baseline="0">
                <a:solidFill>
                  <a:srgbClr val="000000"/>
                </a:solidFill>
                <a:effectLst/>
                <a:latin typeface="Arial"/>
                <a:ea typeface="Arial"/>
                <a:cs typeface="Arial"/>
              </a:rPr>
              <a:t> </a:t>
            </a:r>
            <a:r>
              <a:rPr lang="vi" sz="2000" b="0" i="0" strike="noStrike" cap="none" spc="0" baseline="0">
                <a:solidFill>
                  <a:srgbClr val="000000"/>
                </a:solidFill>
                <a:effectLst/>
                <a:latin typeface="Arial"/>
                <a:ea typeface="Arial"/>
                <a:cs typeface="Arial"/>
              </a:rPr>
              <a:t>(207) 624-8729</a:t>
            </a:r>
          </a:p>
          <a:p>
            <a:pPr marL="0" indent="0">
              <a:buNone/>
            </a:pPr>
            <a:r>
              <a:rPr lang="vi" sz="2000" b="0" i="0" strike="noStrike" cap="none" spc="0" baseline="0">
                <a:solidFill>
                  <a:srgbClr val="000000"/>
                </a:solidFill>
                <a:effectLst/>
                <a:latin typeface="Arial"/>
                <a:ea typeface="Arial"/>
                <a:cs typeface="Arial"/>
                <a:hlinkClick r:id="rId2" history="0"/>
              </a:rPr>
              <a:t>http://www.maine.gov/mhrc</a:t>
            </a:r>
            <a:endParaRPr lang="en-US" sz="2000"/>
          </a:p>
        </p:txBody>
      </p:sp>
      <p:sp>
        <p:nvSpPr>
          <p:cNvPr id="5" name="Slide Number Placeholder 4">
            <a:extLst>
              <a:ext uri="{FF2B5EF4-FFF2-40B4-BE49-F238E27FC236}">
                <a16:creationId xmlns:a16="http://schemas.microsoft.com/office/drawing/2014/main" id="{6B5E798E-E98B-594A-481B-A6F6CEBC33C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49</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4630743"/>
      </p:ext>
    </p:extLst>
  </p:cSld>
  <p:clrMapOvr>
    <a:masterClrMapping/>
  </p:clrMapOvr>
  <p:transition spd="med">
    <p:fade/>
  </p:transition>
  <p:timing/>
</p:sld>
</file>

<file path=ppt/slides/slide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Pr>
        <a:solidFill>
          <a:schemeClr val="bg1">
            <a:alpha val="83000"/>
          </a:schemeClr>
        </a:solidFill>
        <a:effectLst/>
      </p:bgPr>
    </p:bg>
    <p:spTree>
      <p:nvGrpSpPr>
        <p:cNvPr id="1" name=""/>
        <p:cNvGrpSpPr/>
        <p:nvPr/>
      </p:nvGrpSpPr>
      <p:grpSpPr>
        <a:xfrm>
          <a:off x="0" y="0"/>
          <a:ext cx="0" cy="0"/>
        </a:xfrm>
      </p:grpSpPr>
      <p:pic>
        <p:nvPicPr>
          <p:cNvPr id="6" name="Picture 5" descr="A group of colorful blocks with people icons">
            <a:extLst>
              <a:ext uri="{FF2B5EF4-FFF2-40B4-BE49-F238E27FC236}">
                <a16:creationId xmlns:a16="http://schemas.microsoft.com/office/drawing/2014/main" id="{8BE666DB-2117-0DB4-53E8-C98B82168018}"/>
              </a:ext>
            </a:extLst>
          </p:cNvPr>
          <p:cNvPicPr>
            <a:picLocks noChangeAspect="1"/>
          </p:cNvPicPr>
          <p:nvPr/>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colorTemperature colorTemp="5900"/>
                    </a14:imgEffect>
                    <a14:imgEffect>
                      <a14:saturation sat="300000"/>
                    </a14:imgEffect>
                  </a14:imgLayer>
                </a14:imgProps>
              </a:ext>
              <a:ext uri="{837473B0-CC2E-450A-ABE3-18F120FF3D39}">
                <a1611:picAttrSrcUrl xmlns:a1611="http://schemas.microsoft.com/office/drawing/2016/11/main" r:id="rId5" r:embed="rId5"/>
              </a:ext>
            </a:extLst>
          </a:blip>
          <a:stretch>
            <a:fillRect/>
          </a:stretch>
        </p:blipFill>
        <p:spPr>
          <a:xfrm rot="21226066">
            <a:off x="-1037809" y="988135"/>
            <a:ext cx="11591086" cy="6519985"/>
          </a:xfrm>
          <a:prstGeom prst="rect">
            <a:avLst/>
          </a:prstGeom>
        </p:spPr>
      </p:pic>
      <p:sp>
        <p:nvSpPr>
          <p:cNvPr id="2" name="Title 1">
            <a:extLst>
              <a:ext uri="{FF2B5EF4-FFF2-40B4-BE49-F238E27FC236}">
                <a16:creationId xmlns:a16="http://schemas.microsoft.com/office/drawing/2014/main" id="{21FF5FBC-3037-4D3F-8933-E634C55924D7}"/>
              </a:ext>
            </a:extLst>
          </p:cNvPr>
          <p:cNvSpPr>
            <a:spLocks noGrp="1"/>
          </p:cNvSpPr>
          <p:nvPr>
            <p:ph type="title"/>
          </p:nvPr>
        </p:nvSpPr>
        <p:spPr>
          <a:xfrm>
            <a:off x="790526" y="113650"/>
            <a:ext cx="7358907" cy="787032"/>
          </a:xfrm>
        </p:spPr>
        <p:txBody>
          <a:bodyPr/>
          <a:lstStyle/>
          <a:p>
            <a:r>
              <a:rPr lang="vi" sz="2800" b="1" i="0" strike="noStrike" cap="none" spc="0" baseline="0">
                <a:solidFill>
                  <a:srgbClr val="FFFFFF"/>
                </a:solidFill>
                <a:effectLst/>
                <a:latin typeface="Arial"/>
                <a:ea typeface="Arial"/>
                <a:cs typeface="Arial"/>
              </a:rPr>
              <a:t>Ai được bảo vệ chống lại hành vi quấy rối? </a:t>
            </a:r>
          </a:p>
        </p:txBody>
      </p:sp>
      <p:sp>
        <p:nvSpPr>
          <p:cNvPr id="5" name="Slide Number Placeholder 4">
            <a:extLst>
              <a:ext uri="{FF2B5EF4-FFF2-40B4-BE49-F238E27FC236}">
                <a16:creationId xmlns:a16="http://schemas.microsoft.com/office/drawing/2014/main" id="{4272448E-1CAA-4EF1-A9C1-52547A35B05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5</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7530AF6C-CEEF-CD84-A06F-693BAA6473F6}"/>
              </a:ext>
            </a:extLst>
          </p:cNvPr>
          <p:cNvSpPr txBox="1"/>
          <p:nvPr/>
        </p:nvSpPr>
        <p:spPr>
          <a:xfrm>
            <a:off x="341168" y="2000250"/>
            <a:ext cx="5230957" cy="448056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ct val="0"/>
              </a:spcBef>
              <a:spcAft>
                <a:spcPct val="0"/>
              </a:spcAft>
              <a:buClrTx/>
              <a:buSzTx/>
              <a:buFont typeface="Arial" panose="020b0604020202020204" pitchFamily="34" charset="0"/>
              <a:buChar char="•"/>
              <a:defRPr/>
            </a:pPr>
            <a:r>
              <a:rPr lang="vi" sz="3200" b="0" i="0" strike="noStrike" cap="none" spc="0" baseline="0">
                <a:solidFill>
                  <a:srgbClr val="000000"/>
                </a:solidFill>
                <a:effectLst/>
                <a:latin typeface="Arial"/>
                <a:ea typeface="Arial"/>
                <a:cs typeface="Arial"/>
              </a:rPr>
              <a:t>Tất cả nhân viên</a:t>
            </a:r>
          </a:p>
          <a:p>
            <a:pPr marL="285750" marR="0" lvl="0" indent="-285750" algn="l" defTabSz="914400" rtl="0" eaLnBrk="1" fontAlgn="auto" latinLnBrk="0" hangingPunct="1">
              <a:lnSpc>
                <a:spcPct val="100000"/>
              </a:lnSpc>
              <a:spcBef>
                <a:spcPct val="0"/>
              </a:spcBef>
              <a:spcAft>
                <a:spcPct val="0"/>
              </a:spcAft>
              <a:buClrTx/>
              <a:buSzTx/>
              <a:buFont typeface="Arial" panose="020b0604020202020204" pitchFamily="34" charset="0"/>
              <a:buChar char="•"/>
              <a:defRPr/>
            </a:pPr>
            <a:r>
              <a:rPr lang="vi" sz="3200" b="0" i="0" strike="noStrike" cap="none" spc="0" baseline="0">
                <a:solidFill>
                  <a:srgbClr val="000000"/>
                </a:solidFill>
                <a:effectLst/>
                <a:latin typeface="Arial"/>
                <a:ea typeface="Arial"/>
                <a:cs typeface="Arial"/>
              </a:rPr>
              <a:t>Ứng viên xin việc</a:t>
            </a:r>
          </a:p>
          <a:p>
            <a:pPr marL="285750" marR="0" lvl="0" indent="-285750" algn="l" defTabSz="914400" rtl="0" eaLnBrk="1" fontAlgn="auto" latinLnBrk="0" hangingPunct="1">
              <a:lnSpc>
                <a:spcPct val="100000"/>
              </a:lnSpc>
              <a:spcBef>
                <a:spcPct val="0"/>
              </a:spcBef>
              <a:spcAft>
                <a:spcPct val="0"/>
              </a:spcAft>
              <a:buClrTx/>
              <a:buSzTx/>
              <a:buFont typeface="Arial" panose="020b0604020202020204" pitchFamily="34" charset="0"/>
              <a:buChar char="•"/>
              <a:defRPr/>
            </a:pPr>
            <a:r>
              <a:rPr lang="vi" sz="3200" b="0" i="0" strike="noStrike" cap="none" spc="0" baseline="0">
                <a:solidFill>
                  <a:srgbClr val="000000"/>
                </a:solidFill>
                <a:effectLst/>
                <a:latin typeface="Arial"/>
                <a:ea typeface="Arial"/>
                <a:cs typeface="Arial"/>
              </a:rPr>
              <a:t>Ở nhiều tiểu bang, các nhà thầu độc lập</a:t>
            </a:r>
            <a:r>
              <a:rPr lang="vi" sz="3200" b="0" i="0" strike="noStrike" cap="none" spc="0" baseline="0">
                <a:solidFill>
                  <a:srgbClr val="000000"/>
                </a:solidFill>
                <a:effectLst/>
                <a:latin typeface="Arial"/>
                <a:ea typeface="Arial"/>
                <a:cs typeface="Arial"/>
              </a:rPr>
              <a:t> </a:t>
            </a:r>
          </a:p>
          <a:p>
            <a:pPr marL="285750" marR="0" lvl="0" indent="-285750" algn="l" defTabSz="914400" rtl="0" eaLnBrk="1" fontAlgn="auto" latinLnBrk="0" hangingPunct="1">
              <a:lnSpc>
                <a:spcPct val="100000"/>
              </a:lnSpc>
              <a:spcBef>
                <a:spcPct val="0"/>
              </a:spcBef>
              <a:spcAft>
                <a:spcPct val="0"/>
              </a:spcAft>
              <a:buClrTx/>
              <a:buSzTx/>
              <a:buFont typeface="Arial" panose="020b0604020202020204" pitchFamily="34" charset="0"/>
              <a:buChar char="•"/>
              <a:defRPr/>
            </a:pPr>
            <a:r>
              <a:rPr lang="vi" sz="3200" b="0" i="0" strike="noStrike" cap="none" spc="0" baseline="0">
                <a:solidFill>
                  <a:srgbClr val="000000"/>
                </a:solidFill>
                <a:effectLst/>
                <a:latin typeface="Arial"/>
                <a:ea typeface="Arial"/>
                <a:cs typeface="Arial"/>
              </a:rPr>
              <a:t>Nghĩa vụ bảo vệ khách hàng, nhà cung cấp và những người khác mà chúng ta gặp phải trong công việc</a:t>
            </a:r>
            <a:r>
              <a:rPr lang="vi" sz="3200" b="0" i="0" strike="noStrike" cap="none" spc="0" baseline="0">
                <a:solidFill>
                  <a:srgbClr val="000000"/>
                </a:solidFill>
                <a:effectLst/>
                <a:latin typeface="Arial"/>
                <a:ea typeface="Arial"/>
                <a:cs typeface="Arial"/>
              </a:rPr>
              <a:t> </a:t>
            </a:r>
            <a:endParaRPr kumimoji="0" lang="en-US" sz="3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3145254"/>
      </p:ext>
    </p:extLst>
  </p:cSld>
  <p:clrMapOvr>
    <a:masterClrMapping/>
  </p:clrMapOvr>
  <p:transition spd="med">
    <p:fade/>
  </p:transition>
  <p:timing/>
</p:sld>
</file>

<file path=ppt/slides/slide5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468C2152-E511-C241-AA71-6C4C801C2FB8}"/>
              </a:ext>
            </a:extLst>
          </p:cNvPr>
          <p:cNvSpPr>
            <a:spLocks noGrp="1"/>
          </p:cNvSpPr>
          <p:nvPr>
            <p:ph type="title"/>
          </p:nvPr>
        </p:nvSpPr>
        <p:spPr>
          <a:xfrm>
            <a:off x="781001" y="190500"/>
            <a:ext cx="7358907" cy="787032"/>
          </a:xfrm>
        </p:spPr>
        <p:txBody>
          <a:bodyPr/>
          <a:lstStyle/>
          <a:p>
            <a:r>
              <a:rPr lang="vi" sz="2800" b="0" i="0" strike="noStrike" cap="none" spc="0" baseline="0">
                <a:solidFill>
                  <a:srgbClr val="FFFFFF"/>
                </a:solidFill>
                <a:effectLst/>
                <a:latin typeface="Arial"/>
                <a:ea typeface="Arial"/>
                <a:cs typeface="Arial"/>
              </a:rPr>
              <a:t>Maryland – Các lớp học được bảo vệ</a:t>
            </a:r>
          </a:p>
        </p:txBody>
      </p:sp>
      <p:sp>
        <p:nvSpPr>
          <p:cNvPr id="3" name="Content Placeholder 2">
            <a:extLst>
              <a:ext uri="{FF2B5EF4-FFF2-40B4-BE49-F238E27FC236}">
                <a16:creationId xmlns:a16="http://schemas.microsoft.com/office/drawing/2014/main" id="{9772A89E-A4C9-826A-A66A-49B7F364F79F}"/>
              </a:ext>
            </a:extLst>
          </p:cNvPr>
          <p:cNvSpPr>
            <a:spLocks noGrp="1"/>
          </p:cNvSpPr>
          <p:nvPr>
            <p:ph idx="1"/>
          </p:nvPr>
        </p:nvSpPr>
        <p:spPr>
          <a:xfrm>
            <a:off x="468050" y="1723160"/>
            <a:ext cx="8435667" cy="4761411"/>
          </a:xfrm>
        </p:spPr>
        <p:txBody>
          <a:bodyPr>
            <a:noAutofit/>
          </a:bodyPr>
          <a:lstStyle/>
          <a:p>
            <a:pPr marL="0" indent="0">
              <a:buNone/>
            </a:pPr>
            <a:r>
              <a:rPr lang="vi" sz="2000" b="0" i="0" strike="noStrike" cap="none" spc="0" baseline="0">
                <a:solidFill>
                  <a:srgbClr val="000000"/>
                </a:solidFill>
                <a:effectLst/>
                <a:latin typeface="Arial"/>
                <a:ea typeface="Arial"/>
                <a:cs typeface="Arial"/>
              </a:rPr>
              <a:t>Cấm phân biệt đối xử trong công việc dựa trên:</a:t>
            </a:r>
          </a:p>
          <a:p>
            <a:r>
              <a:rPr lang="vi" sz="2000" b="0" i="0" strike="noStrike" cap="none" spc="0" baseline="0">
                <a:solidFill>
                  <a:srgbClr val="000000"/>
                </a:solidFill>
                <a:effectLst/>
                <a:latin typeface="Arial"/>
                <a:ea typeface="Arial"/>
                <a:cs typeface="Arial"/>
              </a:rPr>
              <a:t>Chủng tộc (bao gồm kết cấu tóc, kiểu tóc afro và kiểu tóc bảo vệ)</a:t>
            </a:r>
          </a:p>
          <a:p>
            <a:r>
              <a:rPr lang="vi" sz="2000" b="0" i="0" strike="noStrike" cap="none" spc="0" baseline="0">
                <a:solidFill>
                  <a:srgbClr val="000000"/>
                </a:solidFill>
                <a:effectLst/>
                <a:latin typeface="Arial"/>
                <a:ea typeface="Arial"/>
                <a:cs typeface="Arial"/>
              </a:rPr>
              <a:t>Màu sắc</a:t>
            </a:r>
          </a:p>
          <a:p>
            <a:r>
              <a:rPr lang="vi" sz="2000" b="0" i="0" strike="noStrike" cap="none" spc="0" baseline="0">
                <a:solidFill>
                  <a:srgbClr val="000000"/>
                </a:solidFill>
                <a:effectLst/>
                <a:latin typeface="Arial"/>
                <a:ea typeface="Arial"/>
                <a:cs typeface="Arial"/>
              </a:rPr>
              <a:t>Tôn giáo</a:t>
            </a:r>
          </a:p>
          <a:p>
            <a:r>
              <a:rPr lang="vi" sz="2000" b="0" i="0" strike="noStrike" cap="none" spc="0" baseline="0">
                <a:solidFill>
                  <a:srgbClr val="000000"/>
                </a:solidFill>
                <a:effectLst/>
                <a:latin typeface="Arial"/>
                <a:ea typeface="Arial"/>
                <a:cs typeface="Arial"/>
              </a:rPr>
              <a:t>Tổ tiên hoặc nguồn gốc quốc gia</a:t>
            </a:r>
          </a:p>
          <a:p>
            <a:r>
              <a:rPr lang="vi" sz="2000" b="0" i="0" strike="noStrike" cap="none" spc="0" baseline="0">
                <a:solidFill>
                  <a:srgbClr val="000000"/>
                </a:solidFill>
                <a:effectLst/>
                <a:latin typeface="Arial"/>
                <a:ea typeface="Arial"/>
                <a:cs typeface="Arial"/>
              </a:rPr>
              <a:t>Giới tính</a:t>
            </a:r>
          </a:p>
          <a:p>
            <a:r>
              <a:rPr lang="vi" sz="2000" b="0" i="0" strike="noStrike" cap="none" spc="0" baseline="0">
                <a:solidFill>
                  <a:srgbClr val="000000"/>
                </a:solidFill>
                <a:effectLst/>
                <a:latin typeface="Arial"/>
                <a:ea typeface="Arial"/>
                <a:cs typeface="Arial"/>
              </a:rPr>
              <a:t>Tuổi</a:t>
            </a:r>
          </a:p>
          <a:p>
            <a:r>
              <a:rPr lang="vi" sz="2000" b="0" i="0" strike="noStrike" cap="none" spc="0" baseline="0">
                <a:solidFill>
                  <a:srgbClr val="000000"/>
                </a:solidFill>
                <a:effectLst/>
                <a:latin typeface="Arial"/>
                <a:ea typeface="Arial"/>
                <a:cs typeface="Arial"/>
              </a:rPr>
              <a:t>Tình trạng hôn nhân</a:t>
            </a:r>
          </a:p>
          <a:p>
            <a:r>
              <a:rPr lang="vi" sz="2000" b="0" i="0" strike="noStrike" cap="none" spc="0" baseline="0">
                <a:solidFill>
                  <a:srgbClr val="000000"/>
                </a:solidFill>
                <a:effectLst/>
                <a:latin typeface="Arial"/>
                <a:ea typeface="Arial"/>
                <a:cs typeface="Arial"/>
              </a:rPr>
              <a:t>Khuynh hướng tình dục</a:t>
            </a:r>
          </a:p>
          <a:p>
            <a:r>
              <a:rPr lang="vi" sz="2000" b="0" i="0" strike="noStrike" cap="none" spc="0" baseline="0">
                <a:solidFill>
                  <a:srgbClr val="000000"/>
                </a:solidFill>
                <a:effectLst/>
                <a:latin typeface="Arial"/>
                <a:ea typeface="Arial"/>
                <a:cs typeface="Arial"/>
              </a:rPr>
              <a:t>Bản dạng giới</a:t>
            </a:r>
          </a:p>
          <a:p>
            <a:r>
              <a:rPr lang="vi" sz="2000" b="0" i="0" strike="noStrike" cap="none" spc="0" baseline="0">
                <a:solidFill>
                  <a:srgbClr val="000000"/>
                </a:solidFill>
                <a:effectLst/>
                <a:latin typeface="Arial"/>
                <a:ea typeface="Arial"/>
                <a:cs typeface="Arial"/>
              </a:rPr>
              <a:t>Khuyết tật</a:t>
            </a:r>
          </a:p>
          <a:p>
            <a:r>
              <a:rPr lang="vi" sz="2000" b="0" i="0" strike="noStrike" cap="none" spc="0" baseline="0">
                <a:solidFill>
                  <a:srgbClr val="000000"/>
                </a:solidFill>
                <a:effectLst/>
                <a:latin typeface="Arial"/>
                <a:ea typeface="Arial"/>
                <a:cs typeface="Arial"/>
              </a:rPr>
              <a:t>Thông tin di truyền, hoặc từ chối nộp xét nghiệm di truyền</a:t>
            </a:r>
          </a:p>
        </p:txBody>
      </p:sp>
      <p:sp>
        <p:nvSpPr>
          <p:cNvPr id="5" name="Slide Number Placeholder 4">
            <a:extLst>
              <a:ext uri="{FF2B5EF4-FFF2-40B4-BE49-F238E27FC236}">
                <a16:creationId xmlns:a16="http://schemas.microsoft.com/office/drawing/2014/main" id="{6B5E798E-E98B-594A-481B-A6F6CEBC33C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50</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6335229"/>
      </p:ext>
    </p:extLst>
  </p:cSld>
  <p:clrMapOvr>
    <a:masterClrMapping/>
  </p:clrMapOvr>
  <p:transition spd="med">
    <p:fade/>
  </p:transition>
  <p:timing/>
</p:sld>
</file>

<file path=ppt/slides/slide5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468C2152-E511-C241-AA71-6C4C801C2FB8}"/>
              </a:ext>
            </a:extLst>
          </p:cNvPr>
          <p:cNvSpPr>
            <a:spLocks noGrp="1"/>
          </p:cNvSpPr>
          <p:nvPr>
            <p:ph type="title"/>
          </p:nvPr>
        </p:nvSpPr>
        <p:spPr>
          <a:xfrm>
            <a:off x="790526" y="0"/>
            <a:ext cx="7358907" cy="787032"/>
          </a:xfrm>
        </p:spPr>
        <p:txBody>
          <a:bodyPr/>
          <a:lstStyle/>
          <a:p>
            <a:r>
              <a:rPr lang="vi" sz="2800" b="0" i="0" strike="noStrike" cap="none" spc="0" baseline="0">
                <a:solidFill>
                  <a:srgbClr val="FFFFFF"/>
                </a:solidFill>
                <a:effectLst/>
                <a:latin typeface="Arial"/>
                <a:ea typeface="Arial"/>
                <a:cs typeface="Arial"/>
              </a:rPr>
              <a:t>Maryland – Quấy rối và Quấy rối Tình dục</a:t>
            </a:r>
          </a:p>
        </p:txBody>
      </p:sp>
      <p:sp>
        <p:nvSpPr>
          <p:cNvPr id="3" name="Content Placeholder 2">
            <a:extLst>
              <a:ext uri="{FF2B5EF4-FFF2-40B4-BE49-F238E27FC236}">
                <a16:creationId xmlns:a16="http://schemas.microsoft.com/office/drawing/2014/main" id="{9772A89E-A4C9-826A-A66A-49B7F364F79F}"/>
              </a:ext>
            </a:extLst>
          </p:cNvPr>
          <p:cNvSpPr>
            <a:spLocks noGrp="1"/>
          </p:cNvSpPr>
          <p:nvPr>
            <p:ph idx="1"/>
          </p:nvPr>
        </p:nvSpPr>
        <p:spPr>
          <a:xfrm>
            <a:off x="468050" y="1475510"/>
            <a:ext cx="8435667" cy="4761411"/>
          </a:xfrm>
        </p:spPr>
        <p:txBody>
          <a:bodyPr>
            <a:noAutofit/>
          </a:bodyPr>
          <a:lstStyle/>
          <a:p>
            <a:pPr marL="0" indent="0">
              <a:buNone/>
            </a:pPr>
            <a:r>
              <a:rPr lang="vi" sz="1800" b="0" i="0" strike="noStrike" cap="none" spc="0" baseline="0">
                <a:solidFill>
                  <a:srgbClr val="000000"/>
                </a:solidFill>
                <a:effectLst/>
                <a:latin typeface="Arial"/>
                <a:ea typeface="Arial"/>
                <a:cs typeface="Arial"/>
              </a:rPr>
              <a:t>Trái ngược với các tiền lệ Liên bang, luật Maryland quy định rõ ràng rằng Quấy rối và Quấy rối Tình dục “không cần nghiêm trọng hoặc phổ biến”.</a:t>
            </a:r>
            <a:r>
              <a:rPr lang="vi" sz="1800" b="0" i="0" strike="noStrike" cap="none" spc="0" baseline="0">
                <a:solidFill>
                  <a:srgbClr val="000000"/>
                </a:solidFill>
                <a:effectLst/>
                <a:latin typeface="Arial"/>
                <a:ea typeface="Arial"/>
                <a:cs typeface="Arial"/>
              </a:rPr>
              <a:t> </a:t>
            </a:r>
            <a:r>
              <a:rPr lang="vi" sz="1800" b="0" i="0" strike="noStrike" cap="none" spc="0" baseline="0">
                <a:solidFill>
                  <a:srgbClr val="000000"/>
                </a:solidFill>
                <a:effectLst/>
                <a:latin typeface="Arial"/>
                <a:ea typeface="Arial"/>
                <a:cs typeface="Arial"/>
              </a:rPr>
              <a:t>Điều này có thể có tác dụng hạ thấp tiêu chuẩn vì đã phát huy các cáo buộc quấy rối và quấy rối tình dục.</a:t>
            </a:r>
          </a:p>
          <a:p>
            <a:pPr marL="0" indent="0">
              <a:buNone/>
            </a:pPr>
            <a:r>
              <a:rPr lang="vi" sz="1800" b="0" i="0" strike="noStrike" cap="none" spc="0" baseline="0">
                <a:solidFill>
                  <a:srgbClr val="000000"/>
                </a:solidFill>
                <a:effectLst/>
                <a:latin typeface="Arial"/>
                <a:ea typeface="Arial"/>
                <a:cs typeface="Arial"/>
              </a:rPr>
              <a:t>Quấy rối bao gồm hành vi không được hoan nghênh và gây khó chịu dựa trên một nhóm được bảo vệ.</a:t>
            </a:r>
          </a:p>
          <a:p>
            <a:pPr marL="0" indent="0">
              <a:buNone/>
            </a:pPr>
            <a:r>
              <a:rPr lang="vi" sz="1800" b="0" i="0" strike="noStrike" cap="none" spc="0" baseline="0">
                <a:solidFill>
                  <a:srgbClr val="000000"/>
                </a:solidFill>
                <a:effectLst/>
                <a:latin typeface="Arial"/>
                <a:ea typeface="Arial"/>
                <a:cs typeface="Arial"/>
              </a:rPr>
              <a:t>Quấy rối tình dục bao gồm các hành vi gạ gẫm tình dục không mong muốn, yêu cầu quan hệ tình dục hoặc hành vi khác có tính chất tình dục.</a:t>
            </a:r>
          </a:p>
          <a:p>
            <a:pPr marL="0" indent="0">
              <a:buNone/>
            </a:pPr>
            <a:r>
              <a:rPr lang="vi" sz="1800" b="0" i="0" strike="noStrike" cap="none" spc="0" baseline="0">
                <a:solidFill>
                  <a:srgbClr val="000000"/>
                </a:solidFill>
                <a:effectLst/>
                <a:latin typeface="Arial"/>
                <a:ea typeface="Arial"/>
                <a:cs typeface="Arial"/>
              </a:rPr>
              <a:t>Cả quấy rối và quấy rối tình dục đều đòi hỏi ít nhất một trong ba điều kiện:</a:t>
            </a:r>
          </a:p>
          <a:p>
            <a:r>
              <a:rPr lang="vi" sz="1800" b="0" i="0" strike="noStrike" cap="none" spc="0" baseline="0">
                <a:solidFill>
                  <a:srgbClr val="000000"/>
                </a:solidFill>
                <a:effectLst/>
                <a:latin typeface="Arial"/>
                <a:ea typeface="Arial"/>
                <a:cs typeface="Arial"/>
              </a:rPr>
              <a:t>việc phục tùng hành vi được thực hiện một cách rõ ràng hoặc ngầm định là một điều khoản hoặc điều kiện tuyển dụng của một cá nhân; HOẶC</a:t>
            </a:r>
          </a:p>
          <a:p>
            <a:r>
              <a:rPr lang="vi" sz="1800" b="0" i="0" strike="noStrike" cap="none" spc="0" baseline="0">
                <a:solidFill>
                  <a:srgbClr val="000000"/>
                </a:solidFill>
                <a:effectLst/>
                <a:latin typeface="Arial"/>
                <a:ea typeface="Arial"/>
                <a:cs typeface="Arial"/>
              </a:rPr>
              <a:t>phục tùng hoặc từ chối hành vi được sử dụng làm cơ sở cho các quyết định tuyển dụng ảnh hưởng đến cá nhân; HOẶC</a:t>
            </a:r>
            <a:r>
              <a:rPr lang="vi" sz="1800" b="0" i="0" strike="noStrike" cap="none" spc="0" baseline="0">
                <a:solidFill>
                  <a:srgbClr val="000000"/>
                </a:solidFill>
                <a:effectLst/>
                <a:latin typeface="Arial"/>
                <a:ea typeface="Arial"/>
                <a:cs typeface="Arial"/>
              </a:rPr>
              <a:t> </a:t>
            </a:r>
          </a:p>
          <a:p>
            <a:r>
              <a:rPr lang="vi" sz="1800" b="0" i="0" strike="noStrike" cap="none" spc="0" baseline="0">
                <a:solidFill>
                  <a:srgbClr val="000000"/>
                </a:solidFill>
                <a:effectLst/>
                <a:latin typeface="Arial"/>
                <a:ea typeface="Arial"/>
                <a:cs typeface="Arial"/>
              </a:rPr>
              <a:t>dựa trên tổng thể các tình huống, hành vi đó tạo ra một môi trường làm việc mà một người bình thường sẽ cho là lạm dụng hoặc thù địch.</a:t>
            </a:r>
          </a:p>
          <a:p>
            <a:pPr marL="0" indent="0">
              <a:buNone/>
            </a:pPr>
            <a:r>
              <a:rPr lang="vi" sz="1800" b="0" i="0" strike="noStrike" cap="none" spc="0" baseline="0">
                <a:solidFill>
                  <a:srgbClr val="000000"/>
                </a:solidFill>
                <a:effectLst/>
                <a:latin typeface="Arial"/>
                <a:ea typeface="Arial"/>
                <a:cs typeface="Arial"/>
              </a:rPr>
              <a:t>Luật pháp Maryland quy định người sử dụng lao động không được phân biệt đối xử hoặc trả đũa bất kỳ nhân viên hoặc ứng viên nào vì đã phản đối hành vi phân biệt đối xử hoặc quấy rối bất hợp pháp, hoặc vì đã khiếu nại, làm chứng, hỗ trợ hoặc tham gia dưới bất kỳ hình thức nào trong một cuộc điều tra, tố tụng hoặc điều trần.</a:t>
            </a:r>
          </a:p>
        </p:txBody>
      </p:sp>
      <p:sp>
        <p:nvSpPr>
          <p:cNvPr id="5" name="Slide Number Placeholder 4">
            <a:extLst>
              <a:ext uri="{FF2B5EF4-FFF2-40B4-BE49-F238E27FC236}">
                <a16:creationId xmlns:a16="http://schemas.microsoft.com/office/drawing/2014/main" id="{6B5E798E-E98B-594A-481B-A6F6CEBC33C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51</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9882133"/>
      </p:ext>
    </p:extLst>
  </p:cSld>
  <p:clrMapOvr>
    <a:masterClrMapping/>
  </p:clrMapOvr>
  <p:transition spd="med">
    <p:fade/>
  </p:transition>
  <p:timing/>
</p:sld>
</file>

<file path=ppt/slides/slide5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468C2152-E511-C241-AA71-6C4C801C2FB8}"/>
              </a:ext>
            </a:extLst>
          </p:cNvPr>
          <p:cNvSpPr>
            <a:spLocks noGrp="1"/>
          </p:cNvSpPr>
          <p:nvPr>
            <p:ph type="title"/>
          </p:nvPr>
        </p:nvSpPr>
        <p:spPr>
          <a:xfrm>
            <a:off x="790526" y="0"/>
            <a:ext cx="7358907" cy="787032"/>
          </a:xfrm>
        </p:spPr>
        <p:txBody>
          <a:bodyPr/>
          <a:lstStyle/>
          <a:p>
            <a:r>
              <a:rPr lang="vi" sz="2800" b="0" i="0" strike="noStrike" cap="none" spc="0" baseline="0">
                <a:solidFill>
                  <a:srgbClr val="FFFFFF"/>
                </a:solidFill>
                <a:effectLst/>
                <a:latin typeface="Arial"/>
                <a:ea typeface="Arial"/>
                <a:cs typeface="Arial"/>
              </a:rPr>
              <a:t>Ngoài quy trình khiếu nại nội bộ của RPM:</a:t>
            </a:r>
            <a:r>
              <a:rPr lang="vi" sz="2800" b="0" i="0" strike="noStrike" cap="none" spc="0" baseline="0">
                <a:solidFill>
                  <a:srgbClr val="FFFFFF"/>
                </a:solidFill>
                <a:effectLst/>
                <a:latin typeface="Arial"/>
                <a:ea typeface="Arial"/>
                <a:cs typeface="Arial"/>
              </a:rPr>
              <a:t> </a:t>
            </a:r>
          </a:p>
        </p:txBody>
      </p:sp>
      <p:sp>
        <p:nvSpPr>
          <p:cNvPr id="3" name="Content Placeholder 2">
            <a:extLst>
              <a:ext uri="{FF2B5EF4-FFF2-40B4-BE49-F238E27FC236}">
                <a16:creationId xmlns:a16="http://schemas.microsoft.com/office/drawing/2014/main" id="{9772A89E-A4C9-826A-A66A-49B7F364F79F}"/>
              </a:ext>
            </a:extLst>
          </p:cNvPr>
          <p:cNvSpPr>
            <a:spLocks noGrp="1"/>
          </p:cNvSpPr>
          <p:nvPr>
            <p:ph idx="1"/>
          </p:nvPr>
        </p:nvSpPr>
        <p:spPr>
          <a:xfrm>
            <a:off x="432561" y="1508760"/>
            <a:ext cx="8435667" cy="4761411"/>
          </a:xfrm>
        </p:spPr>
        <p:txBody>
          <a:bodyPr>
            <a:noAutofit/>
          </a:bodyPr>
          <a:lstStyle/>
          <a:p>
            <a:pPr marL="0" indent="0">
              <a:buNone/>
            </a:pPr>
            <a:r>
              <a:rPr lang="vi" sz="1800" b="0" i="0" strike="noStrike" cap="none" spc="0" baseline="0">
                <a:solidFill>
                  <a:srgbClr val="000000"/>
                </a:solidFill>
                <a:effectLst/>
                <a:latin typeface="Arial"/>
                <a:ea typeface="Arial"/>
                <a:cs typeface="Arial"/>
              </a:rPr>
              <a:t>Những người đã bị phân biệt đối xử hoặc quấy rối bất hợp pháp ở Maryland có thể tham khảo quy trình khiếu nại nội bộ của chủ lao động hoặc liên hệ với Ủy ban Dân quyền Maryland.</a:t>
            </a:r>
            <a:r>
              <a:rPr lang="vi" sz="1800" b="0" i="0" strike="noStrike" cap="none" spc="0" baseline="0">
                <a:solidFill>
                  <a:srgbClr val="000000"/>
                </a:solidFill>
                <a:effectLst/>
                <a:latin typeface="Arial"/>
                <a:ea typeface="Arial"/>
                <a:cs typeface="Arial"/>
              </a:rPr>
              <a:t> </a:t>
            </a:r>
            <a:r>
              <a:rPr lang="vi" sz="1800" b="0" i="0" strike="noStrike" cap="none" spc="0" baseline="0">
                <a:solidFill>
                  <a:srgbClr val="000000"/>
                </a:solidFill>
                <a:effectLst/>
                <a:latin typeface="Arial"/>
                <a:ea typeface="Arial"/>
                <a:cs typeface="Arial"/>
              </a:rPr>
              <a:t>Khiếu nại về hành vi quấy rối đối với người sử dụng lao động phải được gửi trong vòng hai năm kể từ khi xảy ra vụ việc bị cáo buộc.</a:t>
            </a:r>
          </a:p>
          <a:p>
            <a:pPr marL="0" indent="0">
              <a:buNone/>
            </a:pPr>
            <a:endParaRPr lang="en-US" sz="1800"/>
          </a:p>
          <a:p>
            <a:pPr marL="0" indent="0">
              <a:buNone/>
            </a:pPr>
            <a:r>
              <a:rPr lang="vi" sz="1800" b="0" i="0" strike="noStrike" cap="none" spc="0" baseline="0">
                <a:solidFill>
                  <a:srgbClr val="000000"/>
                </a:solidFill>
                <a:effectLst/>
                <a:latin typeface="Arial"/>
                <a:ea typeface="Arial"/>
                <a:cs typeface="Arial"/>
              </a:rPr>
              <a:t>Ủy ban Dân quyền Maryland</a:t>
            </a:r>
          </a:p>
          <a:p>
            <a:pPr marL="0" indent="0">
              <a:buNone/>
            </a:pPr>
            <a:r>
              <a:rPr lang="vi" sz="1800" b="0" i="0" strike="noStrike" cap="none" spc="0" baseline="0">
                <a:solidFill>
                  <a:srgbClr val="000000"/>
                </a:solidFill>
                <a:effectLst/>
                <a:latin typeface="Arial"/>
                <a:ea typeface="Arial"/>
                <a:cs typeface="Arial"/>
              </a:rPr>
              <a:t>Địa chỉ:</a:t>
            </a:r>
            <a:r>
              <a:rPr lang="vi" sz="1800" b="0" i="0" strike="noStrike" cap="none" spc="0" baseline="0">
                <a:solidFill>
                  <a:srgbClr val="000000"/>
                </a:solidFill>
                <a:effectLst/>
                <a:latin typeface="Arial"/>
                <a:ea typeface="Arial"/>
                <a:cs typeface="Arial"/>
              </a:rPr>
              <a:t> </a:t>
            </a:r>
            <a:r>
              <a:rPr lang="vi" sz="1800" b="0" i="0" strike="noStrike" cap="none" spc="0" baseline="0">
                <a:solidFill>
                  <a:srgbClr val="000000"/>
                </a:solidFill>
                <a:effectLst/>
                <a:latin typeface="Arial"/>
                <a:ea typeface="Arial"/>
                <a:cs typeface="Arial"/>
              </a:rPr>
              <a:t>6 Phố Saint Paul, Suite 900, Baltimore, MD 21202-1631</a:t>
            </a:r>
          </a:p>
          <a:p>
            <a:pPr marL="0" indent="0">
              <a:buNone/>
            </a:pPr>
            <a:r>
              <a:rPr lang="vi" sz="1800" b="0" i="0" strike="noStrike" cap="none" spc="0" baseline="0">
                <a:solidFill>
                  <a:srgbClr val="000000"/>
                </a:solidFill>
                <a:effectLst/>
                <a:latin typeface="Arial"/>
                <a:ea typeface="Arial"/>
                <a:cs typeface="Arial"/>
              </a:rPr>
              <a:t>Điện thoại:</a:t>
            </a:r>
            <a:r>
              <a:rPr lang="vi" sz="1800" b="0" i="0" strike="noStrike" cap="none" spc="0" baseline="0">
                <a:solidFill>
                  <a:srgbClr val="000000"/>
                </a:solidFill>
                <a:effectLst/>
                <a:latin typeface="Arial"/>
                <a:ea typeface="Arial"/>
                <a:cs typeface="Arial"/>
              </a:rPr>
              <a:t> </a:t>
            </a:r>
            <a:r>
              <a:rPr lang="vi" sz="1800" b="0" i="0" strike="noStrike" cap="none" spc="0" baseline="0">
                <a:solidFill>
                  <a:srgbClr val="000000"/>
                </a:solidFill>
                <a:effectLst/>
                <a:latin typeface="Arial"/>
                <a:ea typeface="Arial"/>
                <a:cs typeface="Arial"/>
              </a:rPr>
              <a:t>800-637-6247 / 410-767-8600</a:t>
            </a:r>
            <a:r>
              <a:rPr lang="vi" sz="1800" b="0" i="0" strike="noStrike" cap="none" spc="0" baseline="0">
                <a:solidFill>
                  <a:srgbClr val="000000"/>
                </a:solidFill>
                <a:effectLst/>
                <a:latin typeface="Arial"/>
                <a:ea typeface="Arial"/>
                <a:cs typeface="Arial"/>
              </a:rPr>
              <a:t> </a:t>
            </a:r>
          </a:p>
          <a:p>
            <a:pPr marL="0" indent="0">
              <a:buNone/>
            </a:pPr>
            <a:r>
              <a:rPr lang="vi" sz="1800" b="0" i="0" strike="noStrike" cap="none" spc="0" baseline="0">
                <a:solidFill>
                  <a:srgbClr val="000000"/>
                </a:solidFill>
                <a:effectLst/>
                <a:latin typeface="Arial"/>
                <a:ea typeface="Arial"/>
                <a:cs typeface="Arial"/>
              </a:rPr>
              <a:t>Email: mccr@maryland.gov</a:t>
            </a:r>
          </a:p>
          <a:p>
            <a:pPr marL="0" indent="0">
              <a:buNone/>
            </a:pPr>
            <a:r>
              <a:rPr lang="vi" sz="1800" b="0" i="0" strike="noStrike" cap="none" spc="0" baseline="0">
                <a:solidFill>
                  <a:srgbClr val="000000"/>
                </a:solidFill>
                <a:effectLst/>
                <a:latin typeface="Arial"/>
                <a:ea typeface="Arial"/>
                <a:cs typeface="Arial"/>
              </a:rPr>
              <a:t>Trang web: </a:t>
            </a:r>
            <a:r>
              <a:rPr lang="vi" sz="1800" b="0" i="0" strike="noStrike" cap="none" spc="0" baseline="0">
                <a:solidFill>
                  <a:srgbClr val="000000"/>
                </a:solidFill>
                <a:effectLst/>
                <a:latin typeface="Arial"/>
                <a:ea typeface="Arial"/>
                <a:cs typeface="Arial"/>
                <a:hlinkClick r:id="rId2" history="0"/>
              </a:rPr>
              <a:t>https://mccr.maryland.gov/Pages/default.aspx</a:t>
            </a:r>
            <a:endParaRPr lang="en-US" sz="1800"/>
          </a:p>
          <a:p>
            <a:pPr marL="0" indent="0">
              <a:buNone/>
            </a:pPr>
            <a:endParaRPr lang="en-US" sz="1800"/>
          </a:p>
          <a:p>
            <a:pPr marL="0" indent="0">
              <a:buNone/>
            </a:pPr>
            <a:r>
              <a:rPr lang="vi" sz="1800" b="0" i="0" strike="noStrike" cap="none" spc="0" baseline="0">
                <a:solidFill>
                  <a:srgbClr val="000000"/>
                </a:solidFill>
                <a:effectLst/>
                <a:latin typeface="Arial"/>
                <a:ea typeface="Arial"/>
                <a:cs typeface="Arial"/>
              </a:rPr>
              <a:t>Mẫu đơn khiếu nại trực tuyến: </a:t>
            </a:r>
            <a:r>
              <a:rPr lang="vi" sz="1800" b="0" i="0" strike="noStrike" cap="none" spc="0" baseline="0">
                <a:solidFill>
                  <a:srgbClr val="000000"/>
                </a:solidFill>
                <a:effectLst/>
                <a:latin typeface="Arial"/>
                <a:ea typeface="Arial"/>
                <a:cs typeface="Arial"/>
                <a:hlinkClick r:id="rId3" history="0"/>
              </a:rPr>
              <a:t>https://doit.state.md.us/selectsurvey/TakeSurvey.aspx?PageNumber=1&amp;SurveyID=7423578&amp;Preview=true#</a:t>
            </a:r>
            <a:endParaRPr lang="en-US" sz="1800"/>
          </a:p>
        </p:txBody>
      </p:sp>
      <p:sp>
        <p:nvSpPr>
          <p:cNvPr id="5" name="Slide Number Placeholder 4">
            <a:extLst>
              <a:ext uri="{FF2B5EF4-FFF2-40B4-BE49-F238E27FC236}">
                <a16:creationId xmlns:a16="http://schemas.microsoft.com/office/drawing/2014/main" id="{6B5E798E-E98B-594A-481B-A6F6CEBC33C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52</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2946057"/>
      </p:ext>
    </p:extLst>
  </p:cSld>
  <p:clrMapOvr>
    <a:masterClrMapping/>
  </p:clrMapOvr>
  <p:transition spd="med">
    <p:fade/>
  </p:transition>
  <p:timing/>
</p:sld>
</file>

<file path=ppt/slides/slide5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468C2152-E511-C241-AA71-6C4C801C2FB8}"/>
              </a:ext>
            </a:extLst>
          </p:cNvPr>
          <p:cNvSpPr>
            <a:spLocks noGrp="1"/>
          </p:cNvSpPr>
          <p:nvPr>
            <p:ph type="title"/>
          </p:nvPr>
        </p:nvSpPr>
        <p:spPr>
          <a:xfrm>
            <a:off x="790526" y="0"/>
            <a:ext cx="7358907" cy="787032"/>
          </a:xfrm>
        </p:spPr>
        <p:txBody>
          <a:bodyPr/>
          <a:lstStyle/>
          <a:p>
            <a:r>
              <a:rPr lang="vi" sz="2800" b="0" i="0" strike="noStrike" cap="none" spc="0" baseline="0">
                <a:solidFill>
                  <a:srgbClr val="FFFFFF"/>
                </a:solidFill>
                <a:effectLst/>
                <a:latin typeface="Arial"/>
                <a:ea typeface="Arial"/>
                <a:cs typeface="Arial"/>
              </a:rPr>
              <a:t>Luật của Tiểu bang New York và Thành phố New York</a:t>
            </a:r>
          </a:p>
        </p:txBody>
      </p:sp>
      <p:sp>
        <p:nvSpPr>
          <p:cNvPr id="3" name="Content Placeholder 2">
            <a:extLst>
              <a:ext uri="{FF2B5EF4-FFF2-40B4-BE49-F238E27FC236}">
                <a16:creationId xmlns:a16="http://schemas.microsoft.com/office/drawing/2014/main" id="{9772A89E-A4C9-826A-A66A-49B7F364F79F}"/>
              </a:ext>
            </a:extLst>
          </p:cNvPr>
          <p:cNvSpPr>
            <a:spLocks noGrp="1"/>
          </p:cNvSpPr>
          <p:nvPr>
            <p:ph idx="1"/>
          </p:nvPr>
        </p:nvSpPr>
        <p:spPr>
          <a:xfrm>
            <a:off x="468050" y="1866035"/>
            <a:ext cx="8435667" cy="4761411"/>
          </a:xfrm>
        </p:spPr>
        <p:txBody>
          <a:bodyPr>
            <a:noAutofit/>
          </a:bodyPr>
          <a:lstStyle/>
          <a:p>
            <a:r>
              <a:rPr lang="vi" sz="2400" b="0" i="0" strike="noStrike" cap="none" spc="0" baseline="0">
                <a:solidFill>
                  <a:srgbClr val="000000"/>
                </a:solidFill>
                <a:effectLst/>
                <a:latin typeface="Arial"/>
                <a:ea typeface="Arial"/>
                <a:cs typeface="Arial"/>
              </a:rPr>
              <a:t>Luật Nhân quyền Tiểu bang New York và Luật Nhân quyền Thành phố New York nghiêm cấm rõ ràng hành vi quấy rối tình dục và bảo vệ người khiếu nại hoặc bất kỳ ai khác liên quan đến cuộc điều tra khỏi bị trả đũa.</a:t>
            </a:r>
          </a:p>
          <a:p>
            <a:r>
              <a:rPr lang="vi" sz="2400" b="0" i="0" strike="noStrike" cap="none" spc="0" baseline="0">
                <a:solidFill>
                  <a:srgbClr val="000000"/>
                </a:solidFill>
                <a:effectLst/>
                <a:latin typeface="Arial"/>
                <a:ea typeface="Arial"/>
                <a:cs typeface="Arial"/>
              </a:rPr>
              <a:t>Theo các quy định pháp luật của liên bang và tiểu bang, mọi công dân đều xứng đáng có một “cơ hội bình đẳng để tận hưởng một cuộc sống đầy đủ và hiệu quả”.</a:t>
            </a:r>
            <a:r>
              <a:rPr lang="vi" sz="2400" b="0" i="0" strike="noStrike" cap="none" spc="0" baseline="0">
                <a:solidFill>
                  <a:srgbClr val="000000"/>
                </a:solidFill>
                <a:effectLst/>
                <a:latin typeface="Arial"/>
                <a:ea typeface="Arial"/>
                <a:cs typeface="Arial"/>
              </a:rPr>
              <a:t> </a:t>
            </a:r>
          </a:p>
          <a:p>
            <a:r>
              <a:rPr lang="vi" sz="2400" b="0" i="0" strike="noStrike" cap="none" spc="0" baseline="0">
                <a:solidFill>
                  <a:srgbClr val="000000"/>
                </a:solidFill>
                <a:effectLst/>
                <a:latin typeface="Arial"/>
                <a:ea typeface="Arial"/>
                <a:cs typeface="Arial"/>
              </a:rPr>
              <a:t>Quấy rối tình dục là một hình thức phân biệt đối xử bất hợp pháp theo luật liên bang, tiểu bang và địa phương (nếu có).</a:t>
            </a:r>
          </a:p>
          <a:p>
            <a:pPr marL="0" indent="0">
              <a:buNone/>
            </a:pPr>
            <a:endParaRPr lang="en-US" sz="2400"/>
          </a:p>
          <a:p>
            <a:pPr marL="0" indent="0">
              <a:buNone/>
            </a:pPr>
            <a:endParaRPr lang="en-US" sz="2400"/>
          </a:p>
        </p:txBody>
      </p:sp>
      <p:sp>
        <p:nvSpPr>
          <p:cNvPr id="5" name="Slide Number Placeholder 4">
            <a:extLst>
              <a:ext uri="{FF2B5EF4-FFF2-40B4-BE49-F238E27FC236}">
                <a16:creationId xmlns:a16="http://schemas.microsoft.com/office/drawing/2014/main" id="{6B5E798E-E98B-594A-481B-A6F6CEBC33C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53</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3324792"/>
      </p:ext>
    </p:extLst>
  </p:cSld>
  <p:clrMapOvr>
    <a:masterClrMapping/>
  </p:clrMapOvr>
  <p:transition spd="med">
    <p:fade/>
  </p:transition>
  <p:timing/>
</p:sld>
</file>

<file path=ppt/slides/slide5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468C2152-E511-C241-AA71-6C4C801C2FB8}"/>
              </a:ext>
            </a:extLst>
          </p:cNvPr>
          <p:cNvSpPr>
            <a:spLocks noGrp="1"/>
          </p:cNvSpPr>
          <p:nvPr>
            <p:ph type="title"/>
          </p:nvPr>
        </p:nvSpPr>
        <p:spPr>
          <a:xfrm>
            <a:off x="790526" y="227563"/>
            <a:ext cx="7358907" cy="787032"/>
          </a:xfrm>
        </p:spPr>
        <p:txBody>
          <a:bodyPr/>
          <a:lstStyle/>
          <a:p>
            <a:r>
              <a:rPr lang="vi" sz="2800" b="0" i="0" strike="noStrike" cap="none" spc="0" baseline="0">
                <a:solidFill>
                  <a:srgbClr val="FFFFFF"/>
                </a:solidFill>
                <a:effectLst/>
                <a:latin typeface="Arial"/>
                <a:ea typeface="Arial"/>
                <a:cs typeface="Arial"/>
              </a:rPr>
              <a:t>New York – Lớp được bảo vệ</a:t>
            </a:r>
          </a:p>
        </p:txBody>
      </p:sp>
      <p:sp>
        <p:nvSpPr>
          <p:cNvPr id="3" name="Content Placeholder 2">
            <a:extLst>
              <a:ext uri="{FF2B5EF4-FFF2-40B4-BE49-F238E27FC236}">
                <a16:creationId xmlns:a16="http://schemas.microsoft.com/office/drawing/2014/main" id="{9772A89E-A4C9-826A-A66A-49B7F364F79F}"/>
              </a:ext>
            </a:extLst>
          </p:cNvPr>
          <p:cNvSpPr>
            <a:spLocks noGrp="1"/>
          </p:cNvSpPr>
          <p:nvPr>
            <p:ph idx="1"/>
          </p:nvPr>
        </p:nvSpPr>
        <p:spPr>
          <a:xfrm>
            <a:off x="468050" y="1475510"/>
            <a:ext cx="8435667" cy="4761411"/>
          </a:xfrm>
        </p:spPr>
        <p:txBody>
          <a:bodyPr>
            <a:noAutofit/>
          </a:bodyPr>
          <a:lstStyle/>
          <a:p>
            <a:pPr marL="0" indent="0">
              <a:buNone/>
            </a:pPr>
            <a:r>
              <a:rPr lang="vi" sz="2000" b="0" i="0" strike="noStrike" cap="none" spc="0" baseline="0">
                <a:solidFill>
                  <a:srgbClr val="000000"/>
                </a:solidFill>
                <a:effectLst/>
                <a:latin typeface="Arial"/>
                <a:ea typeface="Arial"/>
                <a:cs typeface="Arial"/>
              </a:rPr>
              <a:t>Luật pháp của Tiểu bang New York và Thành phố New York nghiêm cấm phân biệt đối xử dựa trên:</a:t>
            </a:r>
            <a:r>
              <a:rPr lang="vi" sz="2000" b="0" i="0" strike="noStrike" cap="none" spc="0" baseline="0">
                <a:solidFill>
                  <a:srgbClr val="000000"/>
                </a:solidFill>
                <a:effectLst/>
                <a:latin typeface="Arial"/>
                <a:ea typeface="Arial"/>
                <a:cs typeface="Arial"/>
              </a:rPr>
              <a:t> </a:t>
            </a:r>
          </a:p>
          <a:p>
            <a:pPr marL="0" indent="0">
              <a:buNone/>
            </a:pPr>
            <a:endParaRPr lang="en-US" sz="2000"/>
          </a:p>
          <a:p>
            <a:r>
              <a:rPr lang="vi" sz="2000" b="0" i="0" strike="noStrike" cap="none" spc="0" baseline="0">
                <a:solidFill>
                  <a:srgbClr val="000000"/>
                </a:solidFill>
                <a:effectLst/>
                <a:latin typeface="Arial"/>
                <a:ea typeface="Arial"/>
                <a:cs typeface="Arial"/>
              </a:rPr>
              <a:t>Chủng tộc, màu da, nguồn gốc quốc gia (và ở NYC: tình trạng nhập cư)</a:t>
            </a:r>
          </a:p>
          <a:p>
            <a:r>
              <a:rPr lang="vi" sz="2000" b="0" i="0" strike="noStrike" cap="none" spc="0" baseline="0">
                <a:solidFill>
                  <a:srgbClr val="000000"/>
                </a:solidFill>
                <a:effectLst/>
                <a:latin typeface="Arial"/>
                <a:ea typeface="Arial"/>
                <a:cs typeface="Arial"/>
              </a:rPr>
              <a:t>Tôn giáo hoặc tín ngưỡng</a:t>
            </a:r>
          </a:p>
          <a:p>
            <a:r>
              <a:rPr lang="vi" sz="2000" b="0" i="0" strike="noStrike" cap="none" spc="0" baseline="0">
                <a:solidFill>
                  <a:srgbClr val="000000"/>
                </a:solidFill>
                <a:effectLst/>
                <a:latin typeface="Arial"/>
                <a:ea typeface="Arial"/>
                <a:cs typeface="Arial"/>
              </a:rPr>
              <a:t>Giới tính, khuynh hướng tình dục và bản dạng hoặc biểu hiện giới tính</a:t>
            </a:r>
          </a:p>
          <a:p>
            <a:r>
              <a:rPr lang="vi" sz="2000" b="0" i="0" strike="noStrike" cap="none" spc="0" baseline="0">
                <a:solidFill>
                  <a:srgbClr val="000000"/>
                </a:solidFill>
                <a:effectLst/>
                <a:latin typeface="Arial"/>
                <a:ea typeface="Arial"/>
                <a:cs typeface="Arial"/>
              </a:rPr>
              <a:t>Tình trạng quân nhân hoặc cựu chiến binh</a:t>
            </a:r>
          </a:p>
          <a:p>
            <a:r>
              <a:rPr lang="vi" sz="2000" b="0" i="0" strike="noStrike" cap="none" spc="0" baseline="0">
                <a:solidFill>
                  <a:srgbClr val="000000"/>
                </a:solidFill>
                <a:effectLst/>
                <a:latin typeface="Arial"/>
                <a:ea typeface="Arial"/>
                <a:cs typeface="Arial"/>
              </a:rPr>
              <a:t>Tuổi tác, khuyết tật, hoặc các đặc điểm di truyền có khuynh hướng</a:t>
            </a:r>
          </a:p>
          <a:p>
            <a:r>
              <a:rPr lang="vi" sz="2000" b="0" i="0" strike="noStrike" cap="none" spc="0" baseline="0">
                <a:solidFill>
                  <a:srgbClr val="000000"/>
                </a:solidFill>
                <a:effectLst/>
                <a:latin typeface="Arial"/>
                <a:ea typeface="Arial"/>
                <a:cs typeface="Arial"/>
              </a:rPr>
              <a:t>Tình trạng gia đình, tình trạng hôn nhân (và ở NYC: tình trạng hợp tác)</a:t>
            </a:r>
          </a:p>
          <a:p>
            <a:r>
              <a:rPr lang="vi" sz="2000" b="0" i="0" strike="noStrike" cap="none" spc="0" baseline="0">
                <a:solidFill>
                  <a:srgbClr val="000000"/>
                </a:solidFill>
                <a:effectLst/>
                <a:latin typeface="Arial"/>
                <a:ea typeface="Arial"/>
                <a:cs typeface="Arial"/>
              </a:rPr>
              <a:t>Tình trạng nạn nhân bạo lực gia đình (và ở NYC: rình rập)</a:t>
            </a:r>
          </a:p>
          <a:p>
            <a:r>
              <a:rPr lang="vi" sz="2000" b="0" i="0" strike="noStrike" cap="none" spc="0" baseline="0">
                <a:solidFill>
                  <a:srgbClr val="000000"/>
                </a:solidFill>
                <a:effectLst/>
                <a:latin typeface="Arial"/>
                <a:ea typeface="Arial"/>
                <a:cs typeface="Arial"/>
              </a:rPr>
              <a:t>Tình trạng liên quan đến thai kỳ</a:t>
            </a:r>
          </a:p>
          <a:p>
            <a:r>
              <a:rPr lang="vi" sz="2000" b="0" i="0" strike="noStrike" cap="none" spc="0" baseline="0">
                <a:solidFill>
                  <a:srgbClr val="000000"/>
                </a:solidFill>
                <a:effectLst/>
                <a:latin typeface="Arial"/>
                <a:ea typeface="Arial"/>
                <a:cs typeface="Arial"/>
              </a:rPr>
              <a:t>Hồ sơ bị bắt hoặc kết án trước đó</a:t>
            </a:r>
          </a:p>
          <a:p>
            <a:r>
              <a:rPr lang="vi" sz="2000" b="0" i="0" strike="noStrike" cap="none" spc="0" baseline="0">
                <a:solidFill>
                  <a:srgbClr val="000000"/>
                </a:solidFill>
                <a:effectLst/>
                <a:latin typeface="Arial"/>
                <a:ea typeface="Arial"/>
                <a:cs typeface="Arial"/>
              </a:rPr>
              <a:t>Và ở NYC:</a:t>
            </a:r>
            <a:r>
              <a:rPr lang="vi" sz="2000" b="0" i="0" strike="noStrike" cap="none" spc="0" baseline="0">
                <a:solidFill>
                  <a:srgbClr val="000000"/>
                </a:solidFill>
                <a:effectLst/>
                <a:latin typeface="Arial"/>
                <a:ea typeface="Arial"/>
                <a:cs typeface="Arial"/>
              </a:rPr>
              <a:t> </a:t>
            </a:r>
            <a:r>
              <a:rPr lang="vi" sz="2000" b="0" i="0" strike="noStrike" cap="none" spc="0" baseline="0">
                <a:solidFill>
                  <a:srgbClr val="000000"/>
                </a:solidFill>
                <a:effectLst/>
                <a:latin typeface="Arial"/>
                <a:ea typeface="Arial"/>
                <a:cs typeface="Arial"/>
              </a:rPr>
              <a:t>Tình trạng người chăm sóc, tiền sử tín dụng hoặc tiền lương, tình trạng thất nghiệp, xét nghiệm cần sa trước khi tuyển dụng và các quyết định về sức khỏe sinh sản hoặc tình dục</a:t>
            </a:r>
          </a:p>
          <a:p>
            <a:pPr marL="0" indent="0">
              <a:buNone/>
            </a:pPr>
            <a:endParaRPr lang="en-US" sz="2000"/>
          </a:p>
          <a:p>
            <a:pPr marL="0" indent="0">
              <a:buNone/>
            </a:pPr>
            <a:endParaRPr lang="en-US" sz="2000"/>
          </a:p>
        </p:txBody>
      </p:sp>
      <p:sp>
        <p:nvSpPr>
          <p:cNvPr id="5" name="Slide Number Placeholder 4">
            <a:extLst>
              <a:ext uri="{FF2B5EF4-FFF2-40B4-BE49-F238E27FC236}">
                <a16:creationId xmlns:a16="http://schemas.microsoft.com/office/drawing/2014/main" id="{6B5E798E-E98B-594A-481B-A6F6CEBC33C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54</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1683728"/>
      </p:ext>
    </p:extLst>
  </p:cSld>
  <p:clrMapOvr>
    <a:masterClrMapping/>
  </p:clrMapOvr>
  <p:transition spd="med">
    <p:fade/>
  </p:transition>
  <p:timing/>
</p:sld>
</file>

<file path=ppt/slides/slide5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468C2152-E511-C241-AA71-6C4C801C2FB8}"/>
              </a:ext>
            </a:extLst>
          </p:cNvPr>
          <p:cNvSpPr>
            <a:spLocks noGrp="1"/>
          </p:cNvSpPr>
          <p:nvPr>
            <p:ph type="title"/>
          </p:nvPr>
        </p:nvSpPr>
        <p:spPr>
          <a:xfrm>
            <a:off x="800051" y="227563"/>
            <a:ext cx="7358907" cy="787032"/>
          </a:xfrm>
        </p:spPr>
        <p:txBody>
          <a:bodyPr/>
          <a:lstStyle/>
          <a:p>
            <a:r>
              <a:rPr lang="vi" sz="2800" b="0" i="0" strike="noStrike" cap="none" spc="0" baseline="0">
                <a:solidFill>
                  <a:srgbClr val="FFFFFF"/>
                </a:solidFill>
                <a:effectLst/>
                <a:latin typeface="Arial"/>
                <a:ea typeface="Arial"/>
                <a:cs typeface="Arial"/>
              </a:rPr>
              <a:t>New York – Các Điều Khoản Chính</a:t>
            </a:r>
          </a:p>
        </p:txBody>
      </p:sp>
      <p:sp>
        <p:nvSpPr>
          <p:cNvPr id="3" name="Content Placeholder 2">
            <a:extLst>
              <a:ext uri="{FF2B5EF4-FFF2-40B4-BE49-F238E27FC236}">
                <a16:creationId xmlns:a16="http://schemas.microsoft.com/office/drawing/2014/main" id="{9772A89E-A4C9-826A-A66A-49B7F364F79F}"/>
              </a:ext>
            </a:extLst>
          </p:cNvPr>
          <p:cNvSpPr>
            <a:spLocks noGrp="1"/>
          </p:cNvSpPr>
          <p:nvPr>
            <p:ph idx="1"/>
          </p:nvPr>
        </p:nvSpPr>
        <p:spPr>
          <a:xfrm>
            <a:off x="468050" y="1869026"/>
            <a:ext cx="8435667" cy="4761411"/>
          </a:xfrm>
        </p:spPr>
        <p:txBody>
          <a:bodyPr>
            <a:noAutofit/>
          </a:bodyPr>
          <a:lstStyle/>
          <a:p>
            <a:r>
              <a:rPr lang="vi" sz="2000" b="0" i="0" strike="noStrike" cap="none" spc="0" baseline="0">
                <a:solidFill>
                  <a:srgbClr val="000000"/>
                </a:solidFill>
                <a:effectLst/>
                <a:latin typeface="Arial"/>
                <a:ea typeface="Arial"/>
                <a:cs typeface="Arial"/>
              </a:rPr>
              <a:t>Luật cấm trả đũa vì đã phản đối bất kỳ hành vi phân biệt đối xử bất hợp pháp nào hoặc nộp đơn khiếu nại, làm chứng hoặc hỗ trợ trong bất kỳ thủ tục tố tụng nào liên quan đến phân biệt đối xử bất hợp pháp.</a:t>
            </a:r>
          </a:p>
          <a:p>
            <a:r>
              <a:rPr lang="vi" sz="2000" b="0" i="0" strike="noStrike" cap="none" spc="0" baseline="0">
                <a:solidFill>
                  <a:srgbClr val="000000"/>
                </a:solidFill>
                <a:effectLst/>
                <a:latin typeface="Arial"/>
                <a:ea typeface="Arial"/>
                <a:cs typeface="Arial"/>
              </a:rPr>
              <a:t>Theo luật pháp Tiểu bang New York, hành vi quấy rối không nhất thiết phải là "nghiêm trọng hoặc phổ biến" để người sử dụng lao động phải chịu trách nhiệm pháp lý.</a:t>
            </a:r>
            <a:r>
              <a:rPr lang="vi" sz="2000" b="0" i="0" strike="noStrike" cap="none" spc="0" baseline="0">
                <a:solidFill>
                  <a:srgbClr val="000000"/>
                </a:solidFill>
                <a:effectLst/>
                <a:latin typeface="Arial"/>
                <a:ea typeface="Arial"/>
                <a:cs typeface="Arial"/>
              </a:rPr>
              <a:t> </a:t>
            </a:r>
            <a:r>
              <a:rPr lang="vi" sz="2000" b="0" i="0" strike="noStrike" cap="none" spc="0" baseline="0">
                <a:solidFill>
                  <a:srgbClr val="000000"/>
                </a:solidFill>
                <a:effectLst/>
                <a:latin typeface="Arial"/>
                <a:ea typeface="Arial"/>
                <a:cs typeface="Arial"/>
              </a:rPr>
              <a:t>Tiêu chuẩn nghiêm trọng hoặc phổ biến được Tòa án Tối cao Hoa Kỳ thiết lập và được sử dụng ở hầu hết các khu vực pháp lý.</a:t>
            </a:r>
          </a:p>
          <a:p>
            <a:r>
              <a:rPr lang="vi" sz="2000" b="0" i="0" strike="noStrike" cap="none" spc="0" baseline="0">
                <a:solidFill>
                  <a:srgbClr val="000000"/>
                </a:solidFill>
                <a:effectLst/>
                <a:latin typeface="Arial"/>
                <a:ea typeface="Arial"/>
                <a:cs typeface="Arial"/>
              </a:rPr>
              <a:t>Tuy nhiên, điều quan trọng là phải hiểu rằng luật pháp New York vượt xa tiêu chuẩn này.</a:t>
            </a:r>
            <a:r>
              <a:rPr lang="vi" sz="2000" b="0" i="0" strike="noStrike" cap="none" spc="0" baseline="0">
                <a:solidFill>
                  <a:srgbClr val="000000"/>
                </a:solidFill>
                <a:effectLst/>
                <a:latin typeface="Arial"/>
                <a:ea typeface="Arial"/>
                <a:cs typeface="Arial"/>
              </a:rPr>
              <a:t> </a:t>
            </a:r>
            <a:r>
              <a:rPr lang="vi" sz="2000" b="0" i="0" strike="noStrike" cap="none" spc="0" baseline="0">
                <a:solidFill>
                  <a:srgbClr val="000000"/>
                </a:solidFill>
                <a:effectLst/>
                <a:latin typeface="Arial"/>
                <a:ea typeface="Arial"/>
                <a:cs typeface="Arial"/>
              </a:rPr>
              <a:t>Hành vi quấy rối không nhất thiết phải lặp lại để trở thành bất hợp pháp.</a:t>
            </a:r>
            <a:r>
              <a:rPr lang="vi" sz="2000" b="0" i="0" strike="noStrike" cap="none" spc="0" baseline="0">
                <a:solidFill>
                  <a:srgbClr val="000000"/>
                </a:solidFill>
                <a:effectLst/>
                <a:latin typeface="Arial"/>
                <a:ea typeface="Arial"/>
                <a:cs typeface="Arial"/>
              </a:rPr>
              <a:t> </a:t>
            </a:r>
          </a:p>
          <a:p>
            <a:r>
              <a:rPr lang="vi" sz="2000" b="0" i="0" strike="noStrike" cap="none" spc="0" baseline="0">
                <a:solidFill>
                  <a:srgbClr val="000000"/>
                </a:solidFill>
                <a:effectLst/>
                <a:latin typeface="Arial"/>
                <a:ea typeface="Arial"/>
                <a:cs typeface="Arial"/>
              </a:rPr>
              <a:t>Hành vi này chỉ bao gồm những điều nhỏ nhặt hoặc bất tiện nhỏ nhặt.</a:t>
            </a:r>
          </a:p>
          <a:p>
            <a:pPr marL="0" indent="0">
              <a:buNone/>
            </a:pPr>
            <a:endParaRPr lang="en-US" sz="2000"/>
          </a:p>
        </p:txBody>
      </p:sp>
      <p:sp>
        <p:nvSpPr>
          <p:cNvPr id="5" name="Slide Number Placeholder 4">
            <a:extLst>
              <a:ext uri="{FF2B5EF4-FFF2-40B4-BE49-F238E27FC236}">
                <a16:creationId xmlns:a16="http://schemas.microsoft.com/office/drawing/2014/main" id="{6B5E798E-E98B-594A-481B-A6F6CEBC33C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55</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0161551"/>
      </p:ext>
    </p:extLst>
  </p:cSld>
  <p:clrMapOvr>
    <a:masterClrMapping/>
  </p:clrMapOvr>
  <p:transition spd="med">
    <p:fade/>
  </p:transition>
  <p:timing/>
</p:sld>
</file>

<file path=ppt/slides/slide5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468C2152-E511-C241-AA71-6C4C801C2FB8}"/>
              </a:ext>
            </a:extLst>
          </p:cNvPr>
          <p:cNvSpPr>
            <a:spLocks noGrp="1"/>
          </p:cNvSpPr>
          <p:nvPr>
            <p:ph type="title"/>
          </p:nvPr>
        </p:nvSpPr>
        <p:spPr>
          <a:xfrm>
            <a:off x="790526" y="0"/>
            <a:ext cx="7358907" cy="787032"/>
          </a:xfrm>
        </p:spPr>
        <p:txBody>
          <a:bodyPr/>
          <a:lstStyle/>
          <a:p>
            <a:r>
              <a:rPr lang="vi" sz="2800" b="0" i="0" strike="noStrike" cap="none" spc="0" baseline="0">
                <a:solidFill>
                  <a:srgbClr val="FFFFFF"/>
                </a:solidFill>
                <a:effectLst/>
                <a:latin typeface="Arial"/>
                <a:ea typeface="Arial"/>
                <a:cs typeface="Arial"/>
              </a:rPr>
              <a:t>Ngoài quy trình khiếu nại nội bộ của RPM:</a:t>
            </a:r>
            <a:r>
              <a:rPr lang="vi" sz="2800" b="0" i="0" strike="noStrike" cap="none" spc="0" baseline="0">
                <a:solidFill>
                  <a:srgbClr val="FFFFFF"/>
                </a:solidFill>
                <a:effectLst/>
                <a:latin typeface="Arial"/>
                <a:ea typeface="Arial"/>
                <a:cs typeface="Arial"/>
              </a:rPr>
              <a:t> </a:t>
            </a:r>
          </a:p>
        </p:txBody>
      </p:sp>
      <p:sp>
        <p:nvSpPr>
          <p:cNvPr id="3" name="Content Placeholder 2">
            <a:extLst>
              <a:ext uri="{FF2B5EF4-FFF2-40B4-BE49-F238E27FC236}">
                <a16:creationId xmlns:a16="http://schemas.microsoft.com/office/drawing/2014/main" id="{9772A89E-A4C9-826A-A66A-49B7F364F79F}"/>
              </a:ext>
            </a:extLst>
          </p:cNvPr>
          <p:cNvSpPr>
            <a:spLocks noGrp="1"/>
          </p:cNvSpPr>
          <p:nvPr>
            <p:ph idx="1"/>
          </p:nvPr>
        </p:nvSpPr>
        <p:spPr>
          <a:xfrm>
            <a:off x="432561" y="1508760"/>
            <a:ext cx="8435667" cy="4761411"/>
          </a:xfrm>
        </p:spPr>
        <p:txBody>
          <a:bodyPr>
            <a:noAutofit/>
          </a:bodyPr>
          <a:lstStyle/>
          <a:p>
            <a:pPr marL="0" indent="0">
              <a:buNone/>
            </a:pPr>
            <a:r>
              <a:rPr lang="vi" sz="1800" b="0" i="0" strike="noStrike" cap="none" spc="0" baseline="0">
                <a:solidFill>
                  <a:srgbClr val="000000"/>
                </a:solidFill>
                <a:effectLst/>
                <a:latin typeface="Arial"/>
                <a:ea typeface="Arial"/>
                <a:cs typeface="Arial"/>
              </a:rPr>
              <a:t>Ngoài quy trình khiếu nại của chủ lao động, bạn cũng có những cách khác để gửi khiếu nại về quấy rối hoặc phân biệt đối xử:</a:t>
            </a:r>
          </a:p>
          <a:p>
            <a:pPr marL="0" indent="0">
              <a:buNone/>
            </a:pPr>
            <a:endParaRPr lang="en-US" sz="1800"/>
          </a:p>
          <a:p>
            <a:pPr marL="0" indent="0">
              <a:buNone/>
            </a:pPr>
            <a:r>
              <a:rPr lang="vi" sz="1800" b="0" i="0" strike="noStrike" cap="none" spc="0" baseline="0">
                <a:solidFill>
                  <a:srgbClr val="000000"/>
                </a:solidFill>
                <a:effectLst/>
                <a:latin typeface="Arial"/>
                <a:ea typeface="Arial"/>
                <a:cs typeface="Arial"/>
              </a:rPr>
              <a:t>Tại Thành phố New York:</a:t>
            </a:r>
            <a:r>
              <a:rPr lang="vi" sz="1800" b="0" i="0" strike="noStrike" cap="none" spc="0" baseline="0">
                <a:solidFill>
                  <a:srgbClr val="000000"/>
                </a:solidFill>
                <a:effectLst/>
                <a:latin typeface="Arial"/>
                <a:ea typeface="Arial"/>
                <a:cs typeface="Arial"/>
              </a:rPr>
              <a:t> </a:t>
            </a:r>
            <a:r>
              <a:rPr lang="vi" sz="1800" b="0" i="0" strike="noStrike" cap="none" spc="0" baseline="0">
                <a:solidFill>
                  <a:srgbClr val="000000"/>
                </a:solidFill>
                <a:effectLst/>
                <a:latin typeface="Arial"/>
                <a:ea typeface="Arial"/>
                <a:cs typeface="Arial"/>
              </a:rPr>
              <a:t>Để nộp đơn khiếu nại lên Ủy ban Nhân quyền Thành phố New York, vui lòng gọi 311 hoặc (718) 722-3131.</a:t>
            </a:r>
            <a:r>
              <a:rPr lang="vi" sz="1800" b="0" i="0" strike="noStrike" cap="none" spc="0" baseline="0">
                <a:solidFill>
                  <a:srgbClr val="000000"/>
                </a:solidFill>
                <a:effectLst/>
                <a:latin typeface="Arial"/>
                <a:ea typeface="Arial"/>
                <a:cs typeface="Arial"/>
              </a:rPr>
              <a:t> </a:t>
            </a:r>
            <a:r>
              <a:rPr lang="vi" sz="1800" b="0" i="0" strike="noStrike" cap="none" spc="0" baseline="0">
                <a:solidFill>
                  <a:srgbClr val="000000"/>
                </a:solidFill>
                <a:effectLst/>
                <a:latin typeface="Arial"/>
                <a:ea typeface="Arial"/>
                <a:cs typeface="Arial"/>
              </a:rPr>
              <a:t>Quý vị có thể tìm thấy Ủy ban Nhân quyền Thành phố New York tại liên kết sau: </a:t>
            </a:r>
            <a:r>
              <a:rPr lang="vi" sz="1800" b="0" i="0" strike="noStrike" cap="none" spc="0" baseline="0">
                <a:solidFill>
                  <a:srgbClr val="000000"/>
                </a:solidFill>
                <a:effectLst/>
                <a:latin typeface="Arial"/>
                <a:ea typeface="Arial"/>
                <a:cs typeface="Arial"/>
                <a:hlinkClick r:id="rId2" history="0"/>
              </a:rPr>
              <a:t>http://www1.nyc.gov/site/cchr/index.page</a:t>
            </a:r>
            <a:endParaRPr lang="en-US" sz="1800"/>
          </a:p>
          <a:p>
            <a:pPr marL="0" indent="0">
              <a:buNone/>
            </a:pPr>
            <a:r>
              <a:rPr lang="vi" sz="1800" b="0" i="0" strike="noStrike" cap="none" spc="0" baseline="0">
                <a:solidFill>
                  <a:srgbClr val="000000"/>
                </a:solidFill>
                <a:effectLst/>
                <a:latin typeface="Arial"/>
                <a:ea typeface="Arial"/>
                <a:cs typeface="Arial"/>
              </a:rPr>
              <a:t>Tại Tiểu bang New York:</a:t>
            </a:r>
            <a:r>
              <a:rPr lang="vi" sz="1800" b="0" i="0" strike="noStrike" cap="none" spc="0" baseline="0">
                <a:solidFill>
                  <a:srgbClr val="000000"/>
                </a:solidFill>
                <a:effectLst/>
                <a:latin typeface="Arial"/>
                <a:ea typeface="Arial"/>
                <a:cs typeface="Arial"/>
              </a:rPr>
              <a:t> </a:t>
            </a:r>
            <a:r>
              <a:rPr lang="vi" sz="1800" b="0" i="0" strike="noStrike" cap="none" spc="0" baseline="0">
                <a:solidFill>
                  <a:srgbClr val="000000"/>
                </a:solidFill>
                <a:effectLst/>
                <a:latin typeface="Arial"/>
                <a:ea typeface="Arial"/>
                <a:cs typeface="Arial"/>
              </a:rPr>
              <a:t>Để nộp đơn khiếu nại với Bộ phận Nhân quyền Tiểu bang New York, hãy gọi số 1-888-392-3644 hoặc truy cập liên kết sau: </a:t>
            </a:r>
            <a:r>
              <a:rPr lang="vi" sz="1800" b="0" i="0" strike="noStrike" cap="none" spc="0" baseline="0">
                <a:solidFill>
                  <a:srgbClr val="000000"/>
                </a:solidFill>
                <a:effectLst/>
                <a:latin typeface="Arial"/>
                <a:ea typeface="Arial"/>
                <a:cs typeface="Arial"/>
                <a:hlinkClick r:id="rId3" history="0"/>
              </a:rPr>
              <a:t>https://dhr.ny.gov</a:t>
            </a:r>
            <a:r>
              <a:rPr lang="vi" sz="1800" b="0" i="0" strike="noStrike" cap="none" spc="0" baseline="0">
                <a:solidFill>
                  <a:srgbClr val="000000"/>
                </a:solidFill>
                <a:effectLst/>
                <a:latin typeface="Arial"/>
                <a:ea typeface="Arial"/>
                <a:cs typeface="Arial"/>
              </a:rPr>
              <a:t> và nhấp vào Nộp đơn Khiếu nại.</a:t>
            </a:r>
            <a:r>
              <a:rPr lang="vi" sz="1800" b="0" i="0" strike="noStrike" cap="none" spc="0" baseline="0">
                <a:solidFill>
                  <a:srgbClr val="000000"/>
                </a:solidFill>
                <a:effectLst/>
                <a:latin typeface="Arial"/>
                <a:ea typeface="Arial"/>
                <a:cs typeface="Arial"/>
              </a:rPr>
              <a:t> </a:t>
            </a:r>
            <a:r>
              <a:rPr lang="vi" sz="1800" b="0" i="0" strike="noStrike" cap="none" spc="0" baseline="0">
                <a:solidFill>
                  <a:srgbClr val="000000"/>
                </a:solidFill>
                <a:effectLst/>
                <a:latin typeface="Arial"/>
                <a:ea typeface="Arial"/>
                <a:cs typeface="Arial"/>
              </a:rPr>
              <a:t>Sau khi nộp đơn khiếu nại, Bộ phận Nhân quyền sẽ điều tra và có thể trình bày vụ việc trong một phiên điều trần công khai.</a:t>
            </a:r>
          </a:p>
          <a:p>
            <a:pPr marL="0" indent="0">
              <a:buNone/>
            </a:pPr>
            <a:r>
              <a:rPr lang="vi" sz="1800" b="0" i="0" strike="noStrike" cap="none" spc="0" baseline="0">
                <a:solidFill>
                  <a:srgbClr val="000000"/>
                </a:solidFill>
                <a:effectLst/>
                <a:latin typeface="Arial"/>
                <a:ea typeface="Arial"/>
                <a:cs typeface="Arial"/>
              </a:rPr>
              <a:t>New York yêu cầu bạn nhận được một bản sao thông tin liên quan đến phòng chống quấy rối tình dục được tìm thấy trong khóa đào tạo này.</a:t>
            </a:r>
            <a:r>
              <a:rPr lang="vi" sz="1800" b="0" i="0" strike="noStrike" cap="none" spc="0" baseline="0">
                <a:solidFill>
                  <a:srgbClr val="000000"/>
                </a:solidFill>
                <a:effectLst/>
                <a:latin typeface="Arial"/>
                <a:ea typeface="Arial"/>
                <a:cs typeface="Arial"/>
              </a:rPr>
              <a:t> </a:t>
            </a:r>
          </a:p>
          <a:p>
            <a:pPr marL="0" indent="0">
              <a:buNone/>
            </a:pPr>
            <a:r>
              <a:rPr lang="vi" sz="1800" b="1" i="0" strike="noStrike" cap="none" spc="0" baseline="0">
                <a:solidFill>
                  <a:srgbClr val="000000"/>
                </a:solidFill>
                <a:effectLst/>
                <a:latin typeface="Arial"/>
                <a:ea typeface="Arial"/>
                <a:cs typeface="Arial"/>
                <a:hlinkClick r:id="rId4" history="0"/>
              </a:rPr>
              <a:t>Cung cấp bản sao của các tài liệu này: </a:t>
            </a:r>
            <a:r>
              <a:rPr lang="vi" sz="1800" b="0" i="0" strike="noStrike" cap="none" spc="0" baseline="0">
                <a:solidFill>
                  <a:srgbClr val="000000"/>
                </a:solidFill>
                <a:effectLst/>
                <a:latin typeface="Arial"/>
                <a:ea typeface="Arial"/>
                <a:cs typeface="Arial"/>
                <a:hlinkClick r:id="rId4" history="0"/>
              </a:rPr>
              <a:t>https://content.willinteractive.com/public/pdfs/common-ground/ny-supplemental-information.pdf</a:t>
            </a:r>
            <a:r>
              <a:rPr lang="vi" sz="1800" b="0" i="0" strike="noStrike" cap="none" spc="0" baseline="0">
                <a:solidFill>
                  <a:srgbClr val="000000"/>
                </a:solidFill>
                <a:effectLst/>
                <a:latin typeface="Arial"/>
                <a:ea typeface="Arial"/>
                <a:cs typeface="Arial"/>
              </a:rPr>
              <a:t> </a:t>
            </a:r>
          </a:p>
        </p:txBody>
      </p:sp>
      <p:sp>
        <p:nvSpPr>
          <p:cNvPr id="5" name="Slide Number Placeholder 4">
            <a:extLst>
              <a:ext uri="{FF2B5EF4-FFF2-40B4-BE49-F238E27FC236}">
                <a16:creationId xmlns:a16="http://schemas.microsoft.com/office/drawing/2014/main" id="{6B5E798E-E98B-594A-481B-A6F6CEBC33C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56</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182166"/>
      </p:ext>
    </p:extLst>
  </p:cSld>
  <p:clrMapOvr>
    <a:masterClrMapping/>
  </p:clrMapOvr>
  <p:transition spd="med">
    <p:fade/>
  </p:transition>
  <p:timing/>
</p:sld>
</file>

<file path=ppt/slides/slide5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468C2152-E511-C241-AA71-6C4C801C2FB8}"/>
              </a:ext>
            </a:extLst>
          </p:cNvPr>
          <p:cNvSpPr>
            <a:spLocks noGrp="1"/>
          </p:cNvSpPr>
          <p:nvPr>
            <p:ph type="title"/>
          </p:nvPr>
        </p:nvSpPr>
        <p:spPr>
          <a:xfrm>
            <a:off x="781001" y="227563"/>
            <a:ext cx="7358907" cy="787032"/>
          </a:xfrm>
        </p:spPr>
        <p:txBody>
          <a:bodyPr/>
          <a:lstStyle/>
          <a:p>
            <a:r>
              <a:rPr lang="vi" sz="2800" b="0" i="0" strike="noStrike" cap="none" spc="0" baseline="0">
                <a:solidFill>
                  <a:srgbClr val="FFFFFF"/>
                </a:solidFill>
                <a:effectLst/>
                <a:latin typeface="Arial"/>
                <a:ea typeface="Arial"/>
                <a:cs typeface="Arial"/>
              </a:rPr>
              <a:t>Luật Tiểu bang Oregon</a:t>
            </a:r>
          </a:p>
        </p:txBody>
      </p:sp>
      <p:sp>
        <p:nvSpPr>
          <p:cNvPr id="3" name="Content Placeholder 2">
            <a:extLst>
              <a:ext uri="{FF2B5EF4-FFF2-40B4-BE49-F238E27FC236}">
                <a16:creationId xmlns:a16="http://schemas.microsoft.com/office/drawing/2014/main" id="{9772A89E-A4C9-826A-A66A-49B7F364F79F}"/>
              </a:ext>
            </a:extLst>
          </p:cNvPr>
          <p:cNvSpPr>
            <a:spLocks noGrp="1"/>
          </p:cNvSpPr>
          <p:nvPr>
            <p:ph idx="1"/>
          </p:nvPr>
        </p:nvSpPr>
        <p:spPr>
          <a:xfrm>
            <a:off x="468050" y="1869026"/>
            <a:ext cx="8435667" cy="4761411"/>
          </a:xfrm>
        </p:spPr>
        <p:txBody>
          <a:bodyPr>
            <a:noAutofit/>
          </a:bodyPr>
          <a:lstStyle/>
          <a:p>
            <a:r>
              <a:rPr lang="vi" sz="2000" b="0" i="0" strike="noStrike" cap="none" spc="0" baseline="0">
                <a:solidFill>
                  <a:srgbClr val="000000"/>
                </a:solidFill>
                <a:effectLst/>
                <a:latin typeface="Arial"/>
                <a:ea typeface="Arial"/>
                <a:cs typeface="Arial"/>
              </a:rPr>
              <a:t>Theo luật Oregon, quấy rối tình dục là hành vi phân biệt đối xử bất hợp pháp dựa trên giới tính và bao gồm các hành vi gạ gẫm tình dục không mong muốn, yêu cầu quan hệ tình dục hoặc hành vi khác có tính chất tình dục.</a:t>
            </a:r>
            <a:r>
              <a:rPr lang="vi" sz="2000" b="0" i="0" strike="noStrike" cap="none" spc="0" baseline="0">
                <a:solidFill>
                  <a:srgbClr val="000000"/>
                </a:solidFill>
                <a:effectLst/>
                <a:latin typeface="Arial"/>
                <a:ea typeface="Arial"/>
                <a:cs typeface="Arial"/>
              </a:rPr>
              <a:t> </a:t>
            </a:r>
            <a:r>
              <a:rPr lang="vi" sz="2000" b="0" i="0" strike="noStrike" cap="none" spc="0" baseline="0">
                <a:solidFill>
                  <a:srgbClr val="000000"/>
                </a:solidFill>
                <a:effectLst/>
                <a:latin typeface="Arial"/>
                <a:ea typeface="Arial"/>
                <a:cs typeface="Arial"/>
              </a:rPr>
              <a:t>Luật pháp đặc biệt nghiêm cấm hành vi đó khi việc tuân thủ trở thành điều kiện tuyển dụng hoặc được sử dụng làm cơ sở cho các quyết định tuyển dụng.</a:t>
            </a:r>
          </a:p>
          <a:p>
            <a:r>
              <a:rPr lang="vi" sz="2000" b="0" i="0" strike="noStrike" cap="none" spc="0" baseline="0">
                <a:solidFill>
                  <a:srgbClr val="000000"/>
                </a:solidFill>
                <a:effectLst/>
                <a:latin typeface="Arial"/>
                <a:ea typeface="Arial"/>
                <a:cs typeface="Arial"/>
              </a:rPr>
              <a:t>Tiêu chuẩn xác định hành vi quấy rối dựa trên hành vi đủ nghiêm trọng hoặc phổ biến để tạo ra môi trường làm việc thù địch, đe dọa hoặc xúc phạm vì nó sẽ được một người bình thường cảm nhận trong cùng một trường hợp.</a:t>
            </a:r>
            <a:r>
              <a:rPr lang="vi" sz="2000" b="0" i="0" strike="noStrike" cap="none" spc="0" baseline="0">
                <a:solidFill>
                  <a:srgbClr val="000000"/>
                </a:solidFill>
                <a:effectLst/>
                <a:latin typeface="Arial"/>
                <a:ea typeface="Arial"/>
                <a:cs typeface="Arial"/>
              </a:rPr>
              <a:t> </a:t>
            </a:r>
          </a:p>
          <a:p>
            <a:r>
              <a:rPr lang="vi" sz="2000" b="0" i="0" strike="noStrike" cap="none" spc="0" baseline="0">
                <a:solidFill>
                  <a:srgbClr val="000000"/>
                </a:solidFill>
                <a:effectLst/>
                <a:latin typeface="Arial"/>
                <a:ea typeface="Arial"/>
                <a:cs typeface="Arial"/>
              </a:rPr>
              <a:t>Người sử dụng lao động phải chịu trách nhiệm về hành vi quấy rối tình dục nếu họ biết về hành vi quấy rối và không thực hiện hành động khắc phục ngay lập tức.</a:t>
            </a:r>
          </a:p>
        </p:txBody>
      </p:sp>
      <p:sp>
        <p:nvSpPr>
          <p:cNvPr id="5" name="Slide Number Placeholder 4">
            <a:extLst>
              <a:ext uri="{FF2B5EF4-FFF2-40B4-BE49-F238E27FC236}">
                <a16:creationId xmlns:a16="http://schemas.microsoft.com/office/drawing/2014/main" id="{6B5E798E-E98B-594A-481B-A6F6CEBC33C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57</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9330332"/>
      </p:ext>
    </p:extLst>
  </p:cSld>
  <p:clrMapOvr>
    <a:masterClrMapping/>
  </p:clrMapOvr>
  <p:transition spd="med">
    <p:fade/>
  </p:transition>
  <p:timing/>
</p:sld>
</file>

<file path=ppt/slides/slide5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468C2152-E511-C241-AA71-6C4C801C2FB8}"/>
              </a:ext>
            </a:extLst>
          </p:cNvPr>
          <p:cNvSpPr>
            <a:spLocks noGrp="1"/>
          </p:cNvSpPr>
          <p:nvPr>
            <p:ph type="title"/>
          </p:nvPr>
        </p:nvSpPr>
        <p:spPr>
          <a:xfrm>
            <a:off x="819101" y="227563"/>
            <a:ext cx="7358907" cy="787032"/>
          </a:xfrm>
        </p:spPr>
        <p:txBody>
          <a:bodyPr/>
          <a:lstStyle/>
          <a:p>
            <a:r>
              <a:rPr lang="vi" sz="2800" b="0" i="0" strike="noStrike" cap="none" spc="0" baseline="0">
                <a:solidFill>
                  <a:srgbClr val="FFFFFF"/>
                </a:solidFill>
                <a:effectLst/>
                <a:latin typeface="Arial"/>
                <a:ea typeface="Arial"/>
                <a:cs typeface="Arial"/>
              </a:rPr>
              <a:t>Oregon – Các Nhóm được Bảo vệ</a:t>
            </a:r>
          </a:p>
        </p:txBody>
      </p:sp>
      <p:sp>
        <p:nvSpPr>
          <p:cNvPr id="3" name="Content Placeholder 2">
            <a:extLst>
              <a:ext uri="{FF2B5EF4-FFF2-40B4-BE49-F238E27FC236}">
                <a16:creationId xmlns:a16="http://schemas.microsoft.com/office/drawing/2014/main" id="{9772A89E-A4C9-826A-A66A-49B7F364F79F}"/>
              </a:ext>
            </a:extLst>
          </p:cNvPr>
          <p:cNvSpPr>
            <a:spLocks noGrp="1"/>
          </p:cNvSpPr>
          <p:nvPr>
            <p:ph idx="1"/>
          </p:nvPr>
        </p:nvSpPr>
        <p:spPr>
          <a:xfrm>
            <a:off x="468050" y="1475510"/>
            <a:ext cx="8435667" cy="4761411"/>
          </a:xfrm>
        </p:spPr>
        <p:txBody>
          <a:bodyPr>
            <a:noAutofit/>
          </a:bodyPr>
          <a:lstStyle/>
          <a:p>
            <a:pPr marL="0" indent="0">
              <a:buNone/>
            </a:pPr>
            <a:r>
              <a:rPr lang="vi" sz="1800" b="0" i="0" strike="noStrike" cap="none" spc="0" baseline="0">
                <a:solidFill>
                  <a:srgbClr val="000000"/>
                </a:solidFill>
                <a:effectLst/>
                <a:latin typeface="Arial"/>
                <a:ea typeface="Arial"/>
                <a:cs typeface="Arial"/>
              </a:rPr>
              <a:t>Oregon nghiêm cấm phân biệt đối xử dựa trên:</a:t>
            </a:r>
          </a:p>
          <a:p>
            <a:r>
              <a:rPr lang="vi" sz="1800" b="0" i="0" strike="noStrike" cap="none" spc="0" baseline="0">
                <a:solidFill>
                  <a:srgbClr val="000000"/>
                </a:solidFill>
                <a:effectLst/>
                <a:latin typeface="Arial"/>
                <a:ea typeface="Arial"/>
                <a:cs typeface="Arial"/>
              </a:rPr>
              <a:t>Chủng tộc, màu da</a:t>
            </a:r>
          </a:p>
          <a:p>
            <a:r>
              <a:rPr lang="vi" sz="1800" b="0" i="0" strike="noStrike" cap="none" spc="0" baseline="0">
                <a:solidFill>
                  <a:srgbClr val="000000"/>
                </a:solidFill>
                <a:effectLst/>
                <a:latin typeface="Arial"/>
                <a:ea typeface="Arial"/>
                <a:cs typeface="Arial"/>
              </a:rPr>
              <a:t>Liên kết với những người thuộc chủng tộc khác</a:t>
            </a:r>
          </a:p>
          <a:p>
            <a:r>
              <a:rPr lang="vi" sz="1800" b="0" i="0" strike="noStrike" cap="none" spc="0" baseline="0">
                <a:solidFill>
                  <a:srgbClr val="000000"/>
                </a:solidFill>
                <a:effectLst/>
                <a:latin typeface="Arial"/>
                <a:ea typeface="Arial"/>
                <a:cs typeface="Arial"/>
              </a:rPr>
              <a:t>Xuất xứ quốc gia, tình trạng nhập cư</a:t>
            </a:r>
          </a:p>
          <a:p>
            <a:r>
              <a:rPr lang="vi" sz="1800" b="0" i="0" strike="noStrike" cap="none" spc="0" baseline="0">
                <a:solidFill>
                  <a:srgbClr val="000000"/>
                </a:solidFill>
                <a:effectLst/>
                <a:latin typeface="Arial"/>
                <a:ea typeface="Arial"/>
                <a:cs typeface="Arial"/>
              </a:rPr>
              <a:t>Tuổi (18 tuổi trở lên)</a:t>
            </a:r>
          </a:p>
          <a:p>
            <a:r>
              <a:rPr lang="vi" sz="1800" b="0" i="0" strike="noStrike" cap="none" spc="0" baseline="0">
                <a:solidFill>
                  <a:srgbClr val="000000"/>
                </a:solidFill>
                <a:effectLst/>
                <a:latin typeface="Arial"/>
                <a:ea typeface="Arial"/>
                <a:cs typeface="Arial"/>
              </a:rPr>
              <a:t>Tôn giáo, chỗ ở tôn giáo</a:t>
            </a:r>
          </a:p>
          <a:p>
            <a:r>
              <a:rPr lang="vi" sz="1800" b="0" i="0" strike="noStrike" cap="none" spc="0" baseline="0">
                <a:solidFill>
                  <a:srgbClr val="000000"/>
                </a:solidFill>
                <a:effectLst/>
                <a:latin typeface="Arial"/>
                <a:ea typeface="Arial"/>
                <a:cs typeface="Arial"/>
              </a:rPr>
              <a:t>Khuyết tật hoặc chỗ ở thực tế hoặc nhận thức được như động vật phục vụ</a:t>
            </a:r>
          </a:p>
          <a:p>
            <a:r>
              <a:rPr lang="vi" sz="1800" b="0" i="0" strike="noStrike" cap="none" spc="0" baseline="0">
                <a:solidFill>
                  <a:srgbClr val="000000"/>
                </a:solidFill>
                <a:effectLst/>
                <a:latin typeface="Arial"/>
                <a:ea typeface="Arial"/>
                <a:cs typeface="Arial"/>
              </a:rPr>
              <a:t>Tình trạng hôn nhân, mối quan hệ gia đình, tình trạng người chăm sóc</a:t>
            </a:r>
          </a:p>
          <a:p>
            <a:r>
              <a:rPr lang="vi" sz="1800" b="0" i="0" strike="noStrike" cap="none" spc="0" baseline="0">
                <a:solidFill>
                  <a:srgbClr val="000000"/>
                </a:solidFill>
                <a:effectLst/>
                <a:latin typeface="Arial"/>
                <a:ea typeface="Arial"/>
                <a:cs typeface="Arial"/>
              </a:rPr>
              <a:t>Giới tính, khuynh hướng tình dục, giới tính, bản dạng giới</a:t>
            </a:r>
            <a:r>
              <a:rPr lang="vi" sz="1800" b="0" i="0" strike="noStrike" cap="none" spc="0" baseline="0">
                <a:solidFill>
                  <a:srgbClr val="000000"/>
                </a:solidFill>
                <a:effectLst/>
                <a:latin typeface="Arial"/>
                <a:ea typeface="Arial"/>
                <a:cs typeface="Arial"/>
              </a:rPr>
              <a:t> </a:t>
            </a:r>
          </a:p>
          <a:p>
            <a:r>
              <a:rPr lang="vi" sz="1800" b="0" i="0" strike="noStrike" cap="none" spc="0" baseline="0">
                <a:solidFill>
                  <a:srgbClr val="000000"/>
                </a:solidFill>
                <a:effectLst/>
                <a:latin typeface="Arial"/>
                <a:ea typeface="Arial"/>
                <a:cs typeface="Arial"/>
              </a:rPr>
              <a:t>Hồ sơ vị thành niên (bị xóa theo luật Oregon)</a:t>
            </a:r>
          </a:p>
          <a:p>
            <a:r>
              <a:rPr lang="vi" sz="1800" b="0" i="0" strike="noStrike" cap="none" spc="0" baseline="0">
                <a:solidFill>
                  <a:srgbClr val="000000"/>
                </a:solidFill>
                <a:effectLst/>
                <a:latin typeface="Arial"/>
                <a:ea typeface="Arial"/>
                <a:cs typeface="Arial"/>
              </a:rPr>
              <a:t>Trạng thái dịch vụ đồng phục</a:t>
            </a:r>
          </a:p>
          <a:p>
            <a:r>
              <a:rPr lang="vi" sz="1800" b="0" i="0" strike="noStrike" cap="none" spc="0" baseline="0">
                <a:solidFill>
                  <a:srgbClr val="000000"/>
                </a:solidFill>
                <a:effectLst/>
                <a:latin typeface="Arial"/>
                <a:ea typeface="Arial"/>
                <a:cs typeface="Arial"/>
              </a:rPr>
              <a:t>HIV hoặc Viêm gan C</a:t>
            </a:r>
          </a:p>
          <a:p>
            <a:r>
              <a:rPr lang="vi" sz="1800" b="0" i="0" strike="noStrike" cap="none" spc="0" baseline="0">
                <a:solidFill>
                  <a:srgbClr val="000000"/>
                </a:solidFill>
                <a:effectLst/>
                <a:latin typeface="Arial"/>
                <a:ea typeface="Arial"/>
                <a:cs typeface="Arial"/>
              </a:rPr>
              <a:t>Mang thai, cho con bú</a:t>
            </a:r>
          </a:p>
          <a:p>
            <a:r>
              <a:rPr lang="vi" sz="1800" b="0" i="0" strike="noStrike" cap="none" spc="0" baseline="0">
                <a:solidFill>
                  <a:srgbClr val="000000"/>
                </a:solidFill>
                <a:effectLst/>
                <a:latin typeface="Arial"/>
                <a:ea typeface="Arial"/>
                <a:cs typeface="Arial"/>
              </a:rPr>
              <a:t>Tình trạng người tố giác và báo cáo vi phạm pháp luật, trả lương không bình đẳng hoặc điều kiện làm việc không an toàn</a:t>
            </a:r>
          </a:p>
        </p:txBody>
      </p:sp>
      <p:sp>
        <p:nvSpPr>
          <p:cNvPr id="5" name="Slide Number Placeholder 4">
            <a:extLst>
              <a:ext uri="{FF2B5EF4-FFF2-40B4-BE49-F238E27FC236}">
                <a16:creationId xmlns:a16="http://schemas.microsoft.com/office/drawing/2014/main" id="{6B5E798E-E98B-594A-481B-A6F6CEBC33C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58</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1961113"/>
      </p:ext>
    </p:extLst>
  </p:cSld>
  <p:clrMapOvr>
    <a:masterClrMapping/>
  </p:clrMapOvr>
  <p:transition spd="med">
    <p:fade/>
  </p:transition>
  <p:timing/>
</p:sld>
</file>

<file path=ppt/slides/slide5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468C2152-E511-C241-AA71-6C4C801C2FB8}"/>
              </a:ext>
            </a:extLst>
          </p:cNvPr>
          <p:cNvSpPr>
            <a:spLocks noGrp="1"/>
          </p:cNvSpPr>
          <p:nvPr>
            <p:ph type="title"/>
          </p:nvPr>
        </p:nvSpPr>
        <p:spPr>
          <a:xfrm>
            <a:off x="790526" y="0"/>
            <a:ext cx="7358907" cy="787032"/>
          </a:xfrm>
        </p:spPr>
        <p:txBody>
          <a:bodyPr/>
          <a:lstStyle/>
          <a:p>
            <a:r>
              <a:rPr lang="vi" sz="2800" b="0" i="0" strike="noStrike" cap="none" spc="0" baseline="0">
                <a:solidFill>
                  <a:srgbClr val="FFFFFF"/>
                </a:solidFill>
                <a:effectLst/>
                <a:latin typeface="Arial"/>
                <a:ea typeface="Arial"/>
                <a:cs typeface="Arial"/>
              </a:rPr>
              <a:t>Oregon – Cấm Trả đũa</a:t>
            </a:r>
          </a:p>
        </p:txBody>
      </p:sp>
      <p:sp>
        <p:nvSpPr>
          <p:cNvPr id="3" name="Content Placeholder 2">
            <a:extLst>
              <a:ext uri="{FF2B5EF4-FFF2-40B4-BE49-F238E27FC236}">
                <a16:creationId xmlns:a16="http://schemas.microsoft.com/office/drawing/2014/main" id="{9772A89E-A4C9-826A-A66A-49B7F364F79F}"/>
              </a:ext>
            </a:extLst>
          </p:cNvPr>
          <p:cNvSpPr>
            <a:spLocks noGrp="1"/>
          </p:cNvSpPr>
          <p:nvPr>
            <p:ph idx="1"/>
          </p:nvPr>
        </p:nvSpPr>
        <p:spPr>
          <a:xfrm>
            <a:off x="468050" y="1723160"/>
            <a:ext cx="8435667" cy="4761411"/>
          </a:xfrm>
        </p:spPr>
        <p:txBody>
          <a:bodyPr>
            <a:noAutofit/>
          </a:bodyPr>
          <a:lstStyle/>
          <a:p>
            <a:r>
              <a:rPr lang="vi" sz="2000" b="0" i="0" strike="noStrike" cap="none" spc="0" baseline="0">
                <a:solidFill>
                  <a:srgbClr val="000000"/>
                </a:solidFill>
                <a:effectLst/>
                <a:latin typeface="Arial"/>
                <a:ea typeface="Arial"/>
                <a:cs typeface="Arial"/>
              </a:rPr>
              <a:t>Luật Oregon nghiêm cấm trả đũa một nhân viên - với thiện chí - nộp đơn yêu cầu bồi thường tiền lương hoặc khiếu nại về quyền công dân.</a:t>
            </a:r>
            <a:r>
              <a:rPr lang="vi" sz="2000" b="0" i="0" strike="noStrike" cap="none" spc="0" baseline="0">
                <a:solidFill>
                  <a:srgbClr val="000000"/>
                </a:solidFill>
                <a:effectLst/>
                <a:latin typeface="Arial"/>
                <a:ea typeface="Arial"/>
                <a:cs typeface="Arial"/>
              </a:rPr>
              <a:t> </a:t>
            </a:r>
          </a:p>
          <a:p>
            <a:r>
              <a:rPr lang="vi" sz="2000" b="0" i="0" strike="noStrike" cap="none" spc="0" baseline="0">
                <a:solidFill>
                  <a:srgbClr val="000000"/>
                </a:solidFill>
                <a:effectLst/>
                <a:latin typeface="Arial"/>
                <a:ea typeface="Arial"/>
                <a:cs typeface="Arial"/>
              </a:rPr>
              <a:t>Tương tự, việc nhà tuyển dụng, công đoàn hoặc cơ quan việc làm phân biệt đối xử với bất kỳ ai vì phản đối các hành vi bị cấm theo luật dân quyền hoặc vì khiếu nại hoặc lời khai được đưa ra về khả năng vi phạm pháp luật là bất hợp pháp.</a:t>
            </a:r>
          </a:p>
        </p:txBody>
      </p:sp>
      <p:sp>
        <p:nvSpPr>
          <p:cNvPr id="5" name="Slide Number Placeholder 4">
            <a:extLst>
              <a:ext uri="{FF2B5EF4-FFF2-40B4-BE49-F238E27FC236}">
                <a16:creationId xmlns:a16="http://schemas.microsoft.com/office/drawing/2014/main" id="{6B5E798E-E98B-594A-481B-A6F6CEBC33C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59</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1839372"/>
      </p:ext>
    </p:extLst>
  </p:cSld>
  <p:clrMapOvr>
    <a:masterClrMapping/>
  </p:clrMapOvr>
  <p:transition spd="med">
    <p:fade/>
  </p:transition>
  <p:timing/>
</p:sld>
</file>

<file path=ppt/slides/slide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21FF5FBC-3037-4D3F-8933-E634C55924D7}"/>
              </a:ext>
            </a:extLst>
          </p:cNvPr>
          <p:cNvSpPr>
            <a:spLocks noGrp="1"/>
          </p:cNvSpPr>
          <p:nvPr>
            <p:ph type="title"/>
          </p:nvPr>
        </p:nvSpPr>
        <p:spPr>
          <a:xfrm>
            <a:off x="822959" y="182880"/>
            <a:ext cx="7381415" cy="729882"/>
          </a:xfrm>
        </p:spPr>
        <p:txBody>
          <a:bodyPr vert="horz" lIns="91440" tIns="45720" rIns="91440" bIns="45720" rtlCol="0" anchor="ctr">
            <a:normAutofit/>
          </a:bodyPr>
          <a:lstStyle/>
          <a:p>
            <a:r>
              <a:rPr lang="vi" sz="2000" b="1" i="0" strike="noStrike" cap="none" spc="0" baseline="0">
                <a:solidFill>
                  <a:srgbClr val="FFFFFF"/>
                </a:solidFill>
                <a:effectLst/>
                <a:latin typeface="Arial"/>
                <a:ea typeface="Arial"/>
                <a:cs typeface="Arial"/>
              </a:rPr>
              <a:t>Tại sao lại có Hành vi Lạm dụng? </a:t>
            </a:r>
          </a:p>
        </p:txBody>
      </p:sp>
      <p:sp>
        <p:nvSpPr>
          <p:cNvPr id="4" name="TextBox 3">
            <a:extLst>
              <a:ext uri="{FF2B5EF4-FFF2-40B4-BE49-F238E27FC236}">
                <a16:creationId xmlns:a16="http://schemas.microsoft.com/office/drawing/2014/main" id="{7530AF6C-CEEF-CD84-A06F-693BAA6473F6}"/>
              </a:ext>
            </a:extLst>
          </p:cNvPr>
          <p:cNvSpPr txBox="1"/>
          <p:nvPr/>
        </p:nvSpPr>
        <p:spPr>
          <a:xfrm>
            <a:off x="611387" y="2051685"/>
            <a:ext cx="3886200" cy="5135424"/>
          </a:xfrm>
          <a:prstGeom prst="rect">
            <a:avLst/>
          </a:prstGeom>
        </p:spPr>
        <p:txBody>
          <a:bodyPr vert="horz" lIns="91440" tIns="45720" rIns="91440" bIns="45720" rtlCol="0">
            <a:normAutofit/>
          </a:bodyPr>
          <a:lstStyle/>
          <a:p>
            <a:pPr marL="285750" marR="0" lvl="0" indent="-171438" defTabSz="685749" fontAlgn="auto">
              <a:lnSpc>
                <a:spcPct val="90000"/>
              </a:lnSpc>
              <a:spcBef>
                <a:spcPct val="0"/>
              </a:spcBef>
              <a:spcAft>
                <a:spcPts val="600"/>
              </a:spcAft>
              <a:buClrTx/>
              <a:buSzTx/>
              <a:buFont typeface="Arial" panose="020b0604020202020204" pitchFamily="34" charset="0"/>
              <a:buChar char="•"/>
              <a:defRPr/>
            </a:pPr>
            <a:r>
              <a:rPr lang="vi" sz="2400" b="0" i="0" strike="noStrike" cap="none" spc="0" baseline="0">
                <a:solidFill>
                  <a:srgbClr val="000000"/>
                </a:solidFill>
                <a:effectLst/>
                <a:latin typeface="Arial"/>
                <a:ea typeface="Arial"/>
                <a:cs typeface="Arial"/>
              </a:rPr>
              <a:t>Bắt nạt tại Nơi làm việc</a:t>
            </a:r>
          </a:p>
          <a:p>
            <a:pPr marL="285750" marR="0" lvl="0" indent="-171438" defTabSz="685749" fontAlgn="auto">
              <a:lnSpc>
                <a:spcPct val="90000"/>
              </a:lnSpc>
              <a:spcBef>
                <a:spcPct val="0"/>
              </a:spcBef>
              <a:spcAft>
                <a:spcPts val="600"/>
              </a:spcAft>
              <a:buClrTx/>
              <a:buSzTx/>
              <a:buFont typeface="Arial" panose="020b0604020202020204" pitchFamily="34" charset="0"/>
              <a:buChar char="•"/>
              <a:defRPr/>
            </a:pPr>
            <a:r>
              <a:rPr lang="vi" sz="2400" b="0" i="0" strike="noStrike" cap="none" spc="0" baseline="0">
                <a:solidFill>
                  <a:srgbClr val="000000"/>
                </a:solidFill>
                <a:effectLst/>
                <a:latin typeface="Arial"/>
                <a:ea typeface="Arial"/>
                <a:cs typeface="Arial"/>
              </a:rPr>
              <a:t>Có thể tạo ra môi trường độc hại và không hiệu quả</a:t>
            </a:r>
            <a:r>
              <a:rPr lang="vi" sz="2400" b="0" i="0" strike="noStrike" cap="none" spc="0" baseline="0">
                <a:solidFill>
                  <a:srgbClr val="000000"/>
                </a:solidFill>
                <a:effectLst/>
                <a:latin typeface="Arial"/>
                <a:ea typeface="Arial"/>
                <a:cs typeface="Arial"/>
              </a:rPr>
              <a:t> </a:t>
            </a:r>
          </a:p>
          <a:p>
            <a:pPr marL="285750" marR="0" lvl="0" indent="-171438" defTabSz="685749" fontAlgn="auto">
              <a:lnSpc>
                <a:spcPct val="90000"/>
              </a:lnSpc>
              <a:spcBef>
                <a:spcPct val="0"/>
              </a:spcBef>
              <a:spcAft>
                <a:spcPts val="600"/>
              </a:spcAft>
              <a:buClrTx/>
              <a:buSzTx/>
              <a:buFont typeface="Arial" panose="020b0604020202020204" pitchFamily="34" charset="0"/>
              <a:buChar char="•"/>
              <a:defRPr/>
            </a:pPr>
            <a:r>
              <a:rPr lang="vi" sz="2400" b="0" i="0" strike="noStrike" cap="none" spc="0" baseline="0">
                <a:solidFill>
                  <a:srgbClr val="000000"/>
                </a:solidFill>
                <a:effectLst/>
                <a:latin typeface="Arial"/>
                <a:ea typeface="Arial"/>
                <a:cs typeface="Arial"/>
              </a:rPr>
              <a:t>Lạm dụng có thể xảy ra ở mọi cấp độ</a:t>
            </a:r>
          </a:p>
          <a:p>
            <a:pPr marL="285750" marR="0" lvl="0" indent="-171438" defTabSz="685749" fontAlgn="auto">
              <a:lnSpc>
                <a:spcPct val="90000"/>
              </a:lnSpc>
              <a:spcBef>
                <a:spcPct val="0"/>
              </a:spcBef>
              <a:spcAft>
                <a:spcPts val="600"/>
              </a:spcAft>
              <a:buClrTx/>
              <a:buSzTx/>
              <a:buFont typeface="Arial" panose="020b0604020202020204" pitchFamily="34" charset="0"/>
              <a:buChar char="•"/>
              <a:defRPr/>
            </a:pPr>
            <a:r>
              <a:rPr lang="vi" sz="2400" b="0" i="0" strike="noStrike" cap="none" spc="0" baseline="0">
                <a:solidFill>
                  <a:srgbClr val="000000"/>
                </a:solidFill>
                <a:effectLst/>
                <a:latin typeface="Arial"/>
                <a:ea typeface="Arial"/>
                <a:cs typeface="Arial"/>
              </a:rPr>
              <a:t>Nhiều mục tiêu vẫn im lặng</a:t>
            </a:r>
          </a:p>
          <a:p>
            <a:pPr marL="285750" marR="0" lvl="0" indent="-171438" defTabSz="685749" fontAlgn="auto">
              <a:lnSpc>
                <a:spcPct val="90000"/>
              </a:lnSpc>
              <a:spcBef>
                <a:spcPct val="0"/>
              </a:spcBef>
              <a:spcAft>
                <a:spcPts val="600"/>
              </a:spcAft>
              <a:buClrTx/>
              <a:buSzTx/>
              <a:buFont typeface="Arial" panose="020b0604020202020204" pitchFamily="34" charset="0"/>
              <a:buChar char="•"/>
              <a:defRPr/>
            </a:pPr>
            <a:r>
              <a:rPr lang="vi" sz="2400" b="0" i="0" strike="noStrike" cap="none" spc="0" baseline="0">
                <a:solidFill>
                  <a:srgbClr val="000000"/>
                </a:solidFill>
                <a:effectLst/>
                <a:latin typeface="Arial"/>
                <a:ea typeface="Arial"/>
                <a:cs typeface="Arial"/>
              </a:rPr>
              <a:t>Lạm dụng có thể gây ra hậu quả tiêu cực</a:t>
            </a:r>
            <a:r>
              <a:rPr lang="vi" sz="2400" b="0" i="0" strike="noStrike" cap="none" spc="0" baseline="0">
                <a:solidFill>
                  <a:srgbClr val="000000"/>
                </a:solidFill>
                <a:effectLst/>
                <a:latin typeface="Arial"/>
                <a:ea typeface="Arial"/>
                <a:cs typeface="Arial"/>
              </a:rPr>
              <a:t> </a:t>
            </a:r>
          </a:p>
        </p:txBody>
      </p:sp>
      <p:pic>
        <p:nvPicPr>
          <p:cNvPr id="6" name="Content Placeholder 5" descr="A group of people talking&#10;&#10;Description automatically generated">
            <a:extLst>
              <a:ext uri="{FF2B5EF4-FFF2-40B4-BE49-F238E27FC236}">
                <a16:creationId xmlns:a16="http://schemas.microsoft.com/office/drawing/2014/main" id="{8932DAF1-56B3-71CD-EE11-FBDF213FEF56}"/>
              </a:ext>
            </a:extLst>
          </p:cNvPr>
          <p:cNvPicPr>
            <a:picLocks noGrp="1" noChangeAspect="1"/>
          </p:cNvPicPr>
          <p:nvPr>
            <p:ph sz="half" idx="2"/>
          </p:nvPr>
        </p:nvPicPr>
        <p:blipFill>
          <a:blip r:embed="rId3"/>
          <a:stretch>
            <a:fillRect/>
          </a:stretch>
        </p:blipFill>
        <p:spPr>
          <a:xfrm>
            <a:off x="4646414" y="1508125"/>
            <a:ext cx="3851672" cy="5135563"/>
          </a:xfrm>
        </p:spPr>
      </p:pic>
      <p:sp>
        <p:nvSpPr>
          <p:cNvPr id="5" name="Slide Number Placeholder 4" hidden="1">
            <a:extLst>
              <a:ext uri="{FF2B5EF4-FFF2-40B4-BE49-F238E27FC236}">
                <a16:creationId xmlns:a16="http://schemas.microsoft.com/office/drawing/2014/main" id="{4272448E-1CAA-4EF1-A9C1-52547A35B05F}"/>
              </a:ext>
            </a:extLst>
          </p:cNvPr>
          <p:cNvSpPr>
            <a:spLocks noGrp="1"/>
          </p:cNvSpPr>
          <p:nvPr>
            <p:ph type="sldNum" sz="quarter" idx="4294967295"/>
          </p:nvPr>
        </p:nvSpPr>
        <p:spPr>
          <a:xfrm>
            <a:off x="8663437" y="6558353"/>
            <a:ext cx="480561" cy="365125"/>
          </a:xfrm>
        </p:spPr>
        <p:txBody>
          <a:bodyPr/>
          <a:lstStyle/>
          <a:p>
            <a:pPr marL="0" marR="0" lvl="0" indent="0" algn="r" defTabSz="914400" rtl="0" eaLnBrk="1" fontAlgn="auto" latinLnBrk="0" hangingPunct="1">
              <a:lnSpc>
                <a:spcPct val="100000"/>
              </a:lnSpc>
              <a:spcBef>
                <a:spcPct val="0"/>
              </a:spcBef>
              <a:spcAft>
                <a:spcPts val="600"/>
              </a:spcAft>
              <a:buClrTx/>
              <a:buSzTx/>
              <a:buFontTx/>
              <a:buNone/>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ts val="600"/>
                </a:spcAft>
                <a:buClrTx/>
                <a:buSzTx/>
                <a:buFontTx/>
                <a:buNone/>
                <a:defRPr/>
              </a:pPr>
              <a:t>6</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6947025"/>
      </p:ext>
    </p:extLst>
  </p:cSld>
  <p:clrMapOvr>
    <a:masterClrMapping/>
  </p:clrMapOvr>
  <p:transition spd="med">
    <p:fade/>
  </p:transition>
  <p:timing/>
</p:sld>
</file>

<file path=ppt/slides/slide6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468C2152-E511-C241-AA71-6C4C801C2FB8}"/>
              </a:ext>
            </a:extLst>
          </p:cNvPr>
          <p:cNvSpPr>
            <a:spLocks noGrp="1"/>
          </p:cNvSpPr>
          <p:nvPr>
            <p:ph type="title"/>
          </p:nvPr>
        </p:nvSpPr>
        <p:spPr>
          <a:xfrm>
            <a:off x="790526" y="0"/>
            <a:ext cx="7358907" cy="787032"/>
          </a:xfrm>
        </p:spPr>
        <p:txBody>
          <a:bodyPr/>
          <a:lstStyle/>
          <a:p>
            <a:r>
              <a:rPr lang="vi" sz="2800" b="0" i="0" strike="noStrike" cap="none" spc="0" baseline="0">
                <a:solidFill>
                  <a:srgbClr val="FFFFFF"/>
                </a:solidFill>
                <a:effectLst/>
                <a:latin typeface="Arial"/>
                <a:ea typeface="Arial"/>
                <a:cs typeface="Arial"/>
              </a:rPr>
              <a:t>Ngoài quy trình khiếu nại nội bộ của RPM:</a:t>
            </a:r>
            <a:r>
              <a:rPr lang="vi" sz="2800" b="0" i="0" strike="noStrike" cap="none" spc="0" baseline="0">
                <a:solidFill>
                  <a:srgbClr val="FFFFFF"/>
                </a:solidFill>
                <a:effectLst/>
                <a:latin typeface="Arial"/>
                <a:ea typeface="Arial"/>
                <a:cs typeface="Arial"/>
              </a:rPr>
              <a:t> </a:t>
            </a:r>
          </a:p>
        </p:txBody>
      </p:sp>
      <p:sp>
        <p:nvSpPr>
          <p:cNvPr id="3" name="Content Placeholder 2">
            <a:extLst>
              <a:ext uri="{FF2B5EF4-FFF2-40B4-BE49-F238E27FC236}">
                <a16:creationId xmlns:a16="http://schemas.microsoft.com/office/drawing/2014/main" id="{9772A89E-A4C9-826A-A66A-49B7F364F79F}"/>
              </a:ext>
            </a:extLst>
          </p:cNvPr>
          <p:cNvSpPr>
            <a:spLocks noGrp="1"/>
          </p:cNvSpPr>
          <p:nvPr>
            <p:ph idx="1"/>
          </p:nvPr>
        </p:nvSpPr>
        <p:spPr>
          <a:xfrm>
            <a:off x="432561" y="1508760"/>
            <a:ext cx="8435667" cy="4761411"/>
          </a:xfrm>
        </p:spPr>
        <p:txBody>
          <a:bodyPr>
            <a:noAutofit/>
          </a:bodyPr>
          <a:lstStyle/>
          <a:p>
            <a:pPr marL="0" indent="0">
              <a:buNone/>
            </a:pPr>
            <a:r>
              <a:rPr lang="vi" sz="1800" b="0" i="0" strike="noStrike" cap="none" spc="0" baseline="0">
                <a:solidFill>
                  <a:srgbClr val="000000"/>
                </a:solidFill>
                <a:effectLst/>
                <a:latin typeface="Arial"/>
                <a:ea typeface="Arial"/>
                <a:cs typeface="Arial"/>
              </a:rPr>
              <a:t>Ngoài quy trình khiếu nại nội bộ của chủ lao động, quý vị có thể nộp đơn khiếu nại - trong vòng một năm kể từ khi có hành động phân biệt đối xử hoặc gây hại - với:</a:t>
            </a:r>
          </a:p>
          <a:p>
            <a:pPr marL="0" indent="0">
              <a:buNone/>
            </a:pPr>
            <a:endParaRPr lang="en-US" sz="1800"/>
          </a:p>
          <a:p>
            <a:pPr marL="0" indent="0">
              <a:buNone/>
            </a:pPr>
            <a:r>
              <a:rPr lang="vi" sz="1800" b="0" i="0" strike="noStrike" cap="none" spc="0" baseline="0">
                <a:solidFill>
                  <a:srgbClr val="000000"/>
                </a:solidFill>
                <a:effectLst/>
                <a:latin typeface="Arial"/>
                <a:ea typeface="Arial"/>
                <a:cs typeface="Arial"/>
              </a:rPr>
              <a:t>Cục Lao động và Công nghiệp Oregon (BOLI)</a:t>
            </a:r>
          </a:p>
          <a:p>
            <a:pPr marL="0" indent="0">
              <a:buNone/>
            </a:pPr>
            <a:r>
              <a:rPr lang="vi" sz="1800" b="0" i="0" strike="noStrike" cap="none" spc="0" baseline="0">
                <a:solidFill>
                  <a:srgbClr val="000000"/>
                </a:solidFill>
                <a:effectLst/>
                <a:latin typeface="Arial"/>
                <a:ea typeface="Arial"/>
                <a:cs typeface="Arial"/>
              </a:rPr>
              <a:t>Ban Dân Quyền (CRD)</a:t>
            </a:r>
          </a:p>
          <a:p>
            <a:pPr marL="0" indent="0">
              <a:buNone/>
            </a:pPr>
            <a:r>
              <a:rPr lang="vi" sz="1800" b="0" i="0" strike="noStrike" cap="none" spc="0" baseline="0">
                <a:solidFill>
                  <a:srgbClr val="000000"/>
                </a:solidFill>
                <a:effectLst/>
                <a:latin typeface="Arial"/>
                <a:ea typeface="Arial"/>
                <a:cs typeface="Arial"/>
              </a:rPr>
              <a:t>800 NE Oregon St., Suite 1045</a:t>
            </a:r>
          </a:p>
          <a:p>
            <a:pPr marL="0" indent="0">
              <a:buNone/>
            </a:pPr>
            <a:r>
              <a:rPr lang="vi" sz="1800" b="0" i="0" strike="noStrike" cap="none" spc="0" baseline="0">
                <a:solidFill>
                  <a:srgbClr val="000000"/>
                </a:solidFill>
                <a:effectLst/>
                <a:latin typeface="Arial"/>
                <a:ea typeface="Arial"/>
                <a:cs typeface="Arial"/>
              </a:rPr>
              <a:t>Portland, HOẶC 97232</a:t>
            </a:r>
          </a:p>
          <a:p>
            <a:pPr marL="0" indent="0">
              <a:buNone/>
            </a:pPr>
            <a:endParaRPr lang="en-US" sz="1800"/>
          </a:p>
          <a:p>
            <a:pPr marL="0" indent="0">
              <a:buNone/>
            </a:pPr>
            <a:r>
              <a:rPr lang="vi" sz="1800" b="0" i="0" strike="noStrike" cap="none" spc="0" baseline="0">
                <a:solidFill>
                  <a:srgbClr val="000000"/>
                </a:solidFill>
                <a:effectLst/>
                <a:latin typeface="Arial"/>
                <a:ea typeface="Arial"/>
                <a:cs typeface="Arial"/>
              </a:rPr>
              <a:t>Email:</a:t>
            </a:r>
            <a:r>
              <a:rPr lang="vi" sz="1800" b="0" i="0" strike="noStrike" cap="none" spc="0" baseline="0">
                <a:solidFill>
                  <a:srgbClr val="000000"/>
                </a:solidFill>
                <a:effectLst/>
                <a:latin typeface="Arial"/>
                <a:ea typeface="Arial"/>
                <a:cs typeface="Arial"/>
              </a:rPr>
              <a:t> </a:t>
            </a:r>
            <a:r>
              <a:rPr lang="vi" sz="1800" b="0" i="0" strike="noStrike" cap="none" spc="0" baseline="0">
                <a:solidFill>
                  <a:srgbClr val="000000"/>
                </a:solidFill>
                <a:effectLst/>
                <a:latin typeface="Arial"/>
                <a:ea typeface="Arial"/>
                <a:cs typeface="Arial"/>
              </a:rPr>
              <a:t>BOLI_help@boli.oregon.gov</a:t>
            </a:r>
          </a:p>
          <a:p>
            <a:pPr marL="0" indent="0">
              <a:buNone/>
            </a:pPr>
            <a:r>
              <a:rPr lang="vi" sz="1800" b="0" i="0" strike="noStrike" cap="none" spc="0" baseline="0">
                <a:solidFill>
                  <a:srgbClr val="000000"/>
                </a:solidFill>
                <a:effectLst/>
                <a:latin typeface="Arial"/>
                <a:ea typeface="Arial"/>
                <a:cs typeface="Arial"/>
              </a:rPr>
              <a:t>Điện thoại:</a:t>
            </a:r>
            <a:r>
              <a:rPr lang="vi" sz="1800" b="0" i="0" strike="noStrike" cap="none" spc="0" baseline="0">
                <a:solidFill>
                  <a:srgbClr val="000000"/>
                </a:solidFill>
                <a:effectLst/>
                <a:latin typeface="Arial"/>
                <a:ea typeface="Arial"/>
                <a:cs typeface="Arial"/>
              </a:rPr>
              <a:t> </a:t>
            </a:r>
            <a:r>
              <a:rPr lang="vi" sz="1800" b="0" i="0" strike="noStrike" cap="none" spc="0" baseline="0">
                <a:solidFill>
                  <a:srgbClr val="000000"/>
                </a:solidFill>
                <a:effectLst/>
                <a:latin typeface="Arial"/>
                <a:ea typeface="Arial"/>
                <a:cs typeface="Arial"/>
              </a:rPr>
              <a:t>971-673-0761</a:t>
            </a:r>
          </a:p>
          <a:p>
            <a:pPr marL="0" indent="0">
              <a:buNone/>
            </a:pPr>
            <a:r>
              <a:rPr lang="vi" sz="1800" b="0" i="0" strike="noStrike" cap="none" spc="0" baseline="0">
                <a:solidFill>
                  <a:srgbClr val="000000"/>
                </a:solidFill>
                <a:effectLst/>
                <a:latin typeface="Arial"/>
                <a:ea typeface="Arial"/>
                <a:cs typeface="Arial"/>
              </a:rPr>
              <a:t>Bước đầu tiên là hoàn thành bảng câu hỏi trực tuyến tại:</a:t>
            </a:r>
          </a:p>
          <a:p>
            <a:pPr marL="0" indent="0">
              <a:buNone/>
            </a:pPr>
            <a:r>
              <a:rPr lang="vi" sz="1800" b="0" i="0" strike="noStrike" cap="none" spc="0" baseline="0">
                <a:solidFill>
                  <a:srgbClr val="000000"/>
                </a:solidFill>
                <a:effectLst/>
                <a:latin typeface="Arial"/>
                <a:ea typeface="Arial"/>
                <a:cs typeface="Arial"/>
                <a:hlinkClick r:id="rId2" history="0"/>
              </a:rPr>
              <a:t>https://www.oregon.gov/boli/workers/Pages/employment-discrimination-questionnaire.aspx</a:t>
            </a:r>
            <a:endParaRPr lang="en-US" sz="1800"/>
          </a:p>
          <a:p>
            <a:pPr marL="0" indent="0">
              <a:buNone/>
            </a:pPr>
            <a:r>
              <a:rPr lang="vi" sz="1800" b="0" i="0" strike="noStrike" cap="none" spc="0" baseline="0">
                <a:solidFill>
                  <a:srgbClr val="000000"/>
                </a:solidFill>
                <a:effectLst/>
                <a:latin typeface="Arial"/>
                <a:ea typeface="Arial"/>
                <a:cs typeface="Arial"/>
              </a:rPr>
              <a:t>Dựa trên thông tin, nhân viên tiếp nhận sẽ chuẩn bị khiếu nại về chữ ký của quý vị hoặc liên hệ với quý vị để làm rõ.</a:t>
            </a:r>
          </a:p>
          <a:p>
            <a:pPr marL="0" indent="0">
              <a:buNone/>
            </a:pPr>
            <a:endParaRPr lang="en-US" sz="1800"/>
          </a:p>
          <a:p>
            <a:pPr marL="0" indent="0">
              <a:buNone/>
            </a:pPr>
            <a:endParaRPr lang="en-US" sz="1800"/>
          </a:p>
        </p:txBody>
      </p:sp>
      <p:sp>
        <p:nvSpPr>
          <p:cNvPr id="5" name="Slide Number Placeholder 4">
            <a:extLst>
              <a:ext uri="{FF2B5EF4-FFF2-40B4-BE49-F238E27FC236}">
                <a16:creationId xmlns:a16="http://schemas.microsoft.com/office/drawing/2014/main" id="{6B5E798E-E98B-594A-481B-A6F6CEBC33C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60</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7059887"/>
      </p:ext>
    </p:extLst>
  </p:cSld>
  <p:clrMapOvr>
    <a:masterClrMapping/>
  </p:clrMapOvr>
  <p:transition spd="med">
    <p:fade/>
  </p:transition>
  <p:timing/>
</p:sld>
</file>

<file path=ppt/slides/slide6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468C2152-E511-C241-AA71-6C4C801C2FB8}"/>
              </a:ext>
            </a:extLst>
          </p:cNvPr>
          <p:cNvSpPr>
            <a:spLocks noGrp="1"/>
          </p:cNvSpPr>
          <p:nvPr>
            <p:ph type="title"/>
          </p:nvPr>
        </p:nvSpPr>
        <p:spPr>
          <a:xfrm>
            <a:off x="790526" y="0"/>
            <a:ext cx="7358907" cy="787032"/>
          </a:xfrm>
        </p:spPr>
        <p:txBody>
          <a:bodyPr/>
          <a:lstStyle/>
          <a:p>
            <a:r>
              <a:rPr lang="vi" sz="2800" b="0" i="0" strike="noStrike" cap="none" spc="0" baseline="0">
                <a:solidFill>
                  <a:srgbClr val="FFFFFF"/>
                </a:solidFill>
                <a:effectLst/>
                <a:latin typeface="Arial"/>
                <a:ea typeface="Arial"/>
                <a:cs typeface="Arial"/>
              </a:rPr>
              <a:t>Luật Tiểu bang Washington</a:t>
            </a:r>
          </a:p>
        </p:txBody>
      </p:sp>
      <p:sp>
        <p:nvSpPr>
          <p:cNvPr id="3" name="Content Placeholder 2">
            <a:extLst>
              <a:ext uri="{FF2B5EF4-FFF2-40B4-BE49-F238E27FC236}">
                <a16:creationId xmlns:a16="http://schemas.microsoft.com/office/drawing/2014/main" id="{9772A89E-A4C9-826A-A66A-49B7F364F79F}"/>
              </a:ext>
            </a:extLst>
          </p:cNvPr>
          <p:cNvSpPr>
            <a:spLocks noGrp="1"/>
          </p:cNvSpPr>
          <p:nvPr>
            <p:ph idx="1"/>
          </p:nvPr>
        </p:nvSpPr>
        <p:spPr>
          <a:xfrm>
            <a:off x="468050" y="1475510"/>
            <a:ext cx="8435667" cy="4761411"/>
          </a:xfrm>
        </p:spPr>
        <p:txBody>
          <a:bodyPr>
            <a:noAutofit/>
          </a:bodyPr>
          <a:lstStyle/>
          <a:p>
            <a:pPr marL="0" indent="0">
              <a:buNone/>
            </a:pPr>
            <a:r>
              <a:rPr lang="vi" sz="1800" b="0" i="0" strike="noStrike" cap="none" spc="0" baseline="0">
                <a:solidFill>
                  <a:srgbClr val="000000"/>
                </a:solidFill>
                <a:effectLst/>
                <a:latin typeface="Arial"/>
                <a:ea typeface="Arial"/>
                <a:cs typeface="Arial"/>
              </a:rPr>
              <a:t>Cấm phân biệt đối xử dựa trên:</a:t>
            </a:r>
          </a:p>
          <a:p>
            <a:r>
              <a:rPr lang="vi" sz="1800" b="0" i="0" strike="noStrike" cap="none" spc="0" baseline="0">
                <a:solidFill>
                  <a:srgbClr val="000000"/>
                </a:solidFill>
                <a:effectLst/>
                <a:latin typeface="Arial"/>
                <a:ea typeface="Arial"/>
                <a:cs typeface="Arial"/>
              </a:rPr>
              <a:t>Chủng tộc hoặc màu sắc</a:t>
            </a:r>
          </a:p>
          <a:p>
            <a:r>
              <a:rPr lang="vi" sz="1800" b="0" i="0" strike="noStrike" cap="none" spc="0" baseline="0">
                <a:solidFill>
                  <a:srgbClr val="000000"/>
                </a:solidFill>
                <a:effectLst/>
                <a:latin typeface="Arial"/>
                <a:ea typeface="Arial"/>
                <a:cs typeface="Arial"/>
              </a:rPr>
              <a:t>Tình trạng xuất xứ, quốc tịch hoặc nhập cư của quốc gia</a:t>
            </a:r>
          </a:p>
          <a:p>
            <a:r>
              <a:rPr lang="vi" sz="1800" b="0" i="0" strike="noStrike" cap="none" spc="0" baseline="0">
                <a:solidFill>
                  <a:srgbClr val="000000"/>
                </a:solidFill>
                <a:effectLst/>
                <a:latin typeface="Arial"/>
                <a:ea typeface="Arial"/>
                <a:cs typeface="Arial"/>
              </a:rPr>
              <a:t>Tín ngưỡng</a:t>
            </a:r>
          </a:p>
          <a:p>
            <a:r>
              <a:rPr lang="vi" sz="1800" b="0" i="0" strike="noStrike" cap="none" spc="0" baseline="0">
                <a:solidFill>
                  <a:srgbClr val="000000"/>
                </a:solidFill>
                <a:effectLst/>
                <a:latin typeface="Arial"/>
                <a:ea typeface="Arial"/>
                <a:cs typeface="Arial"/>
              </a:rPr>
              <a:t>Giới tính hoặc mang thai</a:t>
            </a:r>
          </a:p>
          <a:p>
            <a:r>
              <a:rPr lang="vi" sz="1800" b="0" i="0" strike="noStrike" cap="none" spc="0" baseline="0">
                <a:solidFill>
                  <a:srgbClr val="000000"/>
                </a:solidFill>
                <a:effectLst/>
                <a:latin typeface="Arial"/>
                <a:ea typeface="Arial"/>
                <a:cs typeface="Arial"/>
              </a:rPr>
              <a:t>Khuynh hướng tình dục hoặc bản dạng giới</a:t>
            </a:r>
          </a:p>
          <a:p>
            <a:r>
              <a:rPr lang="vi" sz="1800" b="0" i="0" strike="noStrike" cap="none" spc="0" baseline="0">
                <a:solidFill>
                  <a:srgbClr val="000000"/>
                </a:solidFill>
                <a:effectLst/>
                <a:latin typeface="Arial"/>
                <a:ea typeface="Arial"/>
                <a:cs typeface="Arial"/>
              </a:rPr>
              <a:t>Tình trạng cựu chiến binh hoặc quân nhân</a:t>
            </a:r>
          </a:p>
          <a:p>
            <a:r>
              <a:rPr lang="vi" sz="1800" b="0" i="0" strike="noStrike" cap="none" spc="0" baseline="0">
                <a:solidFill>
                  <a:srgbClr val="000000"/>
                </a:solidFill>
                <a:effectLst/>
                <a:latin typeface="Arial"/>
                <a:ea typeface="Arial"/>
                <a:cs typeface="Arial"/>
              </a:rPr>
              <a:t>Sự hiện diện của bất kỳ khuyết tật cảm giác, tinh thần hoặc thể chất thực tế hoặc nhận thức nào</a:t>
            </a:r>
          </a:p>
          <a:p>
            <a:r>
              <a:rPr lang="vi" sz="1800" b="0" i="0" strike="noStrike" cap="none" spc="0" baseline="0">
                <a:solidFill>
                  <a:srgbClr val="000000"/>
                </a:solidFill>
                <a:effectLst/>
                <a:latin typeface="Arial"/>
                <a:ea typeface="Arial"/>
                <a:cs typeface="Arial"/>
              </a:rPr>
              <a:t>Sử dụng động vật phục vụ</a:t>
            </a:r>
          </a:p>
          <a:p>
            <a:r>
              <a:rPr lang="vi" sz="1800" b="0" i="0" strike="noStrike" cap="none" spc="0" baseline="0">
                <a:solidFill>
                  <a:srgbClr val="000000"/>
                </a:solidFill>
                <a:effectLst/>
                <a:latin typeface="Arial"/>
                <a:ea typeface="Arial"/>
                <a:cs typeface="Arial"/>
              </a:rPr>
              <a:t>HIV hoặc Viêm gan C</a:t>
            </a:r>
          </a:p>
          <a:p>
            <a:r>
              <a:rPr lang="vi" sz="1800" b="0" i="0" strike="noStrike" cap="none" spc="0" baseline="0">
                <a:solidFill>
                  <a:srgbClr val="000000"/>
                </a:solidFill>
                <a:effectLst/>
                <a:latin typeface="Arial"/>
                <a:ea typeface="Arial"/>
                <a:cs typeface="Arial"/>
              </a:rPr>
              <a:t>Tình trạng hôn nhân</a:t>
            </a:r>
          </a:p>
          <a:p>
            <a:r>
              <a:rPr lang="vi" sz="1800" b="0" i="0" strike="noStrike" cap="none" spc="0" baseline="0">
                <a:solidFill>
                  <a:srgbClr val="000000"/>
                </a:solidFill>
                <a:effectLst/>
                <a:latin typeface="Arial"/>
                <a:ea typeface="Arial"/>
                <a:cs typeface="Arial"/>
              </a:rPr>
              <a:t>Nuôi con bằng sữa mẹ</a:t>
            </a:r>
          </a:p>
          <a:p>
            <a:r>
              <a:rPr lang="vi" sz="1800" b="0" i="0" strike="noStrike" cap="none" spc="0" baseline="0">
                <a:solidFill>
                  <a:srgbClr val="000000"/>
                </a:solidFill>
                <a:effectLst/>
                <a:latin typeface="Arial"/>
                <a:ea typeface="Arial"/>
                <a:cs typeface="Arial"/>
              </a:rPr>
              <a:t>Gia đình có tình trạng trẻ em</a:t>
            </a:r>
          </a:p>
          <a:p>
            <a:r>
              <a:rPr lang="vi" sz="1800" b="0" i="0" strike="noStrike" cap="none" spc="0" baseline="0">
                <a:solidFill>
                  <a:srgbClr val="000000"/>
                </a:solidFill>
                <a:effectLst/>
                <a:latin typeface="Arial"/>
                <a:ea typeface="Arial"/>
                <a:cs typeface="Arial"/>
              </a:rPr>
              <a:t>Tuổi</a:t>
            </a:r>
          </a:p>
        </p:txBody>
      </p:sp>
      <p:sp>
        <p:nvSpPr>
          <p:cNvPr id="5" name="Slide Number Placeholder 4">
            <a:extLst>
              <a:ext uri="{FF2B5EF4-FFF2-40B4-BE49-F238E27FC236}">
                <a16:creationId xmlns:a16="http://schemas.microsoft.com/office/drawing/2014/main" id="{6B5E798E-E98B-594A-481B-A6F6CEBC33C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61</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5743783"/>
      </p:ext>
    </p:extLst>
  </p:cSld>
  <p:clrMapOvr>
    <a:masterClrMapping/>
  </p:clrMapOvr>
  <p:transition spd="med">
    <p:fade/>
  </p:transition>
  <p:timing/>
</p:sld>
</file>

<file path=ppt/slides/slide6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468C2152-E511-C241-AA71-6C4C801C2FB8}"/>
              </a:ext>
            </a:extLst>
          </p:cNvPr>
          <p:cNvSpPr>
            <a:spLocks noGrp="1"/>
          </p:cNvSpPr>
          <p:nvPr>
            <p:ph type="title"/>
          </p:nvPr>
        </p:nvSpPr>
        <p:spPr>
          <a:xfrm>
            <a:off x="790526" y="0"/>
            <a:ext cx="7358907" cy="787032"/>
          </a:xfrm>
        </p:spPr>
        <p:txBody>
          <a:bodyPr/>
          <a:lstStyle/>
          <a:p>
            <a:r>
              <a:rPr lang="vi" sz="2800" b="0" i="0" strike="noStrike" cap="none" spc="0" baseline="0">
                <a:solidFill>
                  <a:srgbClr val="FFFFFF"/>
                </a:solidFill>
                <a:effectLst/>
                <a:latin typeface="Arial"/>
                <a:ea typeface="Arial"/>
                <a:cs typeface="Arial"/>
              </a:rPr>
              <a:t>Tiểu bang Washington – Quấy rối Tình dục</a:t>
            </a:r>
          </a:p>
        </p:txBody>
      </p:sp>
      <p:sp>
        <p:nvSpPr>
          <p:cNvPr id="3" name="Content Placeholder 2">
            <a:extLst>
              <a:ext uri="{FF2B5EF4-FFF2-40B4-BE49-F238E27FC236}">
                <a16:creationId xmlns:a16="http://schemas.microsoft.com/office/drawing/2014/main" id="{9772A89E-A4C9-826A-A66A-49B7F364F79F}"/>
              </a:ext>
            </a:extLst>
          </p:cNvPr>
          <p:cNvSpPr>
            <a:spLocks noGrp="1"/>
          </p:cNvSpPr>
          <p:nvPr>
            <p:ph idx="1"/>
          </p:nvPr>
        </p:nvSpPr>
        <p:spPr>
          <a:xfrm>
            <a:off x="468050" y="2096589"/>
            <a:ext cx="8435667" cy="4761411"/>
          </a:xfrm>
        </p:spPr>
        <p:txBody>
          <a:bodyPr>
            <a:noAutofit/>
          </a:bodyPr>
          <a:lstStyle/>
          <a:p>
            <a:r>
              <a:rPr lang="vi" sz="2000" b="0" i="0" strike="noStrike" cap="none" spc="0" baseline="0">
                <a:solidFill>
                  <a:srgbClr val="000000"/>
                </a:solidFill>
                <a:effectLst/>
                <a:latin typeface="Arial"/>
                <a:ea typeface="Arial"/>
                <a:cs typeface="Arial"/>
              </a:rPr>
              <a:t>Đối xử tôn trọng tại nơi làm việc:</a:t>
            </a:r>
            <a:r>
              <a:rPr lang="vi" sz="2000" b="0" i="0" strike="noStrike" cap="none" spc="0" baseline="0">
                <a:solidFill>
                  <a:srgbClr val="000000"/>
                </a:solidFill>
                <a:effectLst/>
                <a:latin typeface="Arial"/>
                <a:ea typeface="Arial"/>
                <a:cs typeface="Arial"/>
              </a:rPr>
              <a:t> </a:t>
            </a:r>
            <a:r>
              <a:rPr lang="vi" sz="2000" b="0" i="0" strike="noStrike" cap="none" spc="0" baseline="0">
                <a:solidFill>
                  <a:srgbClr val="000000"/>
                </a:solidFill>
                <a:effectLst/>
                <a:latin typeface="Arial"/>
                <a:ea typeface="Arial"/>
                <a:cs typeface="Arial"/>
              </a:rPr>
              <a:t>Người sử dụng lao động phải bảo vệ nhân viên khỏi những hành vi gạ gẫm tình dục không mong muốn, yêu cầu quan hệ tình dục và hành vi bằng lời nói hoặc thể chất khác dựa trên tình dục.</a:t>
            </a:r>
          </a:p>
          <a:p>
            <a:r>
              <a:rPr lang="vi" sz="2000" b="0" i="0" strike="noStrike" cap="none" spc="0" baseline="0">
                <a:solidFill>
                  <a:srgbClr val="000000"/>
                </a:solidFill>
                <a:effectLst/>
                <a:latin typeface="Arial"/>
                <a:ea typeface="Arial"/>
                <a:cs typeface="Arial"/>
              </a:rPr>
              <a:t>Không trả thù:</a:t>
            </a:r>
            <a:r>
              <a:rPr lang="vi" sz="2000" b="0" i="0" strike="noStrike" cap="none" spc="0" baseline="0">
                <a:solidFill>
                  <a:srgbClr val="000000"/>
                </a:solidFill>
                <a:effectLst/>
                <a:latin typeface="Arial"/>
                <a:ea typeface="Arial"/>
                <a:cs typeface="Arial"/>
              </a:rPr>
              <a:t> </a:t>
            </a:r>
            <a:r>
              <a:rPr lang="vi" sz="2000" b="0" i="0" strike="noStrike" cap="none" spc="0" baseline="0">
                <a:solidFill>
                  <a:srgbClr val="000000"/>
                </a:solidFill>
                <a:effectLst/>
                <a:latin typeface="Arial"/>
                <a:ea typeface="Arial"/>
                <a:cs typeface="Arial"/>
              </a:rPr>
              <a:t>Người sử dụng lao động không thể thực hiện các hành động bất lợi đối với nhân viên thực hiện quyền được bảo vệ, nộp đơn hoặc có ý định nộp đơn khiếu nại hoặc những người đã thảo luận về các vi phạm tiềm ẩn đối với quyền của họ.</a:t>
            </a:r>
          </a:p>
          <a:p>
            <a:pPr marL="0" indent="0">
              <a:buNone/>
            </a:pPr>
            <a:endParaRPr lang="en-US" sz="1800"/>
          </a:p>
          <a:p>
            <a:pPr marL="0" indent="0">
              <a:buNone/>
            </a:pPr>
            <a:endParaRPr lang="en-US" sz="1800"/>
          </a:p>
        </p:txBody>
      </p:sp>
      <p:sp>
        <p:nvSpPr>
          <p:cNvPr id="5" name="Slide Number Placeholder 4">
            <a:extLst>
              <a:ext uri="{FF2B5EF4-FFF2-40B4-BE49-F238E27FC236}">
                <a16:creationId xmlns:a16="http://schemas.microsoft.com/office/drawing/2014/main" id="{6B5E798E-E98B-594A-481B-A6F6CEBC33C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62</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1492590"/>
      </p:ext>
    </p:extLst>
  </p:cSld>
  <p:clrMapOvr>
    <a:masterClrMapping/>
  </p:clrMapOvr>
  <p:transition spd="med">
    <p:fade/>
  </p:transition>
  <p:timing/>
</p:sld>
</file>

<file path=ppt/slides/slide6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468C2152-E511-C241-AA71-6C4C801C2FB8}"/>
              </a:ext>
            </a:extLst>
          </p:cNvPr>
          <p:cNvSpPr>
            <a:spLocks noGrp="1"/>
          </p:cNvSpPr>
          <p:nvPr>
            <p:ph type="title"/>
          </p:nvPr>
        </p:nvSpPr>
        <p:spPr>
          <a:xfrm>
            <a:off x="790526" y="0"/>
            <a:ext cx="7358907" cy="787032"/>
          </a:xfrm>
        </p:spPr>
        <p:txBody>
          <a:bodyPr/>
          <a:lstStyle/>
          <a:p>
            <a:r>
              <a:rPr lang="vi" sz="2800" b="0" i="0" strike="noStrike" cap="none" spc="0" baseline="0">
                <a:solidFill>
                  <a:srgbClr val="FFFFFF"/>
                </a:solidFill>
                <a:effectLst/>
                <a:latin typeface="Arial"/>
                <a:ea typeface="Arial"/>
                <a:cs typeface="Arial"/>
              </a:rPr>
              <a:t>Ngoài quy trình khiếu nại nội bộ của RPM:</a:t>
            </a:r>
            <a:r>
              <a:rPr lang="vi" sz="2800" b="0" i="0" strike="noStrike" cap="none" spc="0" baseline="0">
                <a:solidFill>
                  <a:srgbClr val="FFFFFF"/>
                </a:solidFill>
                <a:effectLst/>
                <a:latin typeface="Arial"/>
                <a:ea typeface="Arial"/>
                <a:cs typeface="Arial"/>
              </a:rPr>
              <a:t> </a:t>
            </a:r>
          </a:p>
        </p:txBody>
      </p:sp>
      <p:sp>
        <p:nvSpPr>
          <p:cNvPr id="3" name="Content Placeholder 2">
            <a:extLst>
              <a:ext uri="{FF2B5EF4-FFF2-40B4-BE49-F238E27FC236}">
                <a16:creationId xmlns:a16="http://schemas.microsoft.com/office/drawing/2014/main" id="{9772A89E-A4C9-826A-A66A-49B7F364F79F}"/>
              </a:ext>
            </a:extLst>
          </p:cNvPr>
          <p:cNvSpPr>
            <a:spLocks noGrp="1"/>
          </p:cNvSpPr>
          <p:nvPr>
            <p:ph idx="1"/>
          </p:nvPr>
        </p:nvSpPr>
        <p:spPr>
          <a:xfrm>
            <a:off x="432561" y="1508760"/>
            <a:ext cx="8435667" cy="4761411"/>
          </a:xfrm>
        </p:spPr>
        <p:txBody>
          <a:bodyPr>
            <a:noAutofit/>
          </a:bodyPr>
          <a:lstStyle/>
          <a:p>
            <a:pPr marL="0" indent="0">
              <a:buNone/>
            </a:pPr>
            <a:r>
              <a:rPr lang="vi" sz="1800" b="0" i="0" strike="noStrike" cap="none" spc="0" baseline="0">
                <a:solidFill>
                  <a:srgbClr val="000000"/>
                </a:solidFill>
                <a:effectLst/>
                <a:latin typeface="Arial"/>
                <a:ea typeface="Arial"/>
                <a:cs typeface="Arial"/>
              </a:rPr>
              <a:t>Ngoài quy trình khiếu nại nội bộ của chủ lao động, quý vị có thể liên hệ:</a:t>
            </a:r>
          </a:p>
          <a:p>
            <a:pPr marL="0" indent="0">
              <a:buNone/>
            </a:pPr>
            <a:endParaRPr lang="en-US" sz="1800"/>
          </a:p>
          <a:p>
            <a:pPr marL="0" indent="0">
              <a:buNone/>
            </a:pPr>
            <a:r>
              <a:rPr lang="vi" sz="1800" b="0" i="0" strike="noStrike" cap="none" spc="0" baseline="0">
                <a:solidFill>
                  <a:srgbClr val="000000"/>
                </a:solidFill>
                <a:effectLst/>
                <a:latin typeface="Arial"/>
                <a:ea typeface="Arial"/>
                <a:cs typeface="Arial"/>
              </a:rPr>
              <a:t>Ủy ban Nhân quyền Tiểu bang Washington</a:t>
            </a:r>
          </a:p>
          <a:p>
            <a:pPr marL="0" indent="0">
              <a:buNone/>
            </a:pPr>
            <a:r>
              <a:rPr lang="vi" sz="1800" b="0" i="0" strike="noStrike" cap="none" spc="0" baseline="0">
                <a:solidFill>
                  <a:srgbClr val="000000"/>
                </a:solidFill>
                <a:effectLst/>
                <a:latin typeface="Arial"/>
                <a:ea typeface="Arial"/>
                <a:cs typeface="Arial"/>
              </a:rPr>
              <a:t>(800) 233-3247</a:t>
            </a:r>
          </a:p>
          <a:p>
            <a:pPr marL="0" indent="0">
              <a:buNone/>
            </a:pPr>
            <a:r>
              <a:rPr lang="vi" sz="1800" b="0" i="0" strike="noStrike" cap="none" spc="0" baseline="0">
                <a:solidFill>
                  <a:srgbClr val="000000"/>
                </a:solidFill>
                <a:effectLst/>
                <a:latin typeface="Arial"/>
                <a:ea typeface="Arial"/>
                <a:cs typeface="Arial"/>
              </a:rPr>
              <a:t>711 S. Capitol Way, Suite 402</a:t>
            </a:r>
          </a:p>
          <a:p>
            <a:pPr marL="0" indent="0">
              <a:buNone/>
            </a:pPr>
            <a:r>
              <a:rPr lang="vi" sz="1800" b="0" i="0" strike="noStrike" cap="none" spc="0" baseline="0">
                <a:solidFill>
                  <a:srgbClr val="000000"/>
                </a:solidFill>
                <a:effectLst/>
                <a:latin typeface="Arial"/>
                <a:ea typeface="Arial"/>
                <a:cs typeface="Arial"/>
              </a:rPr>
              <a:t>BOX 42490</a:t>
            </a:r>
          </a:p>
          <a:p>
            <a:pPr marL="0" indent="0">
              <a:buNone/>
            </a:pPr>
            <a:r>
              <a:rPr lang="vi" sz="1800" b="0" i="0" strike="noStrike" cap="none" spc="0" baseline="0">
                <a:solidFill>
                  <a:srgbClr val="000000"/>
                </a:solidFill>
                <a:effectLst/>
                <a:latin typeface="Arial"/>
                <a:ea typeface="Arial"/>
                <a:cs typeface="Arial"/>
              </a:rPr>
              <a:t>Olympia, WA 98504-2490</a:t>
            </a:r>
            <a:r>
              <a:rPr lang="vi" sz="1800" b="0" i="0" strike="noStrike" cap="none" spc="0" baseline="0">
                <a:solidFill>
                  <a:srgbClr val="000000"/>
                </a:solidFill>
                <a:effectLst/>
                <a:latin typeface="Arial"/>
                <a:ea typeface="Arial"/>
                <a:cs typeface="Arial"/>
              </a:rPr>
              <a:t> </a:t>
            </a:r>
          </a:p>
          <a:p>
            <a:pPr marL="0" indent="0">
              <a:buNone/>
            </a:pPr>
            <a:r>
              <a:rPr lang="vi" sz="1800" b="0" i="0" strike="noStrike" cap="none" spc="0" baseline="0">
                <a:solidFill>
                  <a:srgbClr val="000000"/>
                </a:solidFill>
                <a:effectLst/>
                <a:latin typeface="Arial"/>
                <a:ea typeface="Arial"/>
                <a:cs typeface="Arial"/>
                <a:hlinkClick r:id="rId2" history="0"/>
              </a:rPr>
              <a:t>https://www.hum.wa.gov/file-complaint</a:t>
            </a:r>
            <a:endParaRPr lang="en-US" sz="1800"/>
          </a:p>
          <a:p>
            <a:pPr marL="0" indent="0">
              <a:buNone/>
            </a:pPr>
            <a:endParaRPr lang="en-US" sz="1800"/>
          </a:p>
          <a:p>
            <a:pPr marL="0" indent="0">
              <a:buNone/>
            </a:pPr>
            <a:r>
              <a:rPr lang="vi" sz="1800" b="0" i="0" strike="noStrike" cap="none" spc="0" baseline="0">
                <a:solidFill>
                  <a:srgbClr val="000000"/>
                </a:solidFill>
                <a:effectLst/>
                <a:latin typeface="Arial"/>
                <a:ea typeface="Arial"/>
                <a:cs typeface="Arial"/>
              </a:rPr>
              <a:t>Quấy rối cũng có thể được báo cáo cho:</a:t>
            </a:r>
          </a:p>
          <a:p>
            <a:pPr marL="0" indent="0">
              <a:buNone/>
            </a:pPr>
            <a:r>
              <a:rPr lang="vi" sz="1800" b="0" i="0" strike="noStrike" cap="none" spc="0" baseline="0">
                <a:solidFill>
                  <a:srgbClr val="000000"/>
                </a:solidFill>
                <a:effectLst/>
                <a:latin typeface="Arial"/>
                <a:ea typeface="Arial"/>
                <a:cs typeface="Arial"/>
              </a:rPr>
              <a:t>Văn phòng Tổng chưởng lý Tiểu bang Washington</a:t>
            </a:r>
          </a:p>
          <a:p>
            <a:pPr marL="0" indent="0">
              <a:buNone/>
            </a:pPr>
            <a:r>
              <a:rPr lang="vi" sz="1800" b="0" i="0" strike="noStrike" cap="none" spc="0" baseline="0">
                <a:solidFill>
                  <a:srgbClr val="000000"/>
                </a:solidFill>
                <a:effectLst/>
                <a:latin typeface="Arial"/>
                <a:ea typeface="Arial"/>
                <a:cs typeface="Arial"/>
              </a:rPr>
              <a:t>(360) 753-6200</a:t>
            </a:r>
          </a:p>
          <a:p>
            <a:pPr marL="0" indent="0">
              <a:buNone/>
            </a:pPr>
            <a:r>
              <a:rPr lang="vi" sz="1800" b="0" i="0" strike="noStrike" cap="none" spc="0" baseline="0">
                <a:solidFill>
                  <a:srgbClr val="000000"/>
                </a:solidFill>
                <a:effectLst/>
                <a:latin typeface="Arial"/>
                <a:ea typeface="Arial"/>
                <a:cs typeface="Arial"/>
                <a:hlinkClick r:id="rId3" history="0"/>
              </a:rPr>
              <a:t>https://www.atg.wa.gov/have-civil-rights-complaint</a:t>
            </a:r>
            <a:endParaRPr lang="en-US" sz="1800"/>
          </a:p>
          <a:p>
            <a:pPr marL="0" indent="0">
              <a:buNone/>
            </a:pPr>
            <a:endParaRPr lang="en-US" sz="1800"/>
          </a:p>
          <a:p>
            <a:pPr marL="0" indent="0">
              <a:buNone/>
            </a:pPr>
            <a:endParaRPr lang="en-US" sz="1800"/>
          </a:p>
        </p:txBody>
      </p:sp>
      <p:sp>
        <p:nvSpPr>
          <p:cNvPr id="5" name="Slide Number Placeholder 4">
            <a:extLst>
              <a:ext uri="{FF2B5EF4-FFF2-40B4-BE49-F238E27FC236}">
                <a16:creationId xmlns:a16="http://schemas.microsoft.com/office/drawing/2014/main" id="{6B5E798E-E98B-594A-481B-A6F6CEBC33C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63</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0432388"/>
      </p:ext>
    </p:extLst>
  </p:cSld>
  <p:clrMapOvr>
    <a:masterClrMapping/>
  </p:clrMapOvr>
  <p:transition spd="med">
    <p:fade/>
  </p:transition>
  <p:timing/>
</p:sld>
</file>

<file path=ppt/slides/slide6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468C2152-E511-C241-AA71-6C4C801C2FB8}"/>
              </a:ext>
            </a:extLst>
          </p:cNvPr>
          <p:cNvSpPr>
            <a:spLocks noGrp="1"/>
          </p:cNvSpPr>
          <p:nvPr>
            <p:ph type="title"/>
          </p:nvPr>
        </p:nvSpPr>
        <p:spPr>
          <a:xfrm>
            <a:off x="790526" y="0"/>
            <a:ext cx="7358907" cy="787032"/>
          </a:xfrm>
        </p:spPr>
        <p:txBody>
          <a:bodyPr/>
          <a:lstStyle/>
          <a:p>
            <a:r>
              <a:rPr lang="vi" sz="2800" b="0" i="0" strike="noStrike" cap="none" spc="0" baseline="0">
                <a:solidFill>
                  <a:srgbClr val="FFFFFF"/>
                </a:solidFill>
                <a:effectLst/>
                <a:latin typeface="Arial"/>
                <a:ea typeface="Arial"/>
                <a:cs typeface="Arial"/>
              </a:rPr>
              <a:t>Ngoài quy trình khiếu nại nội bộ của RPM:</a:t>
            </a:r>
            <a:r>
              <a:rPr lang="vi" sz="2800" b="0" i="0" strike="noStrike" cap="none" spc="0" baseline="0">
                <a:solidFill>
                  <a:srgbClr val="FFFFFF"/>
                </a:solidFill>
                <a:effectLst/>
                <a:latin typeface="Arial"/>
                <a:ea typeface="Arial"/>
                <a:cs typeface="Arial"/>
              </a:rPr>
              <a:t> </a:t>
            </a:r>
          </a:p>
        </p:txBody>
      </p:sp>
      <p:sp>
        <p:nvSpPr>
          <p:cNvPr id="3" name="Content Placeholder 2">
            <a:extLst>
              <a:ext uri="{FF2B5EF4-FFF2-40B4-BE49-F238E27FC236}">
                <a16:creationId xmlns:a16="http://schemas.microsoft.com/office/drawing/2014/main" id="{9772A89E-A4C9-826A-A66A-49B7F364F79F}"/>
              </a:ext>
            </a:extLst>
          </p:cNvPr>
          <p:cNvSpPr>
            <a:spLocks noGrp="1"/>
          </p:cNvSpPr>
          <p:nvPr>
            <p:ph idx="1"/>
          </p:nvPr>
        </p:nvSpPr>
        <p:spPr>
          <a:xfrm>
            <a:off x="432561" y="1508760"/>
            <a:ext cx="8435667" cy="4761411"/>
          </a:xfrm>
        </p:spPr>
        <p:txBody>
          <a:bodyPr>
            <a:noAutofit/>
          </a:bodyPr>
          <a:lstStyle/>
          <a:p>
            <a:pPr marL="0" indent="0">
              <a:buNone/>
            </a:pPr>
            <a:endParaRPr lang="en-US" sz="1800"/>
          </a:p>
          <a:p>
            <a:pPr marL="0" indent="0">
              <a:buNone/>
            </a:pPr>
            <a:r>
              <a:rPr lang="vi" sz="2400" b="0" i="0" strike="noStrike" cap="none" spc="0" baseline="0">
                <a:solidFill>
                  <a:srgbClr val="000000"/>
                </a:solidFill>
                <a:effectLst/>
                <a:latin typeface="Arial"/>
                <a:ea typeface="Arial"/>
                <a:cs typeface="Arial"/>
              </a:rPr>
              <a:t>Bất cứ nơi nào ở Hoa Kỳ: quý vị có thể nộp đơn khiếu nại lên Ủy ban Cơ hội Việc làm Bình đẳng (EEOC) liên bang.</a:t>
            </a:r>
            <a:r>
              <a:rPr lang="vi" sz="2400" b="0" i="0" strike="noStrike" cap="none" spc="0" baseline="0">
                <a:solidFill>
                  <a:srgbClr val="000000"/>
                </a:solidFill>
                <a:effectLst/>
                <a:latin typeface="Arial"/>
                <a:ea typeface="Arial"/>
                <a:cs typeface="Arial"/>
              </a:rPr>
              <a:t> </a:t>
            </a:r>
            <a:r>
              <a:rPr lang="vi" sz="2400" b="0" i="0" strike="noStrike" cap="none" spc="0" baseline="0">
                <a:solidFill>
                  <a:srgbClr val="000000"/>
                </a:solidFill>
                <a:effectLst/>
                <a:latin typeface="Arial"/>
                <a:ea typeface="Arial"/>
                <a:cs typeface="Arial"/>
              </a:rPr>
              <a:t>Để biết thêm thông tin, hãy truy cập </a:t>
            </a:r>
            <a:r>
              <a:rPr lang="vi" sz="2400" b="0" i="0" strike="noStrike" cap="none" spc="0" baseline="0">
                <a:solidFill>
                  <a:srgbClr val="000000"/>
                </a:solidFill>
                <a:effectLst/>
                <a:latin typeface="Arial"/>
                <a:ea typeface="Arial"/>
                <a:cs typeface="Arial"/>
                <a:hlinkClick r:id="rId2" history="0"/>
              </a:rPr>
              <a:t>https://www.eeoc.gov</a:t>
            </a:r>
            <a:r>
              <a:rPr lang="vi" sz="2400" b="0" i="0" strike="noStrike" cap="none" spc="0" baseline="0">
                <a:solidFill>
                  <a:srgbClr val="000000"/>
                </a:solidFill>
                <a:effectLst/>
                <a:latin typeface="Arial"/>
                <a:ea typeface="Arial"/>
                <a:cs typeface="Arial"/>
              </a:rPr>
              <a:t> hoặc gọi số 1-800-669-4000.</a:t>
            </a:r>
          </a:p>
        </p:txBody>
      </p:sp>
      <p:sp>
        <p:nvSpPr>
          <p:cNvPr id="5" name="Slide Number Placeholder 4">
            <a:extLst>
              <a:ext uri="{FF2B5EF4-FFF2-40B4-BE49-F238E27FC236}">
                <a16:creationId xmlns:a16="http://schemas.microsoft.com/office/drawing/2014/main" id="{6B5E798E-E98B-594A-481B-A6F6CEBC33C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64</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7841152"/>
      </p:ext>
    </p:extLst>
  </p:cSld>
  <p:clrMapOvr>
    <a:masterClrMapping/>
  </p:clrMapOvr>
  <p:transition spd="med">
    <p:fade/>
  </p:transition>
  <p:timing/>
</p:sld>
</file>

<file path=ppt/slides/slide6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6" name="Title 5">
            <a:extLst>
              <a:ext uri="{FF2B5EF4-FFF2-40B4-BE49-F238E27FC236}">
                <a16:creationId xmlns:a16="http://schemas.microsoft.com/office/drawing/2014/main" id="{A1BC8832-E6FA-A044-8BE9-91D33BA6EA48}"/>
              </a:ext>
            </a:extLst>
          </p:cNvPr>
          <p:cNvSpPr>
            <a:spLocks noGrp="1"/>
          </p:cNvSpPr>
          <p:nvPr>
            <p:ph type="title"/>
          </p:nvPr>
        </p:nvSpPr>
        <p:spPr/>
        <p:txBody>
          <a:bodyPr/>
          <a:lstStyle/>
          <a:p>
            <a:r>
              <a:rPr lang="vi" sz="3200" b="0" i="0" strike="noStrike" cap="none" spc="0" baseline="0">
                <a:solidFill>
                  <a:srgbClr val="FFFFFF"/>
                </a:solidFill>
                <a:effectLst/>
                <a:latin typeface="Arial"/>
                <a:ea typeface="Arial"/>
                <a:cs typeface="Arial"/>
              </a:rPr>
              <a:t>QUIZ</a:t>
            </a:r>
            <a:br>
              <a:rPr sz="1500"/>
            </a:br>
            <a:endParaRPr lang="en-US"/>
          </a:p>
        </p:txBody>
      </p:sp>
      <p:sp>
        <p:nvSpPr>
          <p:cNvPr id="10" name="Date Placeholder 9">
            <a:extLst>
              <a:ext uri="{FF2B5EF4-FFF2-40B4-BE49-F238E27FC236}">
                <a16:creationId xmlns:a16="http://schemas.microsoft.com/office/drawing/2014/main" id="{75AAB6F5-5329-B445-8D17-37495B756E39}"/>
              </a:ext>
            </a:extLst>
          </p:cNvPr>
          <p:cNvSpPr>
            <a:spLocks noGrp="1"/>
          </p:cNvSpPr>
          <p:nvPr>
            <p:ph type="dt" sz="half" idx="2"/>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r>
              <a:rPr lang="vi" sz="900" b="0" i="0" strike="noStrike" cap="none" spc="0" baseline="0">
                <a:solidFill>
                  <a:srgbClr val="898989"/>
                </a:solidFill>
                <a:effectLst/>
                <a:latin typeface="Arial"/>
                <a:ea typeface="Arial"/>
                <a:cs typeface="Arial"/>
              </a:rPr>
              <a:t>[TÊN SỰ KIỆN] [NGÀY]</a:t>
            </a:r>
          </a:p>
        </p:txBody>
      </p:sp>
      <p:sp>
        <p:nvSpPr>
          <p:cNvPr id="11" name="Slide Number Placeholder 10">
            <a:extLst>
              <a:ext uri="{FF2B5EF4-FFF2-40B4-BE49-F238E27FC236}">
                <a16:creationId xmlns:a16="http://schemas.microsoft.com/office/drawing/2014/main" id="{8FA612DC-36BD-184E-9261-ABB1CD2A97F2}"/>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65</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896512"/>
      </p:ext>
    </p:extLst>
  </p:cSld>
  <p:clrMapOvr>
    <a:masterClrMapping/>
  </p:clrMapOvr>
  <p:transition spd="med">
    <p:fade/>
  </p:transition>
  <p:timing/>
</p:sld>
</file>

<file path=ppt/slides/slide6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468C2152-E511-C241-AA71-6C4C801C2FB8}"/>
              </a:ext>
            </a:extLst>
          </p:cNvPr>
          <p:cNvSpPr>
            <a:spLocks noGrp="1"/>
          </p:cNvSpPr>
          <p:nvPr>
            <p:ph type="title"/>
          </p:nvPr>
        </p:nvSpPr>
        <p:spPr>
          <a:xfrm>
            <a:off x="892546" y="194313"/>
            <a:ext cx="7358907" cy="787032"/>
          </a:xfrm>
        </p:spPr>
        <p:txBody>
          <a:bodyPr/>
          <a:lstStyle/>
          <a:p>
            <a:r>
              <a:rPr lang="vi" sz="2800" b="0" i="0" strike="noStrike" cap="none" spc="0" baseline="0">
                <a:solidFill>
                  <a:srgbClr val="FFFFFF"/>
                </a:solidFill>
                <a:effectLst/>
                <a:latin typeface="Arial"/>
                <a:ea typeface="Arial"/>
                <a:cs typeface="Arial"/>
              </a:rPr>
              <a:t>Câu hỏi 1:</a:t>
            </a:r>
            <a:r>
              <a:rPr lang="vi" sz="2800" b="0" i="0" strike="noStrike" cap="none" spc="0" baseline="0">
                <a:solidFill>
                  <a:srgbClr val="FFFFFF"/>
                </a:solidFill>
                <a:effectLst/>
                <a:latin typeface="Arial"/>
                <a:ea typeface="Arial"/>
                <a:cs typeface="Arial"/>
              </a:rPr>
              <a:t> </a:t>
            </a:r>
          </a:p>
        </p:txBody>
      </p:sp>
      <p:sp>
        <p:nvSpPr>
          <p:cNvPr id="3" name="Content Placeholder 2">
            <a:extLst>
              <a:ext uri="{FF2B5EF4-FFF2-40B4-BE49-F238E27FC236}">
                <a16:creationId xmlns:a16="http://schemas.microsoft.com/office/drawing/2014/main" id="{9772A89E-A4C9-826A-A66A-49B7F364F79F}"/>
              </a:ext>
            </a:extLst>
          </p:cNvPr>
          <p:cNvSpPr>
            <a:spLocks noGrp="1"/>
          </p:cNvSpPr>
          <p:nvPr>
            <p:ph idx="1"/>
          </p:nvPr>
        </p:nvSpPr>
        <p:spPr>
          <a:xfrm>
            <a:off x="468050" y="1902276"/>
            <a:ext cx="8435667" cy="4761411"/>
          </a:xfrm>
        </p:spPr>
        <p:txBody>
          <a:bodyPr>
            <a:noAutofit/>
          </a:bodyPr>
          <a:lstStyle/>
          <a:p>
            <a:pPr marL="0" indent="0">
              <a:buNone/>
            </a:pPr>
            <a:r>
              <a:rPr lang="vi" sz="2400" b="0" i="0" strike="noStrike" cap="none" spc="0" baseline="0">
                <a:solidFill>
                  <a:srgbClr val="000000"/>
                </a:solidFill>
                <a:effectLst/>
                <a:latin typeface="Arial"/>
                <a:ea typeface="Arial"/>
                <a:cs typeface="Arial"/>
              </a:rPr>
              <a:t>Một nhân viên nữ liên tục trêu chọc một nhân viên nam trong văn phòng của mình vì anh ta có tóc đỏ.</a:t>
            </a:r>
            <a:r>
              <a:rPr lang="vi" sz="2400" b="0" i="0" strike="noStrike" cap="none" spc="0" baseline="0">
                <a:solidFill>
                  <a:srgbClr val="000000"/>
                </a:solidFill>
                <a:effectLst/>
                <a:latin typeface="Arial"/>
                <a:ea typeface="Arial"/>
                <a:cs typeface="Arial"/>
              </a:rPr>
              <a:t> </a:t>
            </a:r>
            <a:r>
              <a:rPr lang="vi" sz="2400" b="0" i="0" strike="noStrike" cap="none" spc="0" baseline="0">
                <a:solidFill>
                  <a:srgbClr val="000000"/>
                </a:solidFill>
                <a:effectLst/>
                <a:latin typeface="Arial"/>
                <a:ea typeface="Arial"/>
                <a:cs typeface="Arial"/>
              </a:rPr>
              <a:t>Ban đầu, việc trêu chọc đã ổn với anh ấy, nhưng chẳng bao lâu sau đó trở thành một nguồn gây trầm trọng hơn.</a:t>
            </a:r>
            <a:r>
              <a:rPr lang="vi" sz="2400" b="0" i="0" strike="noStrike" cap="none" spc="0" baseline="0">
                <a:solidFill>
                  <a:srgbClr val="000000"/>
                </a:solidFill>
                <a:effectLst/>
                <a:latin typeface="Arial"/>
                <a:ea typeface="Arial"/>
                <a:cs typeface="Arial"/>
              </a:rPr>
              <a:t> </a:t>
            </a:r>
            <a:r>
              <a:rPr lang="vi" sz="2400" b="0" i="0" strike="noStrike" cap="none" spc="0" baseline="0">
                <a:solidFill>
                  <a:srgbClr val="000000"/>
                </a:solidFill>
                <a:effectLst/>
                <a:latin typeface="Arial"/>
                <a:ea typeface="Arial"/>
                <a:cs typeface="Arial"/>
              </a:rPr>
              <a:t>Cô ấy chỉ gọi anh ấy là "Đỏ" hay "Đầu quế", không phải tên thật của anh ấy.</a:t>
            </a:r>
            <a:r>
              <a:rPr lang="vi" sz="2400" b="0" i="0" strike="noStrike" cap="none" spc="0" baseline="0">
                <a:solidFill>
                  <a:srgbClr val="000000"/>
                </a:solidFill>
                <a:effectLst/>
                <a:latin typeface="Arial"/>
                <a:ea typeface="Arial"/>
                <a:cs typeface="Arial"/>
              </a:rPr>
              <a:t> </a:t>
            </a:r>
            <a:r>
              <a:rPr lang="vi" sz="2400" b="0" i="0" strike="noStrike" cap="none" spc="0" baseline="0">
                <a:solidFill>
                  <a:srgbClr val="000000"/>
                </a:solidFill>
                <a:effectLst/>
                <a:latin typeface="Arial"/>
                <a:ea typeface="Arial"/>
                <a:cs typeface="Arial"/>
              </a:rPr>
              <a:t>Ngay cả sau khi người đàn ông yêu cầu cô dừng lại, cô vẫn tiếp tục.</a:t>
            </a:r>
            <a:r>
              <a:rPr lang="vi" sz="2400" b="0" i="0" strike="noStrike" cap="none" spc="0" baseline="0">
                <a:solidFill>
                  <a:srgbClr val="000000"/>
                </a:solidFill>
                <a:effectLst/>
                <a:latin typeface="Arial"/>
                <a:ea typeface="Arial"/>
                <a:cs typeface="Arial"/>
              </a:rPr>
              <a:t> </a:t>
            </a:r>
            <a:r>
              <a:rPr lang="vi" sz="2400" b="0" i="0" strike="noStrike" cap="none" spc="0" baseline="0">
                <a:solidFill>
                  <a:srgbClr val="000000"/>
                </a:solidFill>
                <a:effectLst/>
                <a:latin typeface="Arial"/>
                <a:ea typeface="Arial"/>
                <a:cs typeface="Arial"/>
              </a:rPr>
              <a:t>Anh ta báo cáo đây là hành vi quấy rối tình dục.</a:t>
            </a:r>
          </a:p>
          <a:p>
            <a:pPr marL="0" indent="0">
              <a:buNone/>
            </a:pPr>
            <a:endParaRPr lang="en-US" sz="2400"/>
          </a:p>
          <a:p>
            <a:pPr marL="0" indent="0">
              <a:buNone/>
            </a:pPr>
            <a:r>
              <a:rPr lang="vi" sz="2400" b="0" i="0" strike="noStrike" cap="none" spc="0" baseline="0">
                <a:solidFill>
                  <a:srgbClr val="000000"/>
                </a:solidFill>
                <a:effectLst/>
                <a:latin typeface="Arial"/>
                <a:ea typeface="Arial"/>
                <a:cs typeface="Arial"/>
              </a:rPr>
              <a:t>Đây có phải là hành vi quấy rối tình dục không?</a:t>
            </a:r>
          </a:p>
          <a:p>
            <a:pPr>
              <a:buFont typeface="Wingdings" panose="05000000000000000000" pitchFamily="2" charset="2"/>
              <a:buChar char="q"/>
            </a:pPr>
            <a:r>
              <a:rPr lang="vi" sz="2400" b="0" i="0" strike="noStrike" cap="none" spc="0" baseline="0">
                <a:solidFill>
                  <a:srgbClr val="000000"/>
                </a:solidFill>
                <a:effectLst/>
                <a:latin typeface="Arial"/>
                <a:ea typeface="Arial"/>
                <a:cs typeface="Arial"/>
              </a:rPr>
              <a:t>Có</a:t>
            </a:r>
            <a:r>
              <a:rPr lang="vi" sz="2400" b="0" i="0" strike="noStrike" cap="none" spc="0" baseline="0">
                <a:solidFill>
                  <a:srgbClr val="000000"/>
                </a:solidFill>
                <a:effectLst/>
                <a:latin typeface="Arial"/>
                <a:ea typeface="Arial"/>
                <a:cs typeface="Arial"/>
              </a:rPr>
              <a:t> </a:t>
            </a:r>
          </a:p>
          <a:p>
            <a:pPr>
              <a:buFont typeface="Wingdings" panose="05000000000000000000" pitchFamily="2" charset="2"/>
              <a:buChar char="q"/>
            </a:pPr>
            <a:r>
              <a:rPr lang="vi" sz="2400" b="0" i="0" strike="noStrike" cap="none" spc="0" baseline="0">
                <a:solidFill>
                  <a:srgbClr val="000000"/>
                </a:solidFill>
                <a:effectLst/>
                <a:latin typeface="Arial"/>
                <a:ea typeface="Arial"/>
                <a:cs typeface="Arial"/>
              </a:rPr>
              <a:t>Không</a:t>
            </a:r>
            <a:r>
              <a:rPr lang="vi" sz="2400" b="0" i="0" strike="noStrike" cap="none" spc="0" baseline="0">
                <a:solidFill>
                  <a:srgbClr val="000000"/>
                </a:solidFill>
                <a:effectLst/>
                <a:latin typeface="Arial"/>
                <a:ea typeface="Arial"/>
                <a:cs typeface="Arial"/>
              </a:rPr>
              <a:t> </a:t>
            </a:r>
          </a:p>
        </p:txBody>
      </p:sp>
      <p:sp>
        <p:nvSpPr>
          <p:cNvPr id="5" name="Slide Number Placeholder 4">
            <a:extLst>
              <a:ext uri="{FF2B5EF4-FFF2-40B4-BE49-F238E27FC236}">
                <a16:creationId xmlns:a16="http://schemas.microsoft.com/office/drawing/2014/main" id="{6B5E798E-E98B-594A-481B-A6F6CEBC33C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66</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479084"/>
      </p:ext>
    </p:extLst>
  </p:cSld>
  <p:clrMapOvr>
    <a:masterClrMapping/>
  </p:clrMapOvr>
  <p:transition spd="med">
    <p:fade/>
  </p:transition>
  <p:timing/>
</p:sld>
</file>

<file path=ppt/slides/slide6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468C2152-E511-C241-AA71-6C4C801C2FB8}"/>
              </a:ext>
            </a:extLst>
          </p:cNvPr>
          <p:cNvSpPr>
            <a:spLocks noGrp="1"/>
          </p:cNvSpPr>
          <p:nvPr>
            <p:ph type="title"/>
          </p:nvPr>
        </p:nvSpPr>
        <p:spPr>
          <a:xfrm>
            <a:off x="790526" y="0"/>
            <a:ext cx="7358907" cy="787032"/>
          </a:xfrm>
        </p:spPr>
        <p:txBody>
          <a:bodyPr/>
          <a:lstStyle/>
          <a:p>
            <a:r>
              <a:rPr lang="vi" sz="2800" b="0" i="0" strike="noStrike" cap="none" spc="0" baseline="0">
                <a:solidFill>
                  <a:srgbClr val="FFFFFF"/>
                </a:solidFill>
                <a:effectLst/>
                <a:latin typeface="Arial"/>
                <a:ea typeface="Arial"/>
                <a:cs typeface="Arial"/>
              </a:rPr>
              <a:t>Câu trả lời #1:</a:t>
            </a:r>
            <a:r>
              <a:rPr lang="vi" sz="2800" b="0" i="0" strike="noStrike" cap="none" spc="0" baseline="0">
                <a:solidFill>
                  <a:srgbClr val="FFFFFF"/>
                </a:solidFill>
                <a:effectLst/>
                <a:latin typeface="Arial"/>
                <a:ea typeface="Arial"/>
                <a:cs typeface="Arial"/>
              </a:rPr>
              <a:t> </a:t>
            </a:r>
          </a:p>
        </p:txBody>
      </p:sp>
      <p:sp>
        <p:nvSpPr>
          <p:cNvPr id="3" name="Content Placeholder 2">
            <a:extLst>
              <a:ext uri="{FF2B5EF4-FFF2-40B4-BE49-F238E27FC236}">
                <a16:creationId xmlns:a16="http://schemas.microsoft.com/office/drawing/2014/main" id="{9772A89E-A4C9-826A-A66A-49B7F364F79F}"/>
              </a:ext>
            </a:extLst>
          </p:cNvPr>
          <p:cNvSpPr>
            <a:spLocks noGrp="1"/>
          </p:cNvSpPr>
          <p:nvPr>
            <p:ph idx="1"/>
          </p:nvPr>
        </p:nvSpPr>
        <p:spPr>
          <a:xfrm>
            <a:off x="354166" y="1554480"/>
            <a:ext cx="8435667" cy="4761411"/>
          </a:xfrm>
        </p:spPr>
        <p:txBody>
          <a:bodyPr>
            <a:noAutofit/>
          </a:bodyPr>
          <a:lstStyle/>
          <a:p>
            <a:pPr marL="0" indent="0">
              <a:buNone/>
            </a:pPr>
            <a:r>
              <a:rPr lang="vi" sz="2800" b="0" i="0" strike="noStrike" cap="none" spc="0" baseline="0">
                <a:solidFill>
                  <a:srgbClr val="000000"/>
                </a:solidFill>
                <a:effectLst/>
                <a:latin typeface="Arial"/>
                <a:ea typeface="Arial"/>
                <a:cs typeface="Arial"/>
              </a:rPr>
              <a:t>	</a:t>
            </a:r>
            <a:r>
              <a:rPr lang="vi" sz="2800" b="0" i="0" strike="noStrike" cap="none" spc="0" baseline="0">
                <a:solidFill>
                  <a:srgbClr val="000000"/>
                </a:solidFill>
                <a:effectLst/>
                <a:latin typeface="Arial"/>
                <a:ea typeface="Arial"/>
                <a:cs typeface="Arial"/>
              </a:rPr>
              <a:t>Đây không phải là quấy rối tình dục.</a:t>
            </a:r>
            <a:r>
              <a:rPr lang="vi" sz="2800" b="0" i="0" strike="noStrike" cap="none" spc="0" baseline="0">
                <a:solidFill>
                  <a:srgbClr val="000000"/>
                </a:solidFill>
                <a:effectLst/>
                <a:latin typeface="Arial"/>
                <a:ea typeface="Arial"/>
                <a:cs typeface="Arial"/>
              </a:rPr>
              <a:t> </a:t>
            </a:r>
          </a:p>
          <a:p>
            <a:pPr marL="0" indent="0">
              <a:buNone/>
            </a:pPr>
            <a:endParaRPr lang="en-US" sz="2800"/>
          </a:p>
          <a:p>
            <a:pPr marL="0" indent="0">
              <a:buNone/>
            </a:pPr>
            <a:r>
              <a:rPr lang="vi" sz="2800" b="0" i="0" strike="noStrike" cap="none" spc="0" baseline="0">
                <a:solidFill>
                  <a:srgbClr val="000000"/>
                </a:solidFill>
                <a:effectLst/>
                <a:latin typeface="Arial"/>
                <a:ea typeface="Arial"/>
                <a:cs typeface="Arial"/>
              </a:rPr>
              <a:t>Không có bằng chứng nào trong thực tế miễn là cô ấy không phải là kẻ bắt nạt.</a:t>
            </a:r>
            <a:r>
              <a:rPr lang="vi" sz="2800" b="0" i="0" strike="noStrike" cap="none" spc="0" baseline="0">
                <a:solidFill>
                  <a:srgbClr val="000000"/>
                </a:solidFill>
                <a:effectLst/>
                <a:latin typeface="Arial"/>
                <a:ea typeface="Arial"/>
                <a:cs typeface="Arial"/>
              </a:rPr>
              <a:t> </a:t>
            </a:r>
            <a:r>
              <a:rPr lang="vi" sz="2800" b="0" i="0" strike="noStrike" cap="none" spc="0" baseline="0">
                <a:solidFill>
                  <a:srgbClr val="000000"/>
                </a:solidFill>
                <a:effectLst/>
                <a:latin typeface="Arial"/>
                <a:ea typeface="Arial"/>
                <a:cs typeface="Arial"/>
              </a:rPr>
              <a:t>Đây có thể là hành vi quấy rối, nhưng không phải là quấy rối tình dục vì hành vi đó không dựa trên giới tính hoặc bất cứ điều gì có tính chất tình dục.</a:t>
            </a:r>
            <a:r>
              <a:rPr lang="vi" sz="2800" b="0" i="0" strike="noStrike" cap="none" spc="0" baseline="0">
                <a:solidFill>
                  <a:srgbClr val="000000"/>
                </a:solidFill>
                <a:effectLst/>
                <a:latin typeface="Arial"/>
                <a:ea typeface="Arial"/>
                <a:cs typeface="Arial"/>
              </a:rPr>
              <a:t> </a:t>
            </a:r>
            <a:r>
              <a:rPr lang="vi" sz="2800" b="0" i="0" strike="noStrike" cap="none" spc="0" baseline="0">
                <a:solidFill>
                  <a:srgbClr val="000000"/>
                </a:solidFill>
                <a:effectLst/>
                <a:latin typeface="Arial"/>
                <a:ea typeface="Arial"/>
                <a:cs typeface="Arial"/>
              </a:rPr>
              <a:t>Cô ấy có thể dễ dàng trêu chọc một người phụ nữ có mái tóc đỏ dựa trên hành vi đó.</a:t>
            </a:r>
          </a:p>
          <a:p>
            <a:pPr marL="0" indent="0">
              <a:buNone/>
            </a:pPr>
            <a:endParaRPr lang="en-US" sz="2800"/>
          </a:p>
          <a:p>
            <a:pPr marL="0" indent="0">
              <a:buNone/>
            </a:pPr>
            <a:r>
              <a:rPr lang="vi" sz="2800" b="0" i="0" strike="noStrike" cap="none" spc="0" baseline="0">
                <a:solidFill>
                  <a:srgbClr val="000000"/>
                </a:solidFill>
                <a:effectLst/>
                <a:latin typeface="Arial"/>
                <a:ea typeface="Arial"/>
                <a:cs typeface="Arial"/>
              </a:rPr>
              <a:t>Người sử dụng lao động có thể có nghĩa vụ ngăn chặn hành vi này nhưng không phải vì luật quấy rối tình dục.</a:t>
            </a:r>
          </a:p>
        </p:txBody>
      </p:sp>
      <p:sp>
        <p:nvSpPr>
          <p:cNvPr id="5" name="Slide Number Placeholder 4">
            <a:extLst>
              <a:ext uri="{FF2B5EF4-FFF2-40B4-BE49-F238E27FC236}">
                <a16:creationId xmlns:a16="http://schemas.microsoft.com/office/drawing/2014/main" id="{6B5E798E-E98B-594A-481B-A6F6CEBC33C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67</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A1046D40-7013-0255-2C73-BCF97FD449FC}"/>
              </a:ext>
            </a:extLst>
          </p:cNvPr>
          <p:cNvPicPr>
            <a:picLocks noChangeAspect="1"/>
          </p:cNvPicPr>
          <p:nvPr/>
        </p:nvPicPr>
        <p:blipFill>
          <a:blip r:embed="rId2"/>
          <a:stretch>
            <a:fillRect/>
          </a:stretch>
        </p:blipFill>
        <p:spPr>
          <a:xfrm>
            <a:off x="348528" y="1312018"/>
            <a:ext cx="883996" cy="880948"/>
          </a:xfrm>
          <a:prstGeom prst="rect">
            <a:avLst/>
          </a:prstGeom>
        </p:spPr>
      </p:pic>
    </p:spTree>
    <p:extLst>
      <p:ext uri="{BB962C8B-B14F-4D97-AF65-F5344CB8AC3E}">
        <p14:creationId xmlns:p14="http://schemas.microsoft.com/office/powerpoint/2010/main" val="1112811498"/>
      </p:ext>
    </p:extLst>
  </p:cSld>
  <p:clrMapOvr>
    <a:masterClrMapping/>
  </p:clrMapOvr>
  <p:transition spd="med">
    <p:fade/>
  </p:transition>
  <p:timing/>
</p:sld>
</file>

<file path=ppt/slides/slide6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468C2152-E511-C241-AA71-6C4C801C2FB8}"/>
              </a:ext>
            </a:extLst>
          </p:cNvPr>
          <p:cNvSpPr>
            <a:spLocks noGrp="1"/>
          </p:cNvSpPr>
          <p:nvPr>
            <p:ph type="title"/>
          </p:nvPr>
        </p:nvSpPr>
        <p:spPr>
          <a:xfrm>
            <a:off x="790526" y="180975"/>
            <a:ext cx="7358907" cy="787032"/>
          </a:xfrm>
        </p:spPr>
        <p:txBody>
          <a:bodyPr/>
          <a:lstStyle/>
          <a:p>
            <a:r>
              <a:rPr lang="vi" sz="2800" b="0" i="0" strike="noStrike" cap="none" spc="0" baseline="0">
                <a:solidFill>
                  <a:srgbClr val="FFFFFF"/>
                </a:solidFill>
                <a:effectLst/>
                <a:latin typeface="Arial"/>
                <a:ea typeface="Arial"/>
                <a:cs typeface="Arial"/>
              </a:rPr>
              <a:t>Câu hỏi 2:</a:t>
            </a:r>
            <a:r>
              <a:rPr lang="vi" sz="2800" b="0" i="0" strike="noStrike" cap="none" spc="0" baseline="0">
                <a:solidFill>
                  <a:srgbClr val="FFFFFF"/>
                </a:solidFill>
                <a:effectLst/>
                <a:latin typeface="Arial"/>
                <a:ea typeface="Arial"/>
                <a:cs typeface="Arial"/>
              </a:rPr>
              <a:t> </a:t>
            </a:r>
          </a:p>
        </p:txBody>
      </p:sp>
      <p:sp>
        <p:nvSpPr>
          <p:cNvPr id="3" name="Content Placeholder 2">
            <a:extLst>
              <a:ext uri="{FF2B5EF4-FFF2-40B4-BE49-F238E27FC236}">
                <a16:creationId xmlns:a16="http://schemas.microsoft.com/office/drawing/2014/main" id="{9772A89E-A4C9-826A-A66A-49B7F364F79F}"/>
              </a:ext>
            </a:extLst>
          </p:cNvPr>
          <p:cNvSpPr>
            <a:spLocks noGrp="1"/>
          </p:cNvSpPr>
          <p:nvPr>
            <p:ph idx="1"/>
          </p:nvPr>
        </p:nvSpPr>
        <p:spPr>
          <a:xfrm>
            <a:off x="468050" y="1796942"/>
            <a:ext cx="8435667" cy="4761411"/>
          </a:xfrm>
        </p:spPr>
        <p:txBody>
          <a:bodyPr>
            <a:noAutofit/>
          </a:bodyPr>
          <a:lstStyle/>
          <a:p>
            <a:pPr marL="0" indent="0">
              <a:buNone/>
            </a:pPr>
            <a:r>
              <a:rPr lang="vi" sz="2400" b="0" i="0" strike="noStrike" cap="none" spc="0" baseline="0">
                <a:solidFill>
                  <a:srgbClr val="000000"/>
                </a:solidFill>
                <a:effectLst/>
                <a:latin typeface="Arial"/>
                <a:ea typeface="Arial"/>
                <a:cs typeface="Arial"/>
              </a:rPr>
              <a:t>Một giám sát viên nam đã kết bạn với một trong những nhân viên nữ của mình trong nhiều năm.</a:t>
            </a:r>
            <a:r>
              <a:rPr lang="vi" sz="2400" b="0" i="0" strike="noStrike" cap="none" spc="0" baseline="0">
                <a:solidFill>
                  <a:srgbClr val="000000"/>
                </a:solidFill>
                <a:effectLst/>
                <a:latin typeface="Arial"/>
                <a:ea typeface="Arial"/>
                <a:cs typeface="Arial"/>
              </a:rPr>
              <a:t> </a:t>
            </a:r>
            <a:r>
              <a:rPr lang="vi" sz="2400" b="0" i="0" strike="noStrike" cap="none" spc="0" baseline="0">
                <a:solidFill>
                  <a:srgbClr val="000000"/>
                </a:solidFill>
                <a:effectLst/>
                <a:latin typeface="Arial"/>
                <a:ea typeface="Arial"/>
                <a:cs typeface="Arial"/>
              </a:rPr>
              <a:t>Anh ta thường gọi cô ấy là “em bé” hoặc “con búp bê”.</a:t>
            </a:r>
            <a:r>
              <a:rPr lang="vi" sz="2400" b="0" i="0" strike="noStrike" cap="none" spc="0" baseline="0">
                <a:solidFill>
                  <a:srgbClr val="000000"/>
                </a:solidFill>
                <a:effectLst/>
                <a:latin typeface="Arial"/>
                <a:ea typeface="Arial"/>
                <a:cs typeface="Arial"/>
              </a:rPr>
              <a:t> </a:t>
            </a:r>
            <a:r>
              <a:rPr lang="vi" sz="2400" b="0" i="0" strike="noStrike" cap="none" spc="0" baseline="0">
                <a:solidFill>
                  <a:srgbClr val="000000"/>
                </a:solidFill>
                <a:effectLst/>
                <a:latin typeface="Arial"/>
                <a:ea typeface="Arial"/>
                <a:cs typeface="Arial"/>
              </a:rPr>
              <a:t>Thay vì cảm thấy khó chịu như vậy, nhân viên thích nó như một trò đùa thân thiện và thường gọi anh ta là “nghiên cứu” hoặc “hottie”.</a:t>
            </a:r>
            <a:r>
              <a:rPr lang="vi" sz="2400" b="0" i="0" strike="noStrike" cap="none" spc="0" baseline="0">
                <a:solidFill>
                  <a:srgbClr val="000000"/>
                </a:solidFill>
                <a:effectLst/>
                <a:latin typeface="Arial"/>
                <a:ea typeface="Arial"/>
                <a:cs typeface="Arial"/>
              </a:rPr>
              <a:t> </a:t>
            </a:r>
            <a:r>
              <a:rPr lang="vi" sz="2400" b="0" i="0" strike="noStrike" cap="none" spc="0" baseline="0">
                <a:solidFill>
                  <a:srgbClr val="000000"/>
                </a:solidFill>
                <a:effectLst/>
                <a:latin typeface="Arial"/>
                <a:ea typeface="Arial"/>
                <a:cs typeface="Arial"/>
              </a:rPr>
              <a:t>Một đồng nghiệp thứ ba ở gần họ và thấy ngôn ngữ của họ có tính xúc phạm.</a:t>
            </a:r>
            <a:r>
              <a:rPr lang="vi" sz="2400" b="0" i="0" strike="noStrike" cap="none" spc="0" baseline="0">
                <a:solidFill>
                  <a:srgbClr val="000000"/>
                </a:solidFill>
                <a:effectLst/>
                <a:latin typeface="Arial"/>
                <a:ea typeface="Arial"/>
                <a:cs typeface="Arial"/>
              </a:rPr>
              <a:t> </a:t>
            </a:r>
            <a:r>
              <a:rPr lang="vi" sz="2400" b="0" i="0" strike="noStrike" cap="none" spc="0" baseline="0">
                <a:solidFill>
                  <a:srgbClr val="000000"/>
                </a:solidFill>
                <a:effectLst/>
                <a:latin typeface="Arial"/>
                <a:ea typeface="Arial"/>
                <a:cs typeface="Arial"/>
              </a:rPr>
              <a:t>Đồng nghiệp thứ ba đó báo cáo đây là hành vi quấy rối tình dục.</a:t>
            </a:r>
          </a:p>
          <a:p>
            <a:pPr marL="0" indent="0">
              <a:buNone/>
            </a:pPr>
            <a:endParaRPr lang="en-US" sz="2400"/>
          </a:p>
          <a:p>
            <a:pPr marL="0" indent="0">
              <a:buNone/>
            </a:pPr>
            <a:r>
              <a:rPr lang="vi" sz="2400" b="0" i="0" strike="noStrike" cap="none" spc="0" baseline="0">
                <a:solidFill>
                  <a:srgbClr val="000000"/>
                </a:solidFill>
                <a:effectLst/>
                <a:latin typeface="Arial"/>
                <a:ea typeface="Arial"/>
                <a:cs typeface="Arial"/>
              </a:rPr>
              <a:t>Đây có phải là hành vi quấy rối tình dục không?</a:t>
            </a:r>
          </a:p>
          <a:p>
            <a:pPr>
              <a:buFont typeface="Wingdings" panose="05000000000000000000" pitchFamily="2" charset="2"/>
              <a:buChar char="q"/>
            </a:pPr>
            <a:r>
              <a:rPr lang="vi" sz="2400" b="0" i="0" strike="noStrike" cap="none" spc="0" baseline="0">
                <a:solidFill>
                  <a:srgbClr val="000000"/>
                </a:solidFill>
                <a:effectLst/>
                <a:latin typeface="Arial"/>
                <a:ea typeface="Arial"/>
                <a:cs typeface="Arial"/>
              </a:rPr>
              <a:t>Có</a:t>
            </a:r>
            <a:r>
              <a:rPr lang="vi" sz="2400" b="0" i="0" strike="noStrike" cap="none" spc="0" baseline="0">
                <a:solidFill>
                  <a:srgbClr val="000000"/>
                </a:solidFill>
                <a:effectLst/>
                <a:latin typeface="Arial"/>
                <a:ea typeface="Arial"/>
                <a:cs typeface="Arial"/>
              </a:rPr>
              <a:t> </a:t>
            </a:r>
          </a:p>
          <a:p>
            <a:pPr>
              <a:buFont typeface="Wingdings" panose="05000000000000000000" pitchFamily="2" charset="2"/>
              <a:buChar char="q"/>
            </a:pPr>
            <a:r>
              <a:rPr lang="vi" sz="2400" b="0" i="0" strike="noStrike" cap="none" spc="0" baseline="0">
                <a:solidFill>
                  <a:srgbClr val="000000"/>
                </a:solidFill>
                <a:effectLst/>
                <a:latin typeface="Arial"/>
                <a:ea typeface="Arial"/>
                <a:cs typeface="Arial"/>
              </a:rPr>
              <a:t>Không</a:t>
            </a:r>
          </a:p>
        </p:txBody>
      </p:sp>
      <p:sp>
        <p:nvSpPr>
          <p:cNvPr id="5" name="Slide Number Placeholder 4">
            <a:extLst>
              <a:ext uri="{FF2B5EF4-FFF2-40B4-BE49-F238E27FC236}">
                <a16:creationId xmlns:a16="http://schemas.microsoft.com/office/drawing/2014/main" id="{6B5E798E-E98B-594A-481B-A6F6CEBC33C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68</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2938400"/>
      </p:ext>
    </p:extLst>
  </p:cSld>
  <p:clrMapOvr>
    <a:masterClrMapping/>
  </p:clrMapOvr>
  <p:transition spd="med">
    <p:fade/>
  </p:transition>
  <p:timing/>
</p:sld>
</file>

<file path=ppt/slides/slide6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468C2152-E511-C241-AA71-6C4C801C2FB8}"/>
              </a:ext>
            </a:extLst>
          </p:cNvPr>
          <p:cNvSpPr>
            <a:spLocks noGrp="1"/>
          </p:cNvSpPr>
          <p:nvPr>
            <p:ph type="title"/>
          </p:nvPr>
        </p:nvSpPr>
        <p:spPr>
          <a:xfrm>
            <a:off x="790526" y="194313"/>
            <a:ext cx="7358907" cy="787032"/>
          </a:xfrm>
        </p:spPr>
        <p:txBody>
          <a:bodyPr/>
          <a:lstStyle/>
          <a:p>
            <a:r>
              <a:rPr lang="vi" sz="2800" b="0" i="0" strike="noStrike" cap="none" spc="0" baseline="0">
                <a:solidFill>
                  <a:srgbClr val="FFFFFF"/>
                </a:solidFill>
                <a:effectLst/>
                <a:latin typeface="Arial"/>
                <a:ea typeface="Arial"/>
                <a:cs typeface="Arial"/>
              </a:rPr>
              <a:t>Câu trả lời #2:</a:t>
            </a:r>
            <a:r>
              <a:rPr lang="vi" sz="2800" b="0" i="0" strike="noStrike" cap="none" spc="0" baseline="0">
                <a:solidFill>
                  <a:srgbClr val="FFFFFF"/>
                </a:solidFill>
                <a:effectLst/>
                <a:latin typeface="Arial"/>
                <a:ea typeface="Arial"/>
                <a:cs typeface="Arial"/>
              </a:rPr>
              <a:t> </a:t>
            </a:r>
          </a:p>
        </p:txBody>
      </p:sp>
      <p:sp>
        <p:nvSpPr>
          <p:cNvPr id="3" name="Content Placeholder 2">
            <a:extLst>
              <a:ext uri="{FF2B5EF4-FFF2-40B4-BE49-F238E27FC236}">
                <a16:creationId xmlns:a16="http://schemas.microsoft.com/office/drawing/2014/main" id="{9772A89E-A4C9-826A-A66A-49B7F364F79F}"/>
              </a:ext>
            </a:extLst>
          </p:cNvPr>
          <p:cNvSpPr>
            <a:spLocks noGrp="1"/>
          </p:cNvSpPr>
          <p:nvPr>
            <p:ph idx="1"/>
          </p:nvPr>
        </p:nvSpPr>
        <p:spPr>
          <a:xfrm>
            <a:off x="432561" y="1508760"/>
            <a:ext cx="8435667" cy="4761411"/>
          </a:xfrm>
        </p:spPr>
        <p:txBody>
          <a:bodyPr>
            <a:noAutofit/>
          </a:bodyPr>
          <a:lstStyle/>
          <a:p>
            <a:pPr marL="0" indent="0">
              <a:buNone/>
            </a:pPr>
            <a:r>
              <a:rPr lang="vi" sz="2400" b="0" i="0" strike="noStrike" cap="none" spc="0" baseline="0">
                <a:solidFill>
                  <a:srgbClr val="000000"/>
                </a:solidFill>
                <a:effectLst/>
                <a:latin typeface="Arial"/>
                <a:ea typeface="Arial"/>
                <a:cs typeface="Arial"/>
              </a:rPr>
              <a:t>	</a:t>
            </a:r>
            <a:r>
              <a:rPr lang="vi" sz="2400" b="0" i="0" strike="noStrike" cap="none" spc="0" baseline="0">
                <a:solidFill>
                  <a:srgbClr val="000000"/>
                </a:solidFill>
                <a:effectLst/>
                <a:latin typeface="Arial"/>
                <a:ea typeface="Arial"/>
                <a:cs typeface="Arial"/>
              </a:rPr>
              <a:t>Đây là quấy rối tình dục.</a:t>
            </a:r>
            <a:r>
              <a:rPr lang="vi" sz="2400" b="0" i="0" strike="noStrike" cap="none" spc="0" baseline="0">
                <a:solidFill>
                  <a:srgbClr val="000000"/>
                </a:solidFill>
                <a:effectLst/>
                <a:latin typeface="Arial"/>
                <a:ea typeface="Arial"/>
                <a:cs typeface="Arial"/>
              </a:rPr>
              <a:t> </a:t>
            </a:r>
          </a:p>
          <a:p>
            <a:pPr marL="0" indent="0">
              <a:buNone/>
            </a:pPr>
            <a:endParaRPr lang="en-US" sz="2400"/>
          </a:p>
          <a:p>
            <a:pPr marL="0" indent="0">
              <a:buNone/>
            </a:pPr>
            <a:r>
              <a:rPr lang="vi" sz="2400" b="0" i="0" strike="noStrike" cap="none" spc="0" baseline="0">
                <a:solidFill>
                  <a:srgbClr val="000000"/>
                </a:solidFill>
                <a:effectLst/>
                <a:latin typeface="Arial"/>
                <a:ea typeface="Arial"/>
                <a:cs typeface="Arial"/>
              </a:rPr>
              <a:t>Tình bạn lâu dài và thực tế là những lời trêu chọc của họ được chào đón với nhau là không liên quan.</a:t>
            </a:r>
            <a:r>
              <a:rPr lang="vi" sz="2400" b="0" i="0" strike="noStrike" cap="none" spc="0" baseline="0">
                <a:solidFill>
                  <a:srgbClr val="000000"/>
                </a:solidFill>
                <a:effectLst/>
                <a:latin typeface="Arial"/>
                <a:ea typeface="Arial"/>
                <a:cs typeface="Arial"/>
              </a:rPr>
              <a:t> </a:t>
            </a:r>
            <a:r>
              <a:rPr lang="vi" sz="2400" b="0" i="0" strike="noStrike" cap="none" spc="0" baseline="0">
                <a:solidFill>
                  <a:srgbClr val="000000"/>
                </a:solidFill>
                <a:effectLst/>
                <a:latin typeface="Arial"/>
                <a:ea typeface="Arial"/>
                <a:cs typeface="Arial"/>
              </a:rPr>
              <a:t>Hành vi này không được hoan nghênh và xúc phạm người thứ ba.</a:t>
            </a:r>
            <a:r>
              <a:rPr lang="vi" sz="2400" b="0" i="0" strike="noStrike" cap="none" spc="0" baseline="0">
                <a:solidFill>
                  <a:srgbClr val="000000"/>
                </a:solidFill>
                <a:effectLst/>
                <a:latin typeface="Arial"/>
                <a:ea typeface="Arial"/>
                <a:cs typeface="Arial"/>
              </a:rPr>
              <a:t> </a:t>
            </a:r>
            <a:r>
              <a:rPr lang="vi" sz="2400" b="0" i="0" strike="noStrike" cap="none" spc="0" baseline="0">
                <a:solidFill>
                  <a:srgbClr val="000000"/>
                </a:solidFill>
                <a:effectLst/>
                <a:latin typeface="Arial"/>
                <a:ea typeface="Arial"/>
                <a:cs typeface="Arial"/>
              </a:rPr>
              <a:t>Giới tính hoặc khuynh hướng tình dục của người thứ ba cũng không liên quan.</a:t>
            </a:r>
            <a:r>
              <a:rPr lang="vi" sz="2400" b="0" i="0" strike="noStrike" cap="none" spc="0" baseline="0">
                <a:solidFill>
                  <a:srgbClr val="000000"/>
                </a:solidFill>
                <a:effectLst/>
                <a:latin typeface="Arial"/>
                <a:ea typeface="Arial"/>
                <a:cs typeface="Arial"/>
              </a:rPr>
              <a:t> </a:t>
            </a:r>
            <a:r>
              <a:rPr lang="vi" sz="2400" b="0" i="0" strike="noStrike" cap="none" spc="0" baseline="0">
                <a:solidFill>
                  <a:srgbClr val="000000"/>
                </a:solidFill>
                <a:effectLst/>
                <a:latin typeface="Arial"/>
                <a:ea typeface="Arial"/>
                <a:cs typeface="Arial"/>
              </a:rPr>
              <a:t>Biệt danh mà họ đang sử dụng là dựa trên giới tính và có thể là về bản chất mang tính tình dục.</a:t>
            </a:r>
            <a:r>
              <a:rPr lang="vi" sz="2400" b="0" i="0" strike="noStrike" cap="none" spc="0" baseline="0">
                <a:solidFill>
                  <a:srgbClr val="000000"/>
                </a:solidFill>
                <a:effectLst/>
                <a:latin typeface="Arial"/>
                <a:ea typeface="Arial"/>
                <a:cs typeface="Arial"/>
              </a:rPr>
              <a:t> </a:t>
            </a:r>
          </a:p>
          <a:p>
            <a:pPr marL="0" indent="0">
              <a:buNone/>
            </a:pPr>
            <a:endParaRPr lang="en-US" sz="2400"/>
          </a:p>
          <a:p>
            <a:pPr marL="0" indent="0">
              <a:buNone/>
            </a:pPr>
            <a:r>
              <a:rPr lang="vi" sz="2400" b="0" i="0" strike="noStrike" cap="none" spc="0" baseline="0">
                <a:solidFill>
                  <a:srgbClr val="000000"/>
                </a:solidFill>
                <a:effectLst/>
                <a:latin typeface="Arial"/>
                <a:ea typeface="Arial"/>
                <a:cs typeface="Arial"/>
              </a:rPr>
              <a:t>Bởi vì một trong số họ là người giám sát, hành vi đó cũng có thể được nhìn nhận về mặt thiên vị – như người thứ ba có thể cảm thấy rằng việc tham gia vào trò đùa tình dục là cần thiết để làm hài lòng người chủ.</a:t>
            </a:r>
            <a:r>
              <a:rPr lang="vi" sz="2400" b="0" i="0" strike="noStrike" cap="none" spc="0" baseline="0">
                <a:solidFill>
                  <a:srgbClr val="000000"/>
                </a:solidFill>
                <a:effectLst/>
                <a:latin typeface="Arial"/>
                <a:ea typeface="Arial"/>
                <a:cs typeface="Arial"/>
              </a:rPr>
              <a:t> </a:t>
            </a:r>
          </a:p>
        </p:txBody>
      </p:sp>
      <p:sp>
        <p:nvSpPr>
          <p:cNvPr id="5" name="Slide Number Placeholder 4">
            <a:extLst>
              <a:ext uri="{FF2B5EF4-FFF2-40B4-BE49-F238E27FC236}">
                <a16:creationId xmlns:a16="http://schemas.microsoft.com/office/drawing/2014/main" id="{6B5E798E-E98B-594A-481B-A6F6CEBC33C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69</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64D5C330-AAB2-8DDA-706A-47204A43255B}"/>
              </a:ext>
            </a:extLst>
          </p:cNvPr>
          <p:cNvPicPr>
            <a:picLocks noChangeAspect="1"/>
          </p:cNvPicPr>
          <p:nvPr/>
        </p:nvPicPr>
        <p:blipFill>
          <a:blip r:embed="rId2"/>
          <a:stretch>
            <a:fillRect/>
          </a:stretch>
        </p:blipFill>
        <p:spPr>
          <a:xfrm>
            <a:off x="288886" y="1130731"/>
            <a:ext cx="1003280" cy="999821"/>
          </a:xfrm>
          <a:prstGeom prst="rect">
            <a:avLst/>
          </a:prstGeom>
        </p:spPr>
      </p:pic>
    </p:spTree>
    <p:extLst>
      <p:ext uri="{BB962C8B-B14F-4D97-AF65-F5344CB8AC3E}">
        <p14:creationId xmlns:p14="http://schemas.microsoft.com/office/powerpoint/2010/main" val="3620559724"/>
      </p:ext>
    </p:extLst>
  </p:cSld>
  <p:clrMapOvr>
    <a:masterClrMapping/>
  </p:clrMapOvr>
  <p:transition spd="med">
    <p:fade/>
  </p:transition>
  <p:timing/>
</p:sld>
</file>

<file path=ppt/slides/slide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83990B6A-3A22-7B0A-8D86-5409F5EBBCAE}"/>
              </a:ext>
            </a:extLst>
          </p:cNvPr>
          <p:cNvSpPr>
            <a:spLocks noGrp="1"/>
          </p:cNvSpPr>
          <p:nvPr>
            <p:ph type="title"/>
          </p:nvPr>
        </p:nvSpPr>
        <p:spPr/>
        <p:txBody>
          <a:bodyPr/>
          <a:lstStyle/>
          <a:p>
            <a:r>
              <a:rPr lang="vi" sz="2800" b="0" i="0" strike="noStrike" cap="none" spc="0" baseline="0">
                <a:solidFill>
                  <a:srgbClr val="FFFFFF"/>
                </a:solidFill>
                <a:effectLst/>
                <a:latin typeface="Arial"/>
                <a:ea typeface="Arial"/>
                <a:cs typeface="Arial"/>
              </a:rPr>
              <a:t>Nghiên cứu tình huống</a:t>
            </a:r>
          </a:p>
        </p:txBody>
      </p:sp>
      <p:sp>
        <p:nvSpPr>
          <p:cNvPr id="3" name="Content Placeholder 2">
            <a:extLst>
              <a:ext uri="{FF2B5EF4-FFF2-40B4-BE49-F238E27FC236}">
                <a16:creationId xmlns:a16="http://schemas.microsoft.com/office/drawing/2014/main" id="{FD92F808-4571-B3B2-B6EA-48000FFB9DDA}"/>
              </a:ext>
            </a:extLst>
          </p:cNvPr>
          <p:cNvSpPr>
            <a:spLocks noGrp="1"/>
          </p:cNvSpPr>
          <p:nvPr>
            <p:ph idx="1"/>
          </p:nvPr>
        </p:nvSpPr>
        <p:spPr>
          <a:xfrm>
            <a:off x="343031" y="1743075"/>
            <a:ext cx="8515219" cy="2227913"/>
          </a:xfrm>
        </p:spPr>
        <p:txBody>
          <a:bodyPr>
            <a:normAutofit lnSpcReduction="10000"/>
          </a:bodyPr>
          <a:lstStyle/>
          <a:p>
            <a:r>
              <a:rPr lang="vi" sz="2400" b="0" i="0" strike="noStrike" cap="none" spc="0" baseline="0">
                <a:solidFill>
                  <a:srgbClr val="000000"/>
                </a:solidFill>
                <a:effectLst/>
                <a:latin typeface="Arial"/>
                <a:ea typeface="Arial"/>
                <a:cs typeface="Arial"/>
              </a:rPr>
              <a:t>Bạn làm việc cho một công ty thiết kế và chế tạo tàu lượn siêu tốc.</a:t>
            </a:r>
            <a:r>
              <a:rPr lang="vi" sz="2400" b="0" i="0" strike="noStrike" cap="none" spc="0" baseline="0">
                <a:solidFill>
                  <a:srgbClr val="000000"/>
                </a:solidFill>
                <a:effectLst/>
                <a:latin typeface="Arial"/>
                <a:ea typeface="Arial"/>
                <a:cs typeface="Arial"/>
              </a:rPr>
              <a:t> </a:t>
            </a:r>
          </a:p>
          <a:p>
            <a:r>
              <a:rPr lang="vi" sz="2400" b="0" i="0" strike="noStrike" cap="none" spc="0" baseline="0">
                <a:solidFill>
                  <a:srgbClr val="000000"/>
                </a:solidFill>
                <a:effectLst/>
                <a:latin typeface="Arial"/>
                <a:ea typeface="Arial"/>
                <a:cs typeface="Arial"/>
              </a:rPr>
              <a:t>Bạn được thăng chức lên một vai trò mới với các trách nhiệm bổ sung.</a:t>
            </a:r>
            <a:r>
              <a:rPr lang="vi" sz="2400" b="0" i="0" strike="noStrike" cap="none" spc="0" baseline="0">
                <a:solidFill>
                  <a:srgbClr val="000000"/>
                </a:solidFill>
                <a:effectLst/>
                <a:latin typeface="Arial"/>
                <a:ea typeface="Arial"/>
                <a:cs typeface="Arial"/>
              </a:rPr>
              <a:t> </a:t>
            </a:r>
          </a:p>
          <a:p>
            <a:r>
              <a:rPr lang="vi" sz="2400" b="0" i="0" strike="noStrike" cap="none" spc="0" baseline="0">
                <a:solidFill>
                  <a:srgbClr val="000000"/>
                </a:solidFill>
                <a:effectLst/>
                <a:latin typeface="Arial"/>
                <a:ea typeface="Arial"/>
                <a:cs typeface="Arial"/>
              </a:rPr>
              <a:t>Vai trò mới của bạn yêu cầu bạn làm việc với một nhóm mới.</a:t>
            </a:r>
          </a:p>
          <a:p>
            <a:pPr marL="0" indent="0">
              <a:buNone/>
            </a:pPr>
            <a:endParaRPr lang="en-US" sz="2400"/>
          </a:p>
        </p:txBody>
      </p:sp>
      <p:sp>
        <p:nvSpPr>
          <p:cNvPr id="5" name="Slide Number Placeholder 4">
            <a:extLst>
              <a:ext uri="{FF2B5EF4-FFF2-40B4-BE49-F238E27FC236}">
                <a16:creationId xmlns:a16="http://schemas.microsoft.com/office/drawing/2014/main" id="{039CCE33-ED11-8183-445B-35BF2BDAB9AF}"/>
              </a:ext>
            </a:extLst>
          </p:cNvPr>
          <p:cNvSpPr>
            <a:spLocks noGrp="1"/>
          </p:cNvSpPr>
          <p:nvPr>
            <p:ph type="sldNum" sz="quarter" idx="4"/>
          </p:nvPr>
        </p:nvSpPr>
        <p:spPr/>
        <p:txBody>
          <a:bodyPr/>
          <a:lstStyle/>
          <a:p>
            <a:fld id="{BB5FC4A1-A2DE-4EB5-9A46-57D39B4235EC}" type="slidenum">
              <a:rPr lang="en-US" smtClean="0"/>
              <a:t>7</a:t>
            </a:fld>
            <a:endParaRPr lang="en-US"/>
          </a:p>
        </p:txBody>
      </p:sp>
      <p:pic>
        <p:nvPicPr>
          <p:cNvPr id="10" name="Picture 9" descr="Rollercoaster track loops and twists shown against the sky">
            <a:extLst>
              <a:ext uri="{FF2B5EF4-FFF2-40B4-BE49-F238E27FC236}">
                <a16:creationId xmlns:a16="http://schemas.microsoft.com/office/drawing/2014/main" id="{055B02F8-91D3-1366-F466-66DB7ED26F9E}"/>
              </a:ext>
            </a:extLst>
          </p:cNvPr>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colorTemperature colorTemp="5300"/>
                    </a14:imgEffect>
                  </a14:imgLayer>
                </a14:imgProps>
              </a:ext>
            </a:extLst>
          </a:blip>
          <a:stretch>
            <a:fillRect/>
          </a:stretch>
        </p:blipFill>
        <p:spPr>
          <a:xfrm>
            <a:off x="1" y="4036467"/>
            <a:ext cx="9144000" cy="2821532"/>
          </a:xfrm>
          <a:prstGeom prst="rect">
            <a:avLst/>
          </a:prstGeom>
        </p:spPr>
      </p:pic>
    </p:spTree>
    <p:extLst>
      <p:ext uri="{BB962C8B-B14F-4D97-AF65-F5344CB8AC3E}">
        <p14:creationId xmlns:p14="http://schemas.microsoft.com/office/powerpoint/2010/main" val="3616907553"/>
      </p:ext>
    </p:extLst>
  </p:cSld>
  <p:clrMapOvr>
    <a:masterClrMapping/>
  </p:clrMapOvr>
  <p:transition spd="med">
    <p:fade/>
  </p:transition>
  <p:timing/>
</p:sld>
</file>

<file path=ppt/slides/slide7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468C2152-E511-C241-AA71-6C4C801C2FB8}"/>
              </a:ext>
            </a:extLst>
          </p:cNvPr>
          <p:cNvSpPr>
            <a:spLocks noGrp="1"/>
          </p:cNvSpPr>
          <p:nvPr>
            <p:ph type="title"/>
          </p:nvPr>
        </p:nvSpPr>
        <p:spPr>
          <a:xfrm>
            <a:off x="790526" y="194313"/>
            <a:ext cx="7358907" cy="787032"/>
          </a:xfrm>
        </p:spPr>
        <p:txBody>
          <a:bodyPr/>
          <a:lstStyle/>
          <a:p>
            <a:r>
              <a:rPr lang="vi" sz="2800" b="0" i="0" strike="noStrike" cap="none" spc="0" baseline="0">
                <a:solidFill>
                  <a:srgbClr val="FFFFFF"/>
                </a:solidFill>
                <a:effectLst/>
                <a:latin typeface="Arial"/>
                <a:ea typeface="Arial"/>
                <a:cs typeface="Arial"/>
              </a:rPr>
              <a:t>Câu hỏi 3:</a:t>
            </a:r>
            <a:r>
              <a:rPr lang="vi" sz="2800" b="0" i="0" strike="noStrike" cap="none" spc="0" baseline="0">
                <a:solidFill>
                  <a:srgbClr val="FFFFFF"/>
                </a:solidFill>
                <a:effectLst/>
                <a:latin typeface="Arial"/>
                <a:ea typeface="Arial"/>
                <a:cs typeface="Arial"/>
              </a:rPr>
              <a:t> </a:t>
            </a:r>
          </a:p>
        </p:txBody>
      </p:sp>
      <p:sp>
        <p:nvSpPr>
          <p:cNvPr id="3" name="Content Placeholder 2">
            <a:extLst>
              <a:ext uri="{FF2B5EF4-FFF2-40B4-BE49-F238E27FC236}">
                <a16:creationId xmlns:a16="http://schemas.microsoft.com/office/drawing/2014/main" id="{9772A89E-A4C9-826A-A66A-49B7F364F79F}"/>
              </a:ext>
            </a:extLst>
          </p:cNvPr>
          <p:cNvSpPr>
            <a:spLocks noGrp="1"/>
          </p:cNvSpPr>
          <p:nvPr>
            <p:ph idx="1"/>
          </p:nvPr>
        </p:nvSpPr>
        <p:spPr>
          <a:xfrm>
            <a:off x="432561" y="1508760"/>
            <a:ext cx="8435667" cy="4761411"/>
          </a:xfrm>
        </p:spPr>
        <p:txBody>
          <a:bodyPr>
            <a:noAutofit/>
          </a:bodyPr>
          <a:lstStyle/>
          <a:p>
            <a:pPr marL="0" indent="0">
              <a:buNone/>
            </a:pPr>
            <a:r>
              <a:rPr lang="vi" sz="2200" b="0" i="0" strike="noStrike" cap="none" spc="0" baseline="0">
                <a:solidFill>
                  <a:srgbClr val="000000"/>
                </a:solidFill>
                <a:effectLst/>
                <a:latin typeface="Arial"/>
                <a:ea typeface="Arial"/>
                <a:cs typeface="Arial"/>
              </a:rPr>
              <a:t>Nhân viên X, Nhân viên Y và các nhân viên khác được tổ chức của họ gửi ra khỏi thị trấn đến một hội nghị ngành.</a:t>
            </a:r>
            <a:r>
              <a:rPr lang="vi" sz="2200" b="0" i="0" strike="noStrike" cap="none" spc="0" baseline="0">
                <a:solidFill>
                  <a:srgbClr val="000000"/>
                </a:solidFill>
                <a:effectLst/>
                <a:latin typeface="Arial"/>
                <a:ea typeface="Arial"/>
                <a:cs typeface="Arial"/>
              </a:rPr>
              <a:t> </a:t>
            </a:r>
            <a:r>
              <a:rPr lang="vi" sz="2200" b="0" i="0" strike="noStrike" cap="none" spc="0" baseline="0">
                <a:solidFill>
                  <a:srgbClr val="000000"/>
                </a:solidFill>
                <a:effectLst/>
                <a:latin typeface="Arial"/>
                <a:ea typeface="Arial"/>
                <a:cs typeface="Arial"/>
              </a:rPr>
              <a:t>Một đêm nọ, nhóm kết thúc ở quán bar khách sạn để giao lưu.</a:t>
            </a:r>
          </a:p>
          <a:p>
            <a:pPr marL="0" indent="0">
              <a:buNone/>
            </a:pPr>
            <a:endParaRPr lang="en-US" sz="1000"/>
          </a:p>
          <a:p>
            <a:pPr marL="0" indent="0">
              <a:buNone/>
            </a:pPr>
            <a:r>
              <a:rPr lang="vi" sz="2200" b="0" i="0" strike="noStrike" cap="none" spc="0" baseline="0">
                <a:solidFill>
                  <a:srgbClr val="000000"/>
                </a:solidFill>
                <a:effectLst/>
                <a:latin typeface="Arial"/>
                <a:ea typeface="Arial"/>
                <a:cs typeface="Arial"/>
              </a:rPr>
              <a:t>Tại quán bar, Nhân viên X đưa ra những nhận xét tình dục thô tục với Nhân viên Y. Khi Nhân viên Y cố gắng rời khỏi cuộc trò chuyện, Nhân viên X kéo cánh tay của mình.</a:t>
            </a:r>
            <a:r>
              <a:rPr lang="vi" sz="2200" b="0" i="0" strike="noStrike" cap="none" spc="0" baseline="0">
                <a:solidFill>
                  <a:srgbClr val="000000"/>
                </a:solidFill>
                <a:effectLst/>
                <a:latin typeface="Arial"/>
                <a:ea typeface="Arial"/>
                <a:cs typeface="Arial"/>
              </a:rPr>
              <a:t> </a:t>
            </a:r>
            <a:r>
              <a:rPr lang="vi" sz="2200" b="0" i="0" strike="noStrike" cap="none" spc="0" baseline="0">
                <a:solidFill>
                  <a:srgbClr val="000000"/>
                </a:solidFill>
                <a:effectLst/>
                <a:latin typeface="Arial"/>
                <a:ea typeface="Arial"/>
                <a:cs typeface="Arial"/>
              </a:rPr>
              <a:t>Các nhân viên khác bước vào, nhưng Nhân viên X nói rằng những nhận xét thậm chí còn hung hăng và hạ thấp tình dục hơn với Nhân viên Y trong nửa giờ tiếp theo.</a:t>
            </a:r>
            <a:r>
              <a:rPr lang="vi" sz="2200" b="0" i="0" strike="noStrike" cap="none" spc="0" baseline="0">
                <a:solidFill>
                  <a:srgbClr val="000000"/>
                </a:solidFill>
                <a:effectLst/>
                <a:latin typeface="Arial"/>
                <a:ea typeface="Arial"/>
                <a:cs typeface="Arial"/>
              </a:rPr>
              <a:t> </a:t>
            </a:r>
          </a:p>
          <a:p>
            <a:pPr marL="0" indent="0">
              <a:buNone/>
            </a:pPr>
            <a:endParaRPr lang="en-US" sz="1000"/>
          </a:p>
          <a:p>
            <a:pPr marL="0" indent="0">
              <a:buNone/>
            </a:pPr>
            <a:r>
              <a:rPr lang="vi" sz="2200" b="0" i="0" strike="noStrike" cap="none" spc="0" baseline="0">
                <a:solidFill>
                  <a:srgbClr val="000000"/>
                </a:solidFill>
                <a:effectLst/>
                <a:latin typeface="Arial"/>
                <a:ea typeface="Arial"/>
                <a:cs typeface="Arial"/>
              </a:rPr>
              <a:t>Nhân viên Y ngày càng ghê tởm và rời đi.</a:t>
            </a:r>
          </a:p>
          <a:p>
            <a:pPr marL="0" indent="0">
              <a:buNone/>
            </a:pPr>
            <a:endParaRPr lang="en-US" sz="1000"/>
          </a:p>
          <a:p>
            <a:pPr marL="0" indent="0">
              <a:buNone/>
            </a:pPr>
            <a:r>
              <a:rPr lang="vi" sz="2200" b="0" i="0" strike="noStrike" cap="none" spc="0" baseline="0">
                <a:solidFill>
                  <a:srgbClr val="000000"/>
                </a:solidFill>
                <a:effectLst/>
                <a:latin typeface="Arial"/>
                <a:ea typeface="Arial"/>
                <a:cs typeface="Arial"/>
              </a:rPr>
              <a:t>Đây có phải là hành vi quấy rối tình dục không?</a:t>
            </a:r>
          </a:p>
          <a:p>
            <a:pPr>
              <a:buFont typeface="Wingdings" panose="05000000000000000000" pitchFamily="2" charset="2"/>
              <a:buChar char="q"/>
            </a:pPr>
            <a:r>
              <a:rPr lang="vi" sz="2200" b="0" i="0" strike="noStrike" cap="none" spc="0" baseline="0">
                <a:solidFill>
                  <a:srgbClr val="000000"/>
                </a:solidFill>
                <a:effectLst/>
                <a:latin typeface="Arial"/>
                <a:ea typeface="Arial"/>
                <a:cs typeface="Arial"/>
              </a:rPr>
              <a:t>Có</a:t>
            </a:r>
            <a:r>
              <a:rPr lang="vi" sz="2200" b="0" i="0" strike="noStrike" cap="none" spc="0" baseline="0">
                <a:solidFill>
                  <a:srgbClr val="000000"/>
                </a:solidFill>
                <a:effectLst/>
                <a:latin typeface="Arial"/>
                <a:ea typeface="Arial"/>
                <a:cs typeface="Arial"/>
              </a:rPr>
              <a:t> </a:t>
            </a:r>
          </a:p>
          <a:p>
            <a:pPr>
              <a:buFont typeface="Wingdings" panose="05000000000000000000" pitchFamily="2" charset="2"/>
              <a:buChar char="q"/>
            </a:pPr>
            <a:r>
              <a:rPr lang="vi" sz="2200" b="0" i="0" strike="noStrike" cap="none" spc="0" baseline="0">
                <a:solidFill>
                  <a:srgbClr val="000000"/>
                </a:solidFill>
                <a:effectLst/>
                <a:latin typeface="Arial"/>
                <a:ea typeface="Arial"/>
                <a:cs typeface="Arial"/>
              </a:rPr>
              <a:t>Không</a:t>
            </a:r>
          </a:p>
        </p:txBody>
      </p:sp>
      <p:sp>
        <p:nvSpPr>
          <p:cNvPr id="5" name="Slide Number Placeholder 4">
            <a:extLst>
              <a:ext uri="{FF2B5EF4-FFF2-40B4-BE49-F238E27FC236}">
                <a16:creationId xmlns:a16="http://schemas.microsoft.com/office/drawing/2014/main" id="{6B5E798E-E98B-594A-481B-A6F6CEBC33C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70</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325199"/>
      </p:ext>
    </p:extLst>
  </p:cSld>
  <p:clrMapOvr>
    <a:masterClrMapping/>
  </p:clrMapOvr>
  <p:transition spd="med">
    <p:fade/>
  </p:transition>
  <p:timing/>
</p:sld>
</file>

<file path=ppt/slides/slide7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468C2152-E511-C241-AA71-6C4C801C2FB8}"/>
              </a:ext>
            </a:extLst>
          </p:cNvPr>
          <p:cNvSpPr>
            <a:spLocks noGrp="1"/>
          </p:cNvSpPr>
          <p:nvPr>
            <p:ph type="title"/>
          </p:nvPr>
        </p:nvSpPr>
        <p:spPr>
          <a:xfrm>
            <a:off x="892546" y="291916"/>
            <a:ext cx="7358907" cy="787032"/>
          </a:xfrm>
        </p:spPr>
        <p:txBody>
          <a:bodyPr/>
          <a:lstStyle/>
          <a:p>
            <a:r>
              <a:rPr lang="vi" sz="2800" b="0" i="0" strike="noStrike" cap="none" spc="0" baseline="0">
                <a:solidFill>
                  <a:srgbClr val="FFFFFF"/>
                </a:solidFill>
                <a:effectLst/>
                <a:latin typeface="Arial"/>
                <a:ea typeface="Arial"/>
                <a:cs typeface="Arial"/>
              </a:rPr>
              <a:t>Câu trả lời #3:</a:t>
            </a:r>
            <a:r>
              <a:rPr lang="vi" sz="2800" b="0" i="0" strike="noStrike" cap="none" spc="0" baseline="0">
                <a:solidFill>
                  <a:srgbClr val="FFFFFF"/>
                </a:solidFill>
                <a:effectLst/>
                <a:latin typeface="Arial"/>
                <a:ea typeface="Arial"/>
                <a:cs typeface="Arial"/>
              </a:rPr>
              <a:t> </a:t>
            </a:r>
          </a:p>
        </p:txBody>
      </p:sp>
      <p:sp>
        <p:nvSpPr>
          <p:cNvPr id="3" name="Content Placeholder 2">
            <a:extLst>
              <a:ext uri="{FF2B5EF4-FFF2-40B4-BE49-F238E27FC236}">
                <a16:creationId xmlns:a16="http://schemas.microsoft.com/office/drawing/2014/main" id="{9772A89E-A4C9-826A-A66A-49B7F364F79F}"/>
              </a:ext>
            </a:extLst>
          </p:cNvPr>
          <p:cNvSpPr>
            <a:spLocks noGrp="1"/>
          </p:cNvSpPr>
          <p:nvPr>
            <p:ph idx="1"/>
          </p:nvPr>
        </p:nvSpPr>
        <p:spPr>
          <a:xfrm>
            <a:off x="432561" y="1508760"/>
            <a:ext cx="8435667" cy="4761411"/>
          </a:xfrm>
        </p:spPr>
        <p:txBody>
          <a:bodyPr>
            <a:noAutofit/>
          </a:bodyPr>
          <a:lstStyle/>
          <a:p>
            <a:pPr marL="0" indent="0">
              <a:buNone/>
            </a:pPr>
            <a:r>
              <a:rPr lang="vi" sz="2400" b="0" i="0" strike="noStrike" cap="none" spc="0" baseline="0">
                <a:solidFill>
                  <a:srgbClr val="000000"/>
                </a:solidFill>
                <a:effectLst/>
                <a:latin typeface="Arial"/>
                <a:ea typeface="Arial"/>
                <a:cs typeface="Arial"/>
              </a:rPr>
              <a:t>	</a:t>
            </a:r>
            <a:r>
              <a:rPr lang="vi" sz="2400" b="0" i="0" strike="noStrike" cap="none" spc="0" baseline="0">
                <a:solidFill>
                  <a:srgbClr val="000000"/>
                </a:solidFill>
                <a:effectLst/>
                <a:latin typeface="Arial"/>
                <a:ea typeface="Arial"/>
                <a:cs typeface="Arial"/>
              </a:rPr>
              <a:t>Đây là quấy rối tình dục.</a:t>
            </a:r>
            <a:r>
              <a:rPr lang="vi" sz="2400" b="0" i="0" strike="noStrike" cap="none" spc="0" baseline="0">
                <a:solidFill>
                  <a:srgbClr val="000000"/>
                </a:solidFill>
                <a:effectLst/>
                <a:latin typeface="Arial"/>
                <a:ea typeface="Arial"/>
                <a:cs typeface="Arial"/>
              </a:rPr>
              <a:t> </a:t>
            </a:r>
          </a:p>
          <a:p>
            <a:pPr marL="0" indent="0">
              <a:buNone/>
            </a:pPr>
            <a:endParaRPr lang="en-US" sz="2400"/>
          </a:p>
          <a:p>
            <a:pPr marL="0" indent="0">
              <a:buNone/>
            </a:pPr>
            <a:r>
              <a:rPr lang="vi" sz="2400" b="0" i="0" strike="noStrike" cap="none" spc="0" baseline="0">
                <a:solidFill>
                  <a:srgbClr val="000000"/>
                </a:solidFill>
                <a:effectLst/>
                <a:latin typeface="Arial"/>
                <a:ea typeface="Arial"/>
                <a:cs typeface="Arial"/>
              </a:rPr>
              <a:t>Có mối quan hệ việc làm giữa Nhân viên X và Y. Sự cố xảy ra trong quá trình đi lại do chủ lao động tài trợ.</a:t>
            </a:r>
            <a:r>
              <a:rPr lang="vi" sz="2400" b="0" i="0" strike="noStrike" cap="none" spc="0" baseline="0">
                <a:solidFill>
                  <a:srgbClr val="000000"/>
                </a:solidFill>
                <a:effectLst/>
                <a:latin typeface="Arial"/>
                <a:ea typeface="Arial"/>
                <a:cs typeface="Arial"/>
              </a:rPr>
              <a:t> </a:t>
            </a:r>
            <a:r>
              <a:rPr lang="vi" sz="2400" b="0" i="0" strike="noStrike" cap="none" spc="0" baseline="0">
                <a:solidFill>
                  <a:srgbClr val="000000"/>
                </a:solidFill>
                <a:effectLst/>
                <a:latin typeface="Arial"/>
                <a:ea typeface="Arial"/>
                <a:cs typeface="Arial"/>
              </a:rPr>
              <a:t>Quấy rối tình dục có thể xảy ra cả tại cơ sở làm việc thông thường và tại các địa điểm liên quan đến công việc, bao gồm địa điểm chuyến công tác, hội nghị và các bữa tiệc trong văn phòng nghỉ lễ.</a:t>
            </a:r>
            <a:r>
              <a:rPr lang="vi" sz="2400" b="0" i="0" strike="noStrike" cap="none" spc="0" baseline="0">
                <a:solidFill>
                  <a:srgbClr val="000000"/>
                </a:solidFill>
                <a:effectLst/>
                <a:latin typeface="Arial"/>
                <a:ea typeface="Arial"/>
                <a:cs typeface="Arial"/>
              </a:rPr>
              <a:t> </a:t>
            </a:r>
          </a:p>
          <a:p>
            <a:pPr marL="0" indent="0">
              <a:buNone/>
            </a:pPr>
            <a:endParaRPr lang="en-US" sz="2400"/>
          </a:p>
          <a:p>
            <a:pPr marL="0" indent="0">
              <a:buNone/>
            </a:pPr>
            <a:r>
              <a:rPr lang="vi" sz="2400" b="0" i="0" strike="noStrike" cap="none" spc="0" baseline="0">
                <a:solidFill>
                  <a:srgbClr val="000000"/>
                </a:solidFill>
                <a:effectLst/>
                <a:latin typeface="Arial"/>
                <a:ea typeface="Arial"/>
                <a:cs typeface="Arial"/>
              </a:rPr>
              <a:t>Công việc và tương tác của chúng ta với đồng nghiệp có thể vượt ra ngoài nơi làm việc.</a:t>
            </a:r>
            <a:r>
              <a:rPr lang="vi" sz="2400" b="0" i="0" strike="noStrike" cap="none" spc="0" baseline="0">
                <a:solidFill>
                  <a:srgbClr val="000000"/>
                </a:solidFill>
                <a:effectLst/>
                <a:latin typeface="Arial"/>
                <a:ea typeface="Arial"/>
                <a:cs typeface="Arial"/>
              </a:rPr>
              <a:t> </a:t>
            </a:r>
            <a:r>
              <a:rPr lang="vi" sz="2400" b="0" i="0" strike="noStrike" cap="none" spc="0" baseline="0">
                <a:solidFill>
                  <a:srgbClr val="000000"/>
                </a:solidFill>
                <a:effectLst/>
                <a:latin typeface="Arial"/>
                <a:ea typeface="Arial"/>
                <a:cs typeface="Arial"/>
              </a:rPr>
              <a:t>Nếu hoạt động quấy rối có thể được chứng minh là có liên quan đến mối quan hệ việc làm, đó có thể là cơ sở cho khiếu nại quấy rối tình dục.</a:t>
            </a:r>
            <a:r>
              <a:rPr lang="vi" sz="2400" b="0" i="0" strike="noStrike" cap="none" spc="0" baseline="0">
                <a:solidFill>
                  <a:srgbClr val="000000"/>
                </a:solidFill>
                <a:effectLst/>
                <a:latin typeface="Arial"/>
                <a:ea typeface="Arial"/>
                <a:cs typeface="Arial"/>
              </a:rPr>
              <a:t> </a:t>
            </a:r>
            <a:r>
              <a:rPr lang="vi" sz="2400" b="0" i="0" strike="noStrike" cap="none" spc="0" baseline="0">
                <a:solidFill>
                  <a:srgbClr val="000000"/>
                </a:solidFill>
                <a:effectLst/>
                <a:latin typeface="Arial"/>
                <a:ea typeface="Arial"/>
                <a:cs typeface="Arial"/>
              </a:rPr>
              <a:t>Tòa án đã phát hiện ra trách nhiệm pháp lý đối với hành vi quấy rối tình dục xảy ra trong quá trình đi công tác và các sự kiện liên quan đến công việc bên ngoài.</a:t>
            </a:r>
            <a:r>
              <a:rPr lang="vi" sz="2400" b="0" i="0" strike="noStrike" cap="none" spc="0" baseline="0">
                <a:solidFill>
                  <a:srgbClr val="000000"/>
                </a:solidFill>
                <a:effectLst/>
                <a:latin typeface="Arial"/>
                <a:ea typeface="Arial"/>
                <a:cs typeface="Arial"/>
              </a:rPr>
              <a:t> </a:t>
            </a:r>
          </a:p>
          <a:p>
            <a:pPr marL="0" indent="0">
              <a:buNone/>
            </a:pPr>
            <a:endParaRPr lang="en-US" sz="2400"/>
          </a:p>
          <a:p>
            <a:pPr marL="0" indent="0">
              <a:buNone/>
            </a:pPr>
            <a:endParaRPr lang="en-US" sz="2400"/>
          </a:p>
          <a:p>
            <a:pPr marL="0" indent="0">
              <a:buNone/>
            </a:pPr>
            <a:endParaRPr lang="en-US" sz="2400"/>
          </a:p>
          <a:p>
            <a:pPr marL="0" indent="0">
              <a:buNone/>
            </a:pPr>
            <a:endParaRPr lang="en-US" sz="2400"/>
          </a:p>
        </p:txBody>
      </p:sp>
      <p:sp>
        <p:nvSpPr>
          <p:cNvPr id="5" name="Slide Number Placeholder 4">
            <a:extLst>
              <a:ext uri="{FF2B5EF4-FFF2-40B4-BE49-F238E27FC236}">
                <a16:creationId xmlns:a16="http://schemas.microsoft.com/office/drawing/2014/main" id="{6B5E798E-E98B-594A-481B-A6F6CEBC33C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71</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CDFE6EF6-377D-45F7-F864-471A660024FC}"/>
              </a:ext>
            </a:extLst>
          </p:cNvPr>
          <p:cNvPicPr>
            <a:picLocks noChangeAspect="1"/>
          </p:cNvPicPr>
          <p:nvPr/>
        </p:nvPicPr>
        <p:blipFill>
          <a:blip r:embed="rId2"/>
          <a:stretch>
            <a:fillRect/>
          </a:stretch>
        </p:blipFill>
        <p:spPr>
          <a:xfrm>
            <a:off x="266628" y="1078948"/>
            <a:ext cx="1005927" cy="1005927"/>
          </a:xfrm>
          <a:prstGeom prst="rect">
            <a:avLst/>
          </a:prstGeom>
        </p:spPr>
      </p:pic>
    </p:spTree>
    <p:extLst>
      <p:ext uri="{BB962C8B-B14F-4D97-AF65-F5344CB8AC3E}">
        <p14:creationId xmlns:p14="http://schemas.microsoft.com/office/powerpoint/2010/main" val="1580393941"/>
      </p:ext>
    </p:extLst>
  </p:cSld>
  <p:clrMapOvr>
    <a:masterClrMapping/>
  </p:clrMapOvr>
  <p:transition spd="med">
    <p:fade/>
  </p:transition>
  <p:timing/>
</p:sld>
</file>

<file path=ppt/slides/slide7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6" name="Title 5">
            <a:extLst>
              <a:ext uri="{FF2B5EF4-FFF2-40B4-BE49-F238E27FC236}">
                <a16:creationId xmlns:a16="http://schemas.microsoft.com/office/drawing/2014/main" id="{A1BC8832-E6FA-A044-8BE9-91D33BA6EA48}"/>
              </a:ext>
            </a:extLst>
          </p:cNvPr>
          <p:cNvSpPr>
            <a:spLocks noGrp="1"/>
          </p:cNvSpPr>
          <p:nvPr>
            <p:ph type="title"/>
          </p:nvPr>
        </p:nvSpPr>
        <p:spPr/>
        <p:txBody>
          <a:bodyPr/>
          <a:lstStyle/>
          <a:p>
            <a:r>
              <a:rPr lang="vi" sz="3200" b="0" i="0" strike="noStrike" cap="none" spc="0" baseline="0">
                <a:solidFill>
                  <a:srgbClr val="FFFFFF"/>
                </a:solidFill>
                <a:effectLst/>
                <a:latin typeface="Arial"/>
                <a:ea typeface="Arial"/>
                <a:cs typeface="Arial"/>
              </a:rPr>
              <a:t>Môi trường làm việc thù địch </a:t>
            </a:r>
            <a:br>
              <a:rPr sz="1500"/>
            </a:br>
            <a:endParaRPr lang="en-US"/>
          </a:p>
        </p:txBody>
      </p:sp>
      <p:sp>
        <p:nvSpPr>
          <p:cNvPr id="10" name="Date Placeholder 9">
            <a:extLst>
              <a:ext uri="{FF2B5EF4-FFF2-40B4-BE49-F238E27FC236}">
                <a16:creationId xmlns:a16="http://schemas.microsoft.com/office/drawing/2014/main" id="{75AAB6F5-5329-B445-8D17-37495B756E39}"/>
              </a:ext>
            </a:extLst>
          </p:cNvPr>
          <p:cNvSpPr>
            <a:spLocks noGrp="1"/>
          </p:cNvSpPr>
          <p:nvPr>
            <p:ph type="dt" sz="half" idx="2"/>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r>
              <a:rPr lang="vi" sz="900" b="0" i="0" strike="noStrike" cap="none" spc="0" baseline="0">
                <a:solidFill>
                  <a:srgbClr val="898989"/>
                </a:solidFill>
                <a:effectLst/>
                <a:latin typeface="Arial"/>
                <a:ea typeface="Arial"/>
                <a:cs typeface="Arial"/>
              </a:rPr>
              <a:t>[TÊN SỰ KIỆN] [NGÀY]</a:t>
            </a:r>
          </a:p>
        </p:txBody>
      </p:sp>
      <p:sp>
        <p:nvSpPr>
          <p:cNvPr id="11" name="Slide Number Placeholder 10">
            <a:extLst>
              <a:ext uri="{FF2B5EF4-FFF2-40B4-BE49-F238E27FC236}">
                <a16:creationId xmlns:a16="http://schemas.microsoft.com/office/drawing/2014/main" id="{8FA612DC-36BD-184E-9261-ABB1CD2A97F2}"/>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72</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7532090"/>
      </p:ext>
    </p:extLst>
  </p:cSld>
  <p:clrMapOvr>
    <a:masterClrMapping/>
  </p:clrMapOvr>
  <p:transition spd="med">
    <p:fade/>
  </p:transition>
  <p:timing/>
</p:sld>
</file>

<file path=ppt/slides/slide7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468C2152-E511-C241-AA71-6C4C801C2FB8}"/>
              </a:ext>
            </a:extLst>
          </p:cNvPr>
          <p:cNvSpPr>
            <a:spLocks noGrp="1"/>
          </p:cNvSpPr>
          <p:nvPr>
            <p:ph type="title"/>
          </p:nvPr>
        </p:nvSpPr>
        <p:spPr>
          <a:xfrm>
            <a:off x="809576" y="194313"/>
            <a:ext cx="7358907" cy="787032"/>
          </a:xfrm>
        </p:spPr>
        <p:txBody>
          <a:bodyPr/>
          <a:lstStyle/>
          <a:p>
            <a:r>
              <a:rPr lang="vi" sz="2800" b="0" i="0" strike="noStrike" cap="none" spc="0" baseline="0">
                <a:solidFill>
                  <a:srgbClr val="FFFFFF"/>
                </a:solidFill>
                <a:effectLst/>
                <a:latin typeface="Arial"/>
                <a:ea typeface="Arial"/>
                <a:cs typeface="Arial"/>
              </a:rPr>
              <a:t>Môi trường làm việc thù địch</a:t>
            </a:r>
            <a:r>
              <a:rPr lang="vi" sz="2800" b="0" i="0" strike="noStrike" cap="none" spc="0" baseline="0">
                <a:solidFill>
                  <a:srgbClr val="FFFFFF"/>
                </a:solidFill>
                <a:effectLst/>
                <a:latin typeface="Arial"/>
                <a:ea typeface="Arial"/>
                <a:cs typeface="Arial"/>
              </a:rPr>
              <a:t>  </a:t>
            </a:r>
          </a:p>
        </p:txBody>
      </p:sp>
      <p:sp>
        <p:nvSpPr>
          <p:cNvPr id="3" name="Content Placeholder 2">
            <a:extLst>
              <a:ext uri="{FF2B5EF4-FFF2-40B4-BE49-F238E27FC236}">
                <a16:creationId xmlns:a16="http://schemas.microsoft.com/office/drawing/2014/main" id="{9772A89E-A4C9-826A-A66A-49B7F364F79F}"/>
              </a:ext>
            </a:extLst>
          </p:cNvPr>
          <p:cNvSpPr>
            <a:spLocks noGrp="1"/>
          </p:cNvSpPr>
          <p:nvPr>
            <p:ph idx="1"/>
          </p:nvPr>
        </p:nvSpPr>
        <p:spPr>
          <a:xfrm>
            <a:off x="432561" y="1508760"/>
            <a:ext cx="8435667" cy="4761411"/>
          </a:xfrm>
        </p:spPr>
        <p:txBody>
          <a:bodyPr>
            <a:noAutofit/>
          </a:bodyPr>
          <a:lstStyle/>
          <a:p>
            <a:pPr marL="0" indent="0">
              <a:buNone/>
            </a:pPr>
            <a:endParaRPr lang="en-US" sz="2400"/>
          </a:p>
          <a:p>
            <a:r>
              <a:rPr lang="vi" sz="2400" b="0" i="0" strike="noStrike" cap="none" spc="0" baseline="0">
                <a:solidFill>
                  <a:srgbClr val="000000"/>
                </a:solidFill>
                <a:effectLst/>
                <a:latin typeface="Arial"/>
                <a:ea typeface="Arial"/>
                <a:cs typeface="Arial"/>
              </a:rPr>
              <a:t>Hành vi hướng tới người khiếu nại hoặc</a:t>
            </a:r>
          </a:p>
          <a:p>
            <a:r>
              <a:rPr lang="vi" sz="2400" b="0" i="0" strike="noStrike" cap="none" spc="0" baseline="0">
                <a:solidFill>
                  <a:srgbClr val="000000"/>
                </a:solidFill>
                <a:effectLst/>
                <a:latin typeface="Arial"/>
                <a:ea typeface="Arial"/>
                <a:cs typeface="Arial"/>
              </a:rPr>
              <a:t>Hướng vào người khác trong môi trường trực tiếp</a:t>
            </a:r>
          </a:p>
          <a:p>
            <a:r>
              <a:rPr lang="vi" sz="2400" b="0" i="0" strike="noStrike" cap="none" spc="0" baseline="0">
                <a:solidFill>
                  <a:srgbClr val="000000"/>
                </a:solidFill>
                <a:effectLst/>
                <a:latin typeface="Arial"/>
                <a:ea typeface="Arial"/>
                <a:cs typeface="Arial"/>
              </a:rPr>
              <a:t>Quấy rối vì giới tính hoặc giới tính</a:t>
            </a:r>
            <a:r>
              <a:rPr lang="vi" sz="2400" b="0" i="0" strike="noStrike" cap="none" spc="0" baseline="0">
                <a:solidFill>
                  <a:srgbClr val="000000"/>
                </a:solidFill>
                <a:effectLst/>
                <a:latin typeface="Arial"/>
                <a:ea typeface="Arial"/>
                <a:cs typeface="Arial"/>
              </a:rPr>
              <a:t> </a:t>
            </a:r>
          </a:p>
          <a:p>
            <a:r>
              <a:rPr lang="vi" sz="2400" b="0" i="0" strike="noStrike" cap="none" spc="0" baseline="0">
                <a:solidFill>
                  <a:srgbClr val="000000"/>
                </a:solidFill>
                <a:effectLst/>
                <a:latin typeface="Arial"/>
                <a:ea typeface="Arial"/>
                <a:cs typeface="Arial"/>
              </a:rPr>
              <a:t>Không được hoan nghênh</a:t>
            </a:r>
          </a:p>
          <a:p>
            <a:r>
              <a:rPr lang="vi" sz="2400" b="0" i="0" strike="noStrike" cap="none" spc="0" baseline="0">
                <a:solidFill>
                  <a:srgbClr val="000000"/>
                </a:solidFill>
                <a:effectLst/>
                <a:latin typeface="Arial"/>
                <a:ea typeface="Arial"/>
                <a:cs typeface="Arial"/>
              </a:rPr>
              <a:t>Tạo ra các điều kiện kém hơn trong môi trường làm việc của người khiếu nại và tạo ra một môi trường làm việc thù địch, lạm dụng hoặc xúc phạm đáng sợ</a:t>
            </a:r>
          </a:p>
          <a:p>
            <a:r>
              <a:rPr lang="vi" sz="2400" b="0" i="0" strike="noStrike" cap="none" spc="0" baseline="0">
                <a:solidFill>
                  <a:srgbClr val="000000"/>
                </a:solidFill>
                <a:effectLst/>
                <a:latin typeface="Arial"/>
                <a:ea typeface="Arial"/>
                <a:cs typeface="Arial"/>
              </a:rPr>
              <a:t>Chính sách liên bang và nhiều tiểu bang sử dụng "nghiêm trọng hoặc phổ biến" để đánh giá hành vi.</a:t>
            </a:r>
            <a:r>
              <a:rPr lang="vi" sz="2400" b="0" i="0" strike="noStrike" cap="none" spc="0" baseline="0">
                <a:solidFill>
                  <a:srgbClr val="000000"/>
                </a:solidFill>
                <a:effectLst/>
                <a:latin typeface="Arial"/>
                <a:ea typeface="Arial"/>
                <a:cs typeface="Arial"/>
              </a:rPr>
              <a:t> </a:t>
            </a:r>
            <a:r>
              <a:rPr lang="vi" sz="2400" b="0" i="0" strike="noStrike" cap="none" spc="0" baseline="0">
                <a:solidFill>
                  <a:srgbClr val="000000"/>
                </a:solidFill>
                <a:effectLst/>
                <a:latin typeface="Arial"/>
                <a:ea typeface="Arial"/>
                <a:cs typeface="Arial"/>
              </a:rPr>
              <a:t>Một số khu vực pháp lý đặc biệt loại trừ tiêu chuẩn này.</a:t>
            </a:r>
          </a:p>
          <a:p>
            <a:pPr marL="0" indent="0">
              <a:buNone/>
            </a:pPr>
            <a:endParaRPr lang="en-US" sz="2400"/>
          </a:p>
          <a:p>
            <a:pPr marL="0" indent="0">
              <a:buNone/>
            </a:pPr>
            <a:endParaRPr lang="en-US" sz="2400"/>
          </a:p>
        </p:txBody>
      </p:sp>
      <p:sp>
        <p:nvSpPr>
          <p:cNvPr id="5" name="Slide Number Placeholder 4">
            <a:extLst>
              <a:ext uri="{FF2B5EF4-FFF2-40B4-BE49-F238E27FC236}">
                <a16:creationId xmlns:a16="http://schemas.microsoft.com/office/drawing/2014/main" id="{6B5E798E-E98B-594A-481B-A6F6CEBC33C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73</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5168480"/>
      </p:ext>
    </p:extLst>
  </p:cSld>
  <p:clrMapOvr>
    <a:masterClrMapping/>
  </p:clrMapOvr>
  <p:transition spd="med">
    <p:fade/>
  </p:transition>
  <p:timing/>
</p:sld>
</file>

<file path=ppt/slides/slide7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468C2152-E511-C241-AA71-6C4C801C2FB8}"/>
              </a:ext>
            </a:extLst>
          </p:cNvPr>
          <p:cNvSpPr>
            <a:spLocks noGrp="1"/>
          </p:cNvSpPr>
          <p:nvPr>
            <p:ph type="title"/>
          </p:nvPr>
        </p:nvSpPr>
        <p:spPr>
          <a:xfrm>
            <a:off x="790526" y="0"/>
            <a:ext cx="7358907" cy="787032"/>
          </a:xfrm>
        </p:spPr>
        <p:txBody>
          <a:bodyPr/>
          <a:lstStyle/>
          <a:p>
            <a:r>
              <a:rPr lang="vi" sz="2800" b="0" i="0" strike="noStrike" cap="none" spc="0" baseline="0">
                <a:solidFill>
                  <a:srgbClr val="FFFFFF"/>
                </a:solidFill>
                <a:effectLst/>
                <a:latin typeface="Arial"/>
                <a:ea typeface="Arial"/>
                <a:cs typeface="Arial"/>
              </a:rPr>
              <a:t>Môi trường làm việc thù địch</a:t>
            </a:r>
            <a:r>
              <a:rPr lang="vi" sz="2800" b="0" i="0" strike="noStrike" cap="none" spc="0" baseline="0">
                <a:solidFill>
                  <a:srgbClr val="FFFFFF"/>
                </a:solidFill>
                <a:effectLst/>
                <a:latin typeface="Arial"/>
                <a:ea typeface="Arial"/>
                <a:cs typeface="Arial"/>
              </a:rPr>
              <a:t>  </a:t>
            </a:r>
          </a:p>
        </p:txBody>
      </p:sp>
      <p:sp>
        <p:nvSpPr>
          <p:cNvPr id="3" name="Content Placeholder 2">
            <a:extLst>
              <a:ext uri="{FF2B5EF4-FFF2-40B4-BE49-F238E27FC236}">
                <a16:creationId xmlns:a16="http://schemas.microsoft.com/office/drawing/2014/main" id="{9772A89E-A4C9-826A-A66A-49B7F364F79F}"/>
              </a:ext>
            </a:extLst>
          </p:cNvPr>
          <p:cNvSpPr>
            <a:spLocks noGrp="1"/>
          </p:cNvSpPr>
          <p:nvPr>
            <p:ph idx="1"/>
          </p:nvPr>
        </p:nvSpPr>
        <p:spPr>
          <a:xfrm>
            <a:off x="432561" y="1508760"/>
            <a:ext cx="8435667" cy="4761411"/>
          </a:xfrm>
        </p:spPr>
        <p:txBody>
          <a:bodyPr>
            <a:noAutofit/>
          </a:bodyPr>
          <a:lstStyle/>
          <a:p>
            <a:pPr marL="0" indent="0">
              <a:buNone/>
            </a:pPr>
            <a:endParaRPr lang="en-US" sz="2400"/>
          </a:p>
          <a:p>
            <a:r>
              <a:rPr lang="vi" sz="2400" b="0" i="0" strike="noStrike" cap="none" spc="0" baseline="0">
                <a:solidFill>
                  <a:srgbClr val="000000"/>
                </a:solidFill>
                <a:effectLst/>
                <a:latin typeface="Arial"/>
                <a:ea typeface="Arial"/>
                <a:cs typeface="Arial"/>
              </a:rPr>
              <a:t>Chính phủ Liên bang và nhiều tiểu bang sử dụng tiêu chuẩn nghiêm trọng hoặc phổ biến:</a:t>
            </a:r>
          </a:p>
          <a:p>
            <a:pPr marL="0" indent="0">
              <a:buNone/>
            </a:pPr>
            <a:endParaRPr lang="en-US" sz="2400"/>
          </a:p>
          <a:p>
            <a:r>
              <a:rPr lang="vi" sz="2400" b="0" i="0" strike="noStrike" cap="none" spc="0" baseline="0">
                <a:solidFill>
                  <a:srgbClr val="000000"/>
                </a:solidFill>
                <a:effectLst/>
                <a:latin typeface="Arial"/>
                <a:ea typeface="Arial"/>
                <a:cs typeface="Arial"/>
              </a:rPr>
              <a:t>Càng nghiêm trọng, nó càng ít phổ biến</a:t>
            </a:r>
          </a:p>
          <a:p>
            <a:pPr marL="0" indent="0">
              <a:buNone/>
            </a:pPr>
            <a:endParaRPr lang="en-US" sz="2400"/>
          </a:p>
          <a:p>
            <a:r>
              <a:rPr lang="vi" sz="2400" b="0" i="0" strike="noStrike" cap="none" spc="0" baseline="0">
                <a:solidFill>
                  <a:srgbClr val="000000"/>
                </a:solidFill>
                <a:effectLst/>
                <a:latin typeface="Arial"/>
                <a:ea typeface="Arial"/>
                <a:cs typeface="Arial"/>
              </a:rPr>
              <a:t>Nếu hành vi quấy rối là cực kỳ phổ biến, thì mỗi sự cố quấy rối cá nhân không cần phải đặc biệt nghiêm trọng</a:t>
            </a:r>
          </a:p>
          <a:p>
            <a:pPr marL="0" indent="0">
              <a:buNone/>
            </a:pPr>
            <a:endParaRPr lang="en-US" sz="2400"/>
          </a:p>
          <a:p>
            <a:r>
              <a:rPr lang="vi" sz="2400" b="0" i="0" strike="noStrike" cap="none" spc="0" baseline="0">
                <a:solidFill>
                  <a:srgbClr val="000000"/>
                </a:solidFill>
                <a:effectLst/>
                <a:latin typeface="Arial"/>
                <a:ea typeface="Arial"/>
                <a:cs typeface="Arial"/>
              </a:rPr>
              <a:t>Một số tiểu bang và thành phố loại trừ điều này như là một yêu cầu để chứng minh một Môi trường Làm việc thù địch</a:t>
            </a:r>
          </a:p>
        </p:txBody>
      </p:sp>
      <p:sp>
        <p:nvSpPr>
          <p:cNvPr id="5" name="Slide Number Placeholder 4">
            <a:extLst>
              <a:ext uri="{FF2B5EF4-FFF2-40B4-BE49-F238E27FC236}">
                <a16:creationId xmlns:a16="http://schemas.microsoft.com/office/drawing/2014/main" id="{6B5E798E-E98B-594A-481B-A6F6CEBC33C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74</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2645581"/>
      </p:ext>
    </p:extLst>
  </p:cSld>
  <p:clrMapOvr>
    <a:masterClrMapping/>
  </p:clrMapOvr>
  <p:transition spd="med">
    <p:fade/>
  </p:transition>
  <p:timing/>
</p:sld>
</file>

<file path=ppt/slides/slide7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468C2152-E511-C241-AA71-6C4C801C2FB8}"/>
              </a:ext>
            </a:extLst>
          </p:cNvPr>
          <p:cNvSpPr>
            <a:spLocks noGrp="1"/>
          </p:cNvSpPr>
          <p:nvPr>
            <p:ph type="title"/>
          </p:nvPr>
        </p:nvSpPr>
        <p:spPr>
          <a:xfrm>
            <a:off x="819101" y="194313"/>
            <a:ext cx="7358907" cy="787032"/>
          </a:xfrm>
        </p:spPr>
        <p:txBody>
          <a:bodyPr/>
          <a:lstStyle/>
          <a:p>
            <a:r>
              <a:rPr lang="vi" sz="2800" b="0" i="0" strike="noStrike" cap="none" spc="0" baseline="0">
                <a:solidFill>
                  <a:srgbClr val="FFFFFF"/>
                </a:solidFill>
                <a:effectLst/>
                <a:latin typeface="Arial"/>
                <a:ea typeface="Arial"/>
                <a:cs typeface="Arial"/>
              </a:rPr>
              <a:t>Tình huống Nghiêm trọng</a:t>
            </a:r>
            <a:r>
              <a:rPr lang="vi" sz="2800" b="0" i="0" strike="noStrike" cap="none" spc="0" baseline="0">
                <a:solidFill>
                  <a:srgbClr val="FFFFFF"/>
                </a:solidFill>
                <a:effectLst/>
                <a:latin typeface="Arial"/>
                <a:ea typeface="Arial"/>
                <a:cs typeface="Arial"/>
              </a:rPr>
              <a:t>   </a:t>
            </a:r>
          </a:p>
        </p:txBody>
      </p:sp>
      <p:sp>
        <p:nvSpPr>
          <p:cNvPr id="3" name="Content Placeholder 2">
            <a:extLst>
              <a:ext uri="{FF2B5EF4-FFF2-40B4-BE49-F238E27FC236}">
                <a16:creationId xmlns:a16="http://schemas.microsoft.com/office/drawing/2014/main" id="{9772A89E-A4C9-826A-A66A-49B7F364F79F}"/>
              </a:ext>
            </a:extLst>
          </p:cNvPr>
          <p:cNvSpPr>
            <a:spLocks noGrp="1"/>
          </p:cNvSpPr>
          <p:nvPr>
            <p:ph idx="1"/>
          </p:nvPr>
        </p:nvSpPr>
        <p:spPr>
          <a:xfrm>
            <a:off x="432561" y="1508760"/>
            <a:ext cx="8435667" cy="4761411"/>
          </a:xfrm>
        </p:spPr>
        <p:txBody>
          <a:bodyPr>
            <a:noAutofit/>
          </a:bodyPr>
          <a:lstStyle/>
          <a:p>
            <a:r>
              <a:rPr lang="vi" sz="2400" b="0" i="0" strike="noStrike" cap="none" spc="0" baseline="0">
                <a:solidFill>
                  <a:srgbClr val="000000"/>
                </a:solidFill>
                <a:effectLst/>
                <a:latin typeface="Arial"/>
                <a:ea typeface="Arial"/>
                <a:cs typeface="Arial"/>
              </a:rPr>
              <a:t>Yêu cầu tình dục từ chủ tịch công ty.</a:t>
            </a:r>
            <a:r>
              <a:rPr lang="vi" sz="2400" b="0" i="0" strike="noStrike" cap="none" spc="0" baseline="0">
                <a:solidFill>
                  <a:srgbClr val="000000"/>
                </a:solidFill>
                <a:effectLst/>
                <a:latin typeface="Arial"/>
                <a:ea typeface="Arial"/>
                <a:cs typeface="Arial"/>
              </a:rPr>
              <a:t> </a:t>
            </a:r>
          </a:p>
          <a:p>
            <a:r>
              <a:rPr lang="vi" sz="2400" b="0" i="0" strike="noStrike" cap="none" spc="0" baseline="0">
                <a:solidFill>
                  <a:srgbClr val="000000"/>
                </a:solidFill>
                <a:effectLst/>
                <a:latin typeface="Arial"/>
                <a:ea typeface="Arial"/>
                <a:cs typeface="Arial"/>
              </a:rPr>
              <a:t>Do vị trí của họ trong công ty, điều này đáp ứng tiêu chuẩn nghiêm ngặt ngay cả khi nó chỉ xảy ra một lần.</a:t>
            </a:r>
            <a:r>
              <a:rPr lang="vi" sz="2400" b="0" i="0" strike="noStrike" cap="none" spc="0" baseline="0">
                <a:solidFill>
                  <a:srgbClr val="000000"/>
                </a:solidFill>
                <a:effectLst/>
                <a:latin typeface="Arial"/>
                <a:ea typeface="Arial"/>
                <a:cs typeface="Arial"/>
              </a:rPr>
              <a:t> </a:t>
            </a:r>
          </a:p>
        </p:txBody>
      </p:sp>
      <p:sp>
        <p:nvSpPr>
          <p:cNvPr id="5" name="Slide Number Placeholder 4">
            <a:extLst>
              <a:ext uri="{FF2B5EF4-FFF2-40B4-BE49-F238E27FC236}">
                <a16:creationId xmlns:a16="http://schemas.microsoft.com/office/drawing/2014/main" id="{6B5E798E-E98B-594A-481B-A6F6CEBC33C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75</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Picture 7" descr="A person sitting at a desk with a person holding a cup of coffee&#10;&#10;Description automatically generated">
            <a:extLst>
              <a:ext uri="{FF2B5EF4-FFF2-40B4-BE49-F238E27FC236}">
                <a16:creationId xmlns:a16="http://schemas.microsoft.com/office/drawing/2014/main" id="{60807846-6D7D-1E6B-9848-2BB100F29326}"/>
              </a:ext>
            </a:extLst>
          </p:cNvPr>
          <p:cNvPicPr>
            <a:picLocks noChangeAspect="1"/>
          </p:cNvPicPr>
          <p:nvPr/>
        </p:nvPicPr>
        <p:blipFill>
          <a:blip r:embed="rId2">
            <a:extLst>
              <a:ext uri="{837473B0-CC2E-450A-ABE3-18F120FF3D39}">
                <a1611:picAttrSrcUrl xmlns:a1611="http://schemas.microsoft.com/office/drawing/2016/11/main" r:id="rId3" r:embed="rId3"/>
              </a:ext>
            </a:extLst>
          </a:blip>
          <a:stretch>
            <a:fillRect/>
          </a:stretch>
        </p:blipFill>
        <p:spPr>
          <a:xfrm>
            <a:off x="891037" y="2738147"/>
            <a:ext cx="7544146" cy="4119853"/>
          </a:xfrm>
          <a:prstGeom prst="rect">
            <a:avLst/>
          </a:prstGeom>
        </p:spPr>
      </p:pic>
    </p:spTree>
    <p:extLst>
      <p:ext uri="{BB962C8B-B14F-4D97-AF65-F5344CB8AC3E}">
        <p14:creationId xmlns:p14="http://schemas.microsoft.com/office/powerpoint/2010/main" val="902977006"/>
      </p:ext>
    </p:extLst>
  </p:cSld>
  <p:clrMapOvr>
    <a:masterClrMapping/>
  </p:clrMapOvr>
  <p:transition spd="med">
    <p:fade/>
  </p:transition>
  <p:timing/>
</p:sld>
</file>

<file path=ppt/slides/slide7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6" name="Picture 5" descr="A white figure holding weights">
            <a:extLst>
              <a:ext uri="{FF2B5EF4-FFF2-40B4-BE49-F238E27FC236}">
                <a16:creationId xmlns:a16="http://schemas.microsoft.com/office/drawing/2014/main" id="{18712B91-4BDF-269E-EB5B-8DA2596188CB}"/>
              </a:ext>
            </a:extLst>
          </p:cNvPr>
          <p:cNvPicPr>
            <a:picLocks noChangeAspect="1"/>
          </p:cNvPicPr>
          <p:nvPr/>
        </p:nvPicPr>
        <p:blipFill>
          <a:blip r:embed="rId2">
            <a:duotone>
              <a:schemeClr val="bg2">
                <a:shade val="45000"/>
                <a:satMod val="135000"/>
              </a:schemeClr>
              <a:prstClr val="white"/>
            </a:duotone>
            <a:extLst>
              <a:ext uri="{BEBA8EAE-BF5A-486C-A8C5-ECC9F3942E4B}">
                <a14:imgProps xmlns:a14="http://schemas.microsoft.com/office/drawing/2010/main">
                  <a14:imgLayer r:embed="rId3">
                    <a14:imgEffect>
                      <a14:sharpenSoften amount="-50000"/>
                    </a14:imgEffect>
                    <a14:imgEffect>
                      <a14:colorTemperature colorTemp="4700"/>
                    </a14:imgEffect>
                    <a14:imgEffect>
                      <a14:saturation sat="0"/>
                    </a14:imgEffect>
                    <a14:imgEffect>
                      <a14:brightnessContrast bright="40000" contrast="-40000"/>
                    </a14:imgEffect>
                  </a14:imgLayer>
                </a14:imgProps>
              </a:ext>
              <a:ext uri="{837473B0-CC2E-450A-ABE3-18F120FF3D39}">
                <a1611:picAttrSrcUrl xmlns:a1611="http://schemas.microsoft.com/office/drawing/2016/11/main" r:id="rId4" r:embed="rId4"/>
              </a:ext>
            </a:extLst>
          </a:blip>
          <a:stretch>
            <a:fillRect/>
          </a:stretch>
        </p:blipFill>
        <p:spPr>
          <a:xfrm>
            <a:off x="4979417" y="2006990"/>
            <a:ext cx="3924300" cy="3924300"/>
          </a:xfrm>
          <a:prstGeom prst="rect">
            <a:avLst/>
          </a:prstGeom>
        </p:spPr>
      </p:pic>
      <p:sp>
        <p:nvSpPr>
          <p:cNvPr id="2" name="Title 1">
            <a:extLst>
              <a:ext uri="{FF2B5EF4-FFF2-40B4-BE49-F238E27FC236}">
                <a16:creationId xmlns:a16="http://schemas.microsoft.com/office/drawing/2014/main" id="{468C2152-E511-C241-AA71-6C4C801C2FB8}"/>
              </a:ext>
            </a:extLst>
          </p:cNvPr>
          <p:cNvSpPr>
            <a:spLocks noGrp="1"/>
          </p:cNvSpPr>
          <p:nvPr>
            <p:ph type="title"/>
          </p:nvPr>
        </p:nvSpPr>
        <p:spPr>
          <a:xfrm>
            <a:off x="761951" y="208965"/>
            <a:ext cx="7358907" cy="787032"/>
          </a:xfrm>
        </p:spPr>
        <p:txBody>
          <a:bodyPr/>
          <a:lstStyle/>
          <a:p>
            <a:r>
              <a:rPr lang="vi" sz="2800" b="0" i="0" strike="noStrike" cap="none" spc="0" baseline="0">
                <a:solidFill>
                  <a:srgbClr val="FFFFFF"/>
                </a:solidFill>
                <a:effectLst/>
                <a:latin typeface="Arial"/>
                <a:ea typeface="Arial"/>
                <a:cs typeface="Arial"/>
              </a:rPr>
              <a:t>Tình huống tràn ngập</a:t>
            </a:r>
            <a:r>
              <a:rPr lang="vi" sz="2800" b="0" i="0" strike="noStrike" cap="none" spc="0" baseline="0">
                <a:solidFill>
                  <a:srgbClr val="FFFFFF"/>
                </a:solidFill>
                <a:effectLst/>
                <a:latin typeface="Arial"/>
                <a:ea typeface="Arial"/>
                <a:cs typeface="Arial"/>
              </a:rPr>
              <a:t>   </a:t>
            </a:r>
          </a:p>
        </p:txBody>
      </p:sp>
      <p:sp>
        <p:nvSpPr>
          <p:cNvPr id="3" name="Content Placeholder 2">
            <a:extLst>
              <a:ext uri="{FF2B5EF4-FFF2-40B4-BE49-F238E27FC236}">
                <a16:creationId xmlns:a16="http://schemas.microsoft.com/office/drawing/2014/main" id="{9772A89E-A4C9-826A-A66A-49B7F364F79F}"/>
              </a:ext>
            </a:extLst>
          </p:cNvPr>
          <p:cNvSpPr>
            <a:spLocks noGrp="1"/>
          </p:cNvSpPr>
          <p:nvPr>
            <p:ph idx="1"/>
          </p:nvPr>
        </p:nvSpPr>
        <p:spPr>
          <a:xfrm>
            <a:off x="363691" y="1670685"/>
            <a:ext cx="4384971" cy="4761411"/>
          </a:xfrm>
        </p:spPr>
        <p:txBody>
          <a:bodyPr>
            <a:noAutofit/>
          </a:bodyPr>
          <a:lstStyle/>
          <a:p>
            <a:r>
              <a:rPr lang="vi" sz="2400" b="0" i="0" strike="noStrike" cap="none" spc="0" baseline="0">
                <a:solidFill>
                  <a:srgbClr val="000000"/>
                </a:solidFill>
                <a:effectLst/>
                <a:latin typeface="Arial"/>
                <a:ea typeface="Arial"/>
                <a:cs typeface="Arial"/>
              </a:rPr>
              <a:t>Nhân viên trêu chọc người khác vì có cơ thể khỏe mạnh thể thao</a:t>
            </a:r>
          </a:p>
          <a:p>
            <a:r>
              <a:rPr lang="vi" sz="2400" b="0" i="0" strike="noStrike" cap="none" spc="0" baseline="0">
                <a:solidFill>
                  <a:srgbClr val="000000"/>
                </a:solidFill>
                <a:effectLst/>
                <a:latin typeface="Arial"/>
                <a:ea typeface="Arial"/>
                <a:cs typeface="Arial"/>
              </a:rPr>
              <a:t>Ban đầu không xúc phạm, nhưng không bao giờ kết thúc</a:t>
            </a:r>
          </a:p>
          <a:p>
            <a:r>
              <a:rPr lang="vi" sz="2400" b="0" i="0" strike="noStrike" cap="none" spc="0" baseline="0">
                <a:solidFill>
                  <a:srgbClr val="000000"/>
                </a:solidFill>
                <a:effectLst/>
                <a:latin typeface="Arial"/>
                <a:ea typeface="Arial"/>
                <a:cs typeface="Arial"/>
              </a:rPr>
              <a:t>Sau một tháng trêu chọc, nhân viên báo cáo đây là hành vi quấy rối tình dục</a:t>
            </a:r>
            <a:r>
              <a:rPr lang="vi" sz="2400" b="0" i="0" strike="noStrike" cap="none" spc="0" baseline="0">
                <a:solidFill>
                  <a:srgbClr val="000000"/>
                </a:solidFill>
                <a:effectLst/>
                <a:latin typeface="Arial"/>
                <a:ea typeface="Arial"/>
                <a:cs typeface="Arial"/>
              </a:rPr>
              <a:t> </a:t>
            </a:r>
          </a:p>
          <a:p>
            <a:r>
              <a:rPr lang="vi" sz="2400" b="0" i="0" strike="noStrike" cap="none" spc="0" baseline="0">
                <a:solidFill>
                  <a:srgbClr val="000000"/>
                </a:solidFill>
                <a:effectLst/>
                <a:latin typeface="Arial"/>
                <a:ea typeface="Arial"/>
                <a:cs typeface="Arial"/>
              </a:rPr>
              <a:t>Hành vi ứng xử ban đầu không nghiêm trọng hoặc gây khó chịu - trở nên phổ biến</a:t>
            </a:r>
          </a:p>
          <a:p>
            <a:r>
              <a:rPr lang="vi" sz="2400" b="0" i="0" strike="noStrike" cap="none" spc="0" baseline="0">
                <a:solidFill>
                  <a:srgbClr val="000000"/>
                </a:solidFill>
                <a:effectLst/>
                <a:latin typeface="Arial"/>
                <a:ea typeface="Arial"/>
                <a:cs typeface="Arial"/>
              </a:rPr>
              <a:t>Môi trường làm việc không mong muốn, kém chất lượng và gây khó chịu</a:t>
            </a:r>
          </a:p>
        </p:txBody>
      </p:sp>
      <p:sp>
        <p:nvSpPr>
          <p:cNvPr id="5" name="Slide Number Placeholder 4">
            <a:extLst>
              <a:ext uri="{FF2B5EF4-FFF2-40B4-BE49-F238E27FC236}">
                <a16:creationId xmlns:a16="http://schemas.microsoft.com/office/drawing/2014/main" id="{6B5E798E-E98B-594A-481B-A6F6CEBC33C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76</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8119949"/>
      </p:ext>
    </p:extLst>
  </p:cSld>
  <p:clrMapOvr>
    <a:masterClrMapping/>
  </p:clrMapOvr>
  <p:transition spd="med">
    <p:fade/>
  </p:transition>
  <p:timing/>
</p:sld>
</file>

<file path=ppt/slides/slide7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468C2152-E511-C241-AA71-6C4C801C2FB8}"/>
              </a:ext>
            </a:extLst>
          </p:cNvPr>
          <p:cNvSpPr>
            <a:spLocks noGrp="1"/>
          </p:cNvSpPr>
          <p:nvPr>
            <p:ph type="title"/>
          </p:nvPr>
        </p:nvSpPr>
        <p:spPr>
          <a:xfrm>
            <a:off x="822960" y="182880"/>
            <a:ext cx="7358907" cy="787032"/>
          </a:xfrm>
        </p:spPr>
        <p:txBody>
          <a:bodyPr anchor="ctr">
            <a:normAutofit/>
          </a:bodyPr>
          <a:lstStyle/>
          <a:p>
            <a:r>
              <a:rPr lang="vi" sz="2000" b="0" i="0" strike="noStrike" cap="none" spc="0" baseline="0">
                <a:solidFill>
                  <a:srgbClr val="FFFFFF"/>
                </a:solidFill>
                <a:effectLst/>
                <a:latin typeface="Arial"/>
                <a:ea typeface="Arial"/>
                <a:cs typeface="Arial"/>
              </a:rPr>
              <a:t>Môi trường làm việc thù địch</a:t>
            </a:r>
            <a:r>
              <a:rPr lang="vi" sz="2000" b="0" i="0" strike="noStrike" cap="none" spc="0" baseline="0">
                <a:solidFill>
                  <a:srgbClr val="FFFFFF"/>
                </a:solidFill>
                <a:effectLst/>
                <a:latin typeface="Arial"/>
                <a:ea typeface="Arial"/>
                <a:cs typeface="Arial"/>
              </a:rPr>
              <a:t>  </a:t>
            </a:r>
          </a:p>
        </p:txBody>
      </p:sp>
      <p:sp>
        <p:nvSpPr>
          <p:cNvPr id="11" name="Date Placeholder 3">
            <a:extLst>
              <a:ext uri="{FF2B5EF4-FFF2-40B4-BE49-F238E27FC236}">
                <a16:creationId xmlns:a16="http://schemas.microsoft.com/office/drawing/2014/main" id="{701AC263-346A-59D4-1C6C-16050FB9EBF0}"/>
              </a:ext>
            </a:extLst>
          </p:cNvPr>
          <p:cNvSpPr>
            <a:spLocks noGrp="1"/>
          </p:cNvSpPr>
          <p:nvPr>
            <p:ph type="dt" sz="half" idx="2"/>
          </p:nvPr>
        </p:nvSpPr>
        <p:spPr>
          <a:xfrm>
            <a:off x="5828145" y="6558353"/>
            <a:ext cx="2869679" cy="365125"/>
          </a:xfrm>
        </p:spPr>
        <p:txBody>
          <a:bodyPr/>
          <a:lstStyle/>
          <a:p>
            <a:pPr>
              <a:spcAft>
                <a:spcPts val="600"/>
              </a:spcAft>
            </a:pPr>
            <a:r>
              <a:rPr lang="vi" sz="900" b="0" i="0" strike="noStrike" cap="none" spc="0" baseline="0">
                <a:solidFill>
                  <a:srgbClr val="898989"/>
                </a:solidFill>
                <a:effectLst/>
                <a:latin typeface="Arial"/>
                <a:ea typeface="Arial"/>
                <a:cs typeface="Arial"/>
              </a:rPr>
              <a:t>[TÊN SỰ KIỆN] [NGÀY]</a:t>
            </a:r>
          </a:p>
        </p:txBody>
      </p:sp>
      <p:sp>
        <p:nvSpPr>
          <p:cNvPr id="5" name="Slide Number Placeholder 4">
            <a:extLst>
              <a:ext uri="{FF2B5EF4-FFF2-40B4-BE49-F238E27FC236}">
                <a16:creationId xmlns:a16="http://schemas.microsoft.com/office/drawing/2014/main" id="{6B5E798E-E98B-594A-481B-A6F6CEBC33CF}"/>
              </a:ext>
            </a:extLst>
          </p:cNvPr>
          <p:cNvSpPr>
            <a:spLocks noGrp="1"/>
          </p:cNvSpPr>
          <p:nvPr>
            <p:ph type="sldNum" sz="quarter" idx="4"/>
          </p:nvPr>
        </p:nvSpPr>
        <p:spPr>
          <a:xfrm>
            <a:off x="8663437" y="6558353"/>
            <a:ext cx="480561" cy="365125"/>
          </a:xfrm>
        </p:spPr>
        <p:txBody>
          <a:bodyPr anchor="ctr">
            <a:normAutofit/>
          </a:bodyPr>
          <a:lstStyle/>
          <a:p>
            <a:pPr marL="0" marR="0" lvl="0" indent="0" defTabSz="914400" rtl="0" eaLnBrk="1" fontAlgn="auto" latinLnBrk="0" hangingPunct="1">
              <a:spcBef>
                <a:spcPct val="0"/>
              </a:spcBef>
              <a:spcAft>
                <a:spcPts val="600"/>
              </a:spcAft>
              <a:buClrTx/>
              <a:buSzTx/>
              <a:buFontTx/>
              <a:buNone/>
              <a:defRPr/>
            </a:pPr>
            <a:fld id="{BB5FC4A1-A2DE-4EB5-9A46-57D39B4235EC}" type="slidenum">
              <a:rPr kumimoji="0" lang="en-US" b="0" i="0" u="none" strike="noStrike" kern="1200" cap="none" spc="0" normalizeH="0" baseline="0" noProof="0" smtClean="0">
                <a:ln>
                  <a:noFill/>
                </a:ln>
                <a:effectLst/>
                <a:uLnTx/>
                <a:uFillTx/>
              </a:rPr>
              <a:pPr marL="0" marR="0" lvl="0" indent="0" defTabSz="914400" rtl="0" eaLnBrk="1" fontAlgn="auto" latinLnBrk="0" hangingPunct="1">
                <a:spcBef>
                  <a:spcPct val="0"/>
                </a:spcBef>
                <a:spcAft>
                  <a:spcPts val="600"/>
                </a:spcAft>
                <a:buClrTx/>
                <a:buSzTx/>
                <a:buFontTx/>
                <a:buNone/>
                <a:defRPr/>
              </a:pPr>
              <a:t>77</a:t>
            </a:fld>
            <a:endParaRPr kumimoji="0" lang="en-US" b="0" i="0" u="none" strike="noStrike" kern="1200" cap="none" spc="0" normalizeH="0" baseline="0" noProof="0">
              <a:ln>
                <a:noFill/>
              </a:ln>
              <a:effectLst/>
              <a:uLnTx/>
              <a:uFillTx/>
            </a:endParaRPr>
          </a:p>
        </p:txBody>
      </p:sp>
      <p:graphicFrame>
        <p:nvGraphicFramePr>
          <p:cNvPr id="7" name="Content Placeholder 2">
            <a:extLst>
              <a:ext uri="{FF2B5EF4-FFF2-40B4-BE49-F238E27FC236}">
                <a16:creationId xmlns:a16="http://schemas.microsoft.com/office/drawing/2014/main" id="{FEB943A7-BBCE-4B86-17D5-9C4FA6377618}"/>
              </a:ext>
            </a:extLst>
          </p:cNvPr>
          <p:cNvGraphicFramePr>
            <a:graphicFrameLocks noGrp="1"/>
          </p:cNvGraphicFramePr>
          <p:nvPr>
            <p:ph idx="1"/>
            <p:extLst>
              <p:ext uri="{D42A27DB-BD31-4B8C-83A1-F6EECF244321}">
                <p14:modId xmlns:p14="http://schemas.microsoft.com/office/powerpoint/2010/main" val="453964557"/>
              </p:ext>
            </p:extLst>
          </p:nvPr>
        </p:nvGraphicFramePr>
        <p:xfrm>
          <a:off x="432562" y="1508760"/>
          <a:ext cx="8074836" cy="4842074"/>
        </p:xfrm>
        <a:graphic>
          <a:graphicData uri="http://schemas.openxmlformats.org/drawingml/2006/diagram">
            <dgm:relIds xmlns:dgm="http://schemas.openxmlformats.org/drawingml/2006/diagram" r:dm="rId3" r:lo="rId4" r:qs="rId5" r:cs="rId6"/>
          </a:graphicData>
        </a:graphic>
      </p:graphicFrame>
    </p:spTree>
    <p:extLst>
      <p:ext uri="{BB962C8B-B14F-4D97-AF65-F5344CB8AC3E}">
        <p14:creationId xmlns:p14="http://schemas.microsoft.com/office/powerpoint/2010/main" val="1321824755"/>
      </p:ext>
    </p:extLst>
  </p:cSld>
  <p:clrMapOvr>
    <a:masterClrMapping/>
  </p:clrMapOvr>
  <p:transition spd="med">
    <p:fade/>
  </p:transition>
  <p:timing/>
</p:sld>
</file>

<file path=ppt/slides/slide7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C72C046B-748F-2966-8D33-704DBECE45E3}"/>
              </a:ext>
            </a:extLst>
          </p:cNvPr>
          <p:cNvSpPr>
            <a:spLocks noGrp="1"/>
          </p:cNvSpPr>
          <p:nvPr>
            <p:ph type="title"/>
          </p:nvPr>
        </p:nvSpPr>
        <p:spPr/>
        <p:txBody>
          <a:bodyPr/>
          <a:lstStyle/>
          <a:p>
            <a:r>
              <a:rPr lang="vi" sz="2400" b="0" i="0" strike="noStrike" cap="none" spc="0" baseline="0">
                <a:solidFill>
                  <a:srgbClr val="FFFFFF"/>
                </a:solidFill>
                <a:effectLst/>
                <a:latin typeface="Arial"/>
                <a:ea typeface="Arial"/>
                <a:cs typeface="Arial"/>
              </a:rPr>
              <a:t>Môi trường làm việc thù địch – Nghiên cứu tình huống</a:t>
            </a:r>
            <a:r>
              <a:rPr lang="vi" sz="2400" b="0" i="0" strike="noStrike" cap="none" spc="0" baseline="0">
                <a:solidFill>
                  <a:srgbClr val="FFFFFF"/>
                </a:solidFill>
                <a:effectLst/>
                <a:latin typeface="Arial"/>
                <a:ea typeface="Arial"/>
                <a:cs typeface="Arial"/>
              </a:rPr>
              <a:t> </a:t>
            </a:r>
          </a:p>
        </p:txBody>
      </p:sp>
      <p:sp>
        <p:nvSpPr>
          <p:cNvPr id="3" name="Content Placeholder 2">
            <a:extLst>
              <a:ext uri="{FF2B5EF4-FFF2-40B4-BE49-F238E27FC236}">
                <a16:creationId xmlns:a16="http://schemas.microsoft.com/office/drawing/2014/main" id="{1FCB5CA6-DE9D-8ED8-1E63-5A2D9238C6B5}"/>
              </a:ext>
            </a:extLst>
          </p:cNvPr>
          <p:cNvSpPr>
            <a:spLocks noGrp="1"/>
          </p:cNvSpPr>
          <p:nvPr>
            <p:ph idx="1"/>
          </p:nvPr>
        </p:nvSpPr>
        <p:spPr>
          <a:xfrm>
            <a:off x="464995" y="1634595"/>
            <a:ext cx="8074836" cy="4842074"/>
          </a:xfrm>
        </p:spPr>
        <p:txBody>
          <a:bodyPr>
            <a:normAutofit/>
          </a:bodyPr>
          <a:lstStyle/>
          <a:p>
            <a:r>
              <a:rPr lang="vi" sz="2400" b="0" i="0" strike="noStrike" cap="none" spc="0" baseline="0">
                <a:solidFill>
                  <a:srgbClr val="000000"/>
                </a:solidFill>
                <a:effectLst/>
                <a:latin typeface="Arial"/>
                <a:ea typeface="Arial"/>
                <a:cs typeface="Arial"/>
              </a:rPr>
              <a:t>Giám đốc CNTT của công ty chúng ta, Mike, nhìn chung được xem là rất thân thiện và hữu ích.</a:t>
            </a:r>
            <a:r>
              <a:rPr lang="vi" sz="2400" b="0" i="0" strike="noStrike" cap="none" spc="0" baseline="0">
                <a:solidFill>
                  <a:srgbClr val="000000"/>
                </a:solidFill>
                <a:effectLst/>
                <a:latin typeface="Arial"/>
                <a:ea typeface="Arial"/>
                <a:cs typeface="Arial"/>
              </a:rPr>
              <a:t> </a:t>
            </a:r>
          </a:p>
          <a:p>
            <a:r>
              <a:rPr lang="vi" sz="2400" b="0" i="0" strike="noStrike" cap="none" spc="0" baseline="0">
                <a:solidFill>
                  <a:srgbClr val="000000"/>
                </a:solidFill>
                <a:effectLst/>
                <a:latin typeface="Arial"/>
                <a:ea typeface="Arial"/>
                <a:cs typeface="Arial"/>
              </a:rPr>
              <a:t>Anh ấy thường chạm vào các đồng nghiệp của mình trên cánh tay hoặc vai khi giúp đỡ các vấn đề về máy tính hoặc đi ngang qua họ ở hành lang.</a:t>
            </a:r>
          </a:p>
          <a:p>
            <a:r>
              <a:rPr lang="vi" sz="2400" b="0" i="0" strike="noStrike" cap="none" spc="0" baseline="0">
                <a:solidFill>
                  <a:srgbClr val="000000"/>
                </a:solidFill>
                <a:effectLst/>
                <a:latin typeface="Arial"/>
                <a:ea typeface="Arial"/>
                <a:cs typeface="Arial"/>
              </a:rPr>
              <a:t>Cindy, nhân viên lễ tân, nhờ Mike giúp đỡ với máy tính của cô.</a:t>
            </a:r>
            <a:r>
              <a:rPr lang="vi" sz="2400" b="0" i="0" strike="noStrike" cap="none" spc="0" baseline="0">
                <a:solidFill>
                  <a:srgbClr val="000000"/>
                </a:solidFill>
                <a:effectLst/>
                <a:latin typeface="Arial"/>
                <a:ea typeface="Arial"/>
                <a:cs typeface="Arial"/>
              </a:rPr>
              <a:t> </a:t>
            </a:r>
          </a:p>
          <a:p>
            <a:r>
              <a:rPr lang="vi" sz="2400" b="0" i="0" strike="noStrike" cap="none" spc="0" baseline="0">
                <a:solidFill>
                  <a:srgbClr val="000000"/>
                </a:solidFill>
                <a:effectLst/>
                <a:latin typeface="Arial"/>
                <a:ea typeface="Arial"/>
                <a:cs typeface="Arial"/>
              </a:rPr>
              <a:t>Mike giúp Cindy với máy tính của mình bằng cách đứng sau cô khi cô ngồi sau màn hình.</a:t>
            </a:r>
            <a:r>
              <a:rPr lang="vi" sz="2400" b="0" i="0" strike="noStrike" cap="none" spc="0" baseline="0">
                <a:solidFill>
                  <a:srgbClr val="000000"/>
                </a:solidFill>
                <a:effectLst/>
                <a:latin typeface="Arial"/>
                <a:ea typeface="Arial"/>
                <a:cs typeface="Arial"/>
              </a:rPr>
              <a:t> </a:t>
            </a:r>
          </a:p>
          <a:p>
            <a:r>
              <a:rPr lang="vi" sz="2400" b="0" i="0" strike="noStrike" cap="none" spc="0" baseline="0">
                <a:solidFill>
                  <a:srgbClr val="000000"/>
                </a:solidFill>
                <a:effectLst/>
                <a:latin typeface="Arial"/>
                <a:ea typeface="Arial"/>
                <a:cs typeface="Arial"/>
              </a:rPr>
              <a:t>Khi Mike đang giúp Cindy, anh đặt tay lên vai cô.</a:t>
            </a:r>
            <a:r>
              <a:rPr lang="vi" sz="2400" b="0" i="0" strike="noStrike" cap="none" spc="0" baseline="0">
                <a:solidFill>
                  <a:srgbClr val="000000"/>
                </a:solidFill>
                <a:effectLst/>
                <a:latin typeface="Arial"/>
                <a:ea typeface="Arial"/>
                <a:cs typeface="Arial"/>
              </a:rPr>
              <a:t> </a:t>
            </a:r>
          </a:p>
          <a:p>
            <a:r>
              <a:rPr lang="vi" sz="2400" b="0" i="0" strike="noStrike" cap="none" spc="0" baseline="0">
                <a:solidFill>
                  <a:srgbClr val="000000"/>
                </a:solidFill>
                <a:effectLst/>
                <a:latin typeface="Arial"/>
                <a:ea typeface="Arial"/>
                <a:cs typeface="Arial"/>
              </a:rPr>
              <a:t>Cindy rõ ràng không thoải mái và rút ngắn cuộc trò chuyện của họ.</a:t>
            </a:r>
          </a:p>
          <a:p>
            <a:pPr marL="0" indent="0">
              <a:buNone/>
            </a:pPr>
            <a:endParaRPr lang="en-US" sz="2400"/>
          </a:p>
        </p:txBody>
      </p:sp>
      <p:sp>
        <p:nvSpPr>
          <p:cNvPr id="5" name="Slide Number Placeholder 4">
            <a:extLst>
              <a:ext uri="{FF2B5EF4-FFF2-40B4-BE49-F238E27FC236}">
                <a16:creationId xmlns:a16="http://schemas.microsoft.com/office/drawing/2014/main" id="{DE7A581A-9DA4-16D5-BC74-921893A4CA59}"/>
              </a:ext>
            </a:extLst>
          </p:cNvPr>
          <p:cNvSpPr>
            <a:spLocks noGrp="1"/>
          </p:cNvSpPr>
          <p:nvPr>
            <p:ph type="sldNum" sz="quarter" idx="4"/>
          </p:nvPr>
        </p:nvSpPr>
        <p:spPr/>
        <p:txBody>
          <a:bodyPr/>
          <a:lstStyle/>
          <a:p>
            <a:fld id="{BB5FC4A1-A2DE-4EB5-9A46-57D39B4235EC}" type="slidenum">
              <a:rPr lang="en-US" smtClean="0"/>
              <a:t>78</a:t>
            </a:fld>
            <a:endParaRPr lang="en-US"/>
          </a:p>
        </p:txBody>
      </p:sp>
    </p:spTree>
    <p:extLst>
      <p:ext uri="{BB962C8B-B14F-4D97-AF65-F5344CB8AC3E}">
        <p14:creationId xmlns:p14="http://schemas.microsoft.com/office/powerpoint/2010/main" val="120661949"/>
      </p:ext>
    </p:extLst>
  </p:cSld>
  <p:clrMapOvr>
    <a:masterClrMapping/>
  </p:clrMapOvr>
  <p:transition spd="med">
    <p:fade/>
  </p:transition>
  <p:timing/>
</p:sld>
</file>

<file path=ppt/slides/slide7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C72C046B-748F-2966-8D33-704DBECE45E3}"/>
              </a:ext>
            </a:extLst>
          </p:cNvPr>
          <p:cNvSpPr>
            <a:spLocks noGrp="1"/>
          </p:cNvSpPr>
          <p:nvPr>
            <p:ph type="title"/>
          </p:nvPr>
        </p:nvSpPr>
        <p:spPr>
          <a:xfrm>
            <a:off x="822959" y="182880"/>
            <a:ext cx="7381415" cy="729882"/>
          </a:xfrm>
        </p:spPr>
        <p:txBody>
          <a:bodyPr anchor="ctr">
            <a:normAutofit/>
          </a:bodyPr>
          <a:lstStyle/>
          <a:p>
            <a:r>
              <a:rPr lang="vi" sz="2000" b="0" i="0" strike="noStrike" cap="none" spc="0" baseline="0">
                <a:solidFill>
                  <a:srgbClr val="FFFFFF"/>
                </a:solidFill>
                <a:effectLst/>
                <a:latin typeface="Arial"/>
                <a:ea typeface="Arial"/>
                <a:cs typeface="Arial"/>
              </a:rPr>
              <a:t>Môi trường làm việc thù địch – Nghiên cứu tình huống</a:t>
            </a:r>
            <a:r>
              <a:rPr lang="vi" sz="2000" b="0" i="0" strike="noStrike" cap="none" spc="0" baseline="0">
                <a:solidFill>
                  <a:srgbClr val="FFFFFF"/>
                </a:solidFill>
                <a:effectLst/>
                <a:latin typeface="Arial"/>
                <a:ea typeface="Arial"/>
                <a:cs typeface="Arial"/>
              </a:rPr>
              <a:t> </a:t>
            </a:r>
          </a:p>
        </p:txBody>
      </p:sp>
      <p:sp>
        <p:nvSpPr>
          <p:cNvPr id="3" name="Content Placeholder 2">
            <a:extLst>
              <a:ext uri="{FF2B5EF4-FFF2-40B4-BE49-F238E27FC236}">
                <a16:creationId xmlns:a16="http://schemas.microsoft.com/office/drawing/2014/main" id="{1FCB5CA6-DE9D-8ED8-1E63-5A2D9238C6B5}"/>
              </a:ext>
            </a:extLst>
          </p:cNvPr>
          <p:cNvSpPr>
            <a:spLocks noGrp="1"/>
          </p:cNvSpPr>
          <p:nvPr>
            <p:ph sz="half" idx="1"/>
          </p:nvPr>
        </p:nvSpPr>
        <p:spPr>
          <a:xfrm>
            <a:off x="451297" y="1722576"/>
            <a:ext cx="3886200" cy="5135424"/>
          </a:xfrm>
        </p:spPr>
        <p:txBody>
          <a:bodyPr>
            <a:normAutofit/>
          </a:bodyPr>
          <a:lstStyle/>
          <a:p>
            <a:r>
              <a:rPr lang="vi" sz="2400" b="0" i="0" strike="noStrike" cap="none" spc="0" baseline="0">
                <a:solidFill>
                  <a:srgbClr val="000000"/>
                </a:solidFill>
                <a:effectLst/>
                <a:latin typeface="Arial"/>
                <a:ea typeface="Arial"/>
                <a:cs typeface="Arial"/>
              </a:rPr>
              <a:t>Cindy nói với bạn rằng Mike “cố tình sờ vai cô ấy”.</a:t>
            </a:r>
            <a:r>
              <a:rPr lang="vi" sz="2400" b="0" i="0" strike="noStrike" cap="none" spc="0" baseline="0">
                <a:solidFill>
                  <a:srgbClr val="000000"/>
                </a:solidFill>
                <a:effectLst/>
                <a:latin typeface="Arial"/>
                <a:ea typeface="Arial"/>
                <a:cs typeface="Arial"/>
              </a:rPr>
              <a:t> </a:t>
            </a:r>
          </a:p>
          <a:p>
            <a:r>
              <a:rPr lang="vi" sz="2400" b="0" i="0" strike="noStrike" cap="none" spc="0" baseline="0">
                <a:solidFill>
                  <a:srgbClr val="000000"/>
                </a:solidFill>
                <a:effectLst/>
                <a:latin typeface="Arial"/>
                <a:ea typeface="Arial"/>
                <a:cs typeface="Arial"/>
              </a:rPr>
              <a:t>Bạn nói với Cindy rằng Mike chạm vào vai mọi người và đó không phải là vấn đề lớn.</a:t>
            </a:r>
            <a:r>
              <a:rPr lang="vi" sz="2400" b="0" i="0" strike="noStrike" cap="none" spc="0" baseline="0">
                <a:solidFill>
                  <a:srgbClr val="000000"/>
                </a:solidFill>
                <a:effectLst/>
                <a:latin typeface="Arial"/>
                <a:ea typeface="Arial"/>
                <a:cs typeface="Arial"/>
              </a:rPr>
              <a:t> </a:t>
            </a:r>
          </a:p>
          <a:p>
            <a:r>
              <a:rPr lang="vi" sz="2400" b="0" i="0" strike="noStrike" cap="none" spc="0" baseline="0">
                <a:solidFill>
                  <a:srgbClr val="000000"/>
                </a:solidFill>
                <a:effectLst/>
                <a:latin typeface="Arial"/>
                <a:ea typeface="Arial"/>
                <a:cs typeface="Arial"/>
              </a:rPr>
              <a:t>Cindy nói với bạn rằng trải nghiệm của cô ấy với Mike khác biệt và cô ấy rất khó chịu.</a:t>
            </a:r>
            <a:r>
              <a:rPr lang="vi" sz="2400" b="0" i="0" strike="noStrike" cap="none" spc="0" baseline="0">
                <a:solidFill>
                  <a:srgbClr val="000000"/>
                </a:solidFill>
                <a:effectLst/>
                <a:latin typeface="Arial"/>
                <a:ea typeface="Arial"/>
                <a:cs typeface="Arial"/>
              </a:rPr>
              <a:t> </a:t>
            </a:r>
          </a:p>
          <a:p>
            <a:endParaRPr lang="en-US" sz="2400"/>
          </a:p>
        </p:txBody>
      </p:sp>
      <p:pic>
        <p:nvPicPr>
          <p:cNvPr id="6" name="Content Placeholder 5" descr="A person in a suit standing next to a person&#10;&#10;Description automatically generated">
            <a:extLst>
              <a:ext uri="{FF2B5EF4-FFF2-40B4-BE49-F238E27FC236}">
                <a16:creationId xmlns:a16="http://schemas.microsoft.com/office/drawing/2014/main" id="{A8F922C1-A2E9-6663-111D-51E9FD965692}"/>
              </a:ext>
            </a:extLst>
          </p:cNvPr>
          <p:cNvPicPr>
            <a:picLocks noGrp="1" noChangeAspect="1"/>
          </p:cNvPicPr>
          <p:nvPr>
            <p:ph sz="half" idx="2"/>
          </p:nvPr>
        </p:nvPicPr>
        <p:blipFill>
          <a:blip r:embed="rId2"/>
          <a:stretch>
            <a:fillRect/>
          </a:stretch>
        </p:blipFill>
        <p:spPr>
          <a:xfrm>
            <a:off x="4646414" y="1508125"/>
            <a:ext cx="3851672" cy="5135563"/>
          </a:xfrm>
        </p:spPr>
      </p:pic>
      <p:sp>
        <p:nvSpPr>
          <p:cNvPr id="5" name="Slide Number Placeholder 4" hidden="1">
            <a:extLst>
              <a:ext uri="{FF2B5EF4-FFF2-40B4-BE49-F238E27FC236}">
                <a16:creationId xmlns:a16="http://schemas.microsoft.com/office/drawing/2014/main" id="{DE7A581A-9DA4-16D5-BC74-921893A4CA59}"/>
              </a:ext>
            </a:extLst>
          </p:cNvPr>
          <p:cNvSpPr>
            <a:spLocks noGrp="1"/>
          </p:cNvSpPr>
          <p:nvPr>
            <p:ph type="sldNum" sz="quarter" idx="4294967295"/>
          </p:nvPr>
        </p:nvSpPr>
        <p:spPr>
          <a:xfrm>
            <a:off x="8663437" y="6558353"/>
            <a:ext cx="480561" cy="365125"/>
          </a:xfrm>
        </p:spPr>
        <p:txBody>
          <a:bodyPr/>
          <a:lstStyle/>
          <a:p>
            <a:pPr marL="0" marR="0" lvl="0" indent="0" algn="r" defTabSz="914400" rtl="0" eaLnBrk="1" fontAlgn="auto" latinLnBrk="0" hangingPunct="1">
              <a:lnSpc>
                <a:spcPct val="100000"/>
              </a:lnSpc>
              <a:spcBef>
                <a:spcPct val="0"/>
              </a:spcBef>
              <a:spcAft>
                <a:spcPts val="600"/>
              </a:spcAft>
              <a:buClrTx/>
              <a:buSzTx/>
              <a:buFontTx/>
              <a:buNone/>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ts val="600"/>
                </a:spcAft>
                <a:buClrTx/>
                <a:buSzTx/>
                <a:buFontTx/>
                <a:buNone/>
                <a:defRPr/>
              </a:pPr>
              <a:t>79</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0612384"/>
      </p:ext>
    </p:extLst>
  </p:cSld>
  <p:clrMapOvr>
    <a:masterClrMapping/>
  </p:clrMapOvr>
  <p:transition spd="med">
    <p:fade/>
  </p:transition>
  <p:timing/>
</p:sld>
</file>

<file path=ppt/slides/slide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6" name="Graphic 5" descr="Waterfall scene outline">
            <a:extLst>
              <a:ext uri="{FF2B5EF4-FFF2-40B4-BE49-F238E27FC236}">
                <a16:creationId xmlns:a16="http://schemas.microsoft.com/office/drawing/2014/main" id="{420A6B06-E696-93BB-8330-C73FCCC47F4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354526" y="2262579"/>
            <a:ext cx="4295774" cy="4295774"/>
          </a:xfrm>
          <a:prstGeom prst="rect">
            <a:avLst/>
          </a:prstGeom>
        </p:spPr>
      </p:pic>
      <p:sp>
        <p:nvSpPr>
          <p:cNvPr id="2" name="Title 1">
            <a:extLst>
              <a:ext uri="{FF2B5EF4-FFF2-40B4-BE49-F238E27FC236}">
                <a16:creationId xmlns:a16="http://schemas.microsoft.com/office/drawing/2014/main" id="{83990B6A-3A22-7B0A-8D86-5409F5EBBCAE}"/>
              </a:ext>
            </a:extLst>
          </p:cNvPr>
          <p:cNvSpPr>
            <a:spLocks noGrp="1"/>
          </p:cNvSpPr>
          <p:nvPr>
            <p:ph type="title"/>
          </p:nvPr>
        </p:nvSpPr>
        <p:spPr/>
        <p:txBody>
          <a:bodyPr/>
          <a:lstStyle/>
          <a:p>
            <a:r>
              <a:rPr lang="vi" sz="2800" b="0" i="0" strike="noStrike" cap="none" spc="0" baseline="0">
                <a:solidFill>
                  <a:srgbClr val="FFFFFF"/>
                </a:solidFill>
                <a:effectLst/>
                <a:latin typeface="Arial"/>
                <a:ea typeface="Arial"/>
                <a:cs typeface="Arial"/>
              </a:rPr>
              <a:t>Nghiên cứu tình huống</a:t>
            </a:r>
          </a:p>
        </p:txBody>
      </p:sp>
      <p:sp>
        <p:nvSpPr>
          <p:cNvPr id="3" name="Content Placeholder 2">
            <a:extLst>
              <a:ext uri="{FF2B5EF4-FFF2-40B4-BE49-F238E27FC236}">
                <a16:creationId xmlns:a16="http://schemas.microsoft.com/office/drawing/2014/main" id="{FD92F808-4571-B3B2-B6EA-48000FFB9DDA}"/>
              </a:ext>
            </a:extLst>
          </p:cNvPr>
          <p:cNvSpPr>
            <a:spLocks noGrp="1"/>
          </p:cNvSpPr>
          <p:nvPr>
            <p:ph idx="1"/>
          </p:nvPr>
        </p:nvSpPr>
        <p:spPr>
          <a:xfrm>
            <a:off x="432562" y="1819276"/>
            <a:ext cx="8711436" cy="5324474"/>
          </a:xfrm>
        </p:spPr>
        <p:txBody>
          <a:bodyPr>
            <a:normAutofit/>
          </a:bodyPr>
          <a:lstStyle/>
          <a:p>
            <a:r>
              <a:rPr lang="vi" sz="2400" b="0" i="0" strike="noStrike" cap="none" spc="0" baseline="0">
                <a:solidFill>
                  <a:srgbClr val="000000"/>
                </a:solidFill>
                <a:effectLst/>
                <a:latin typeface="Arial"/>
                <a:ea typeface="Arial"/>
                <a:cs typeface="Arial"/>
              </a:rPr>
              <a:t>Trong cuộc họp đầu tiên với nhóm mới, bạn sẽ trình bày thiết kế của mình cho máy phủ lăn với tính năng thác nước.</a:t>
            </a:r>
            <a:r>
              <a:rPr lang="vi" sz="2400" b="0" i="0" strike="noStrike" cap="none" spc="0" baseline="0">
                <a:solidFill>
                  <a:srgbClr val="000000"/>
                </a:solidFill>
                <a:effectLst/>
                <a:latin typeface="Arial"/>
                <a:ea typeface="Arial"/>
                <a:cs typeface="Arial"/>
              </a:rPr>
              <a:t> </a:t>
            </a:r>
          </a:p>
          <a:p>
            <a:r>
              <a:rPr lang="vi" sz="2400" b="0" i="0" strike="noStrike" cap="none" spc="0" baseline="0">
                <a:solidFill>
                  <a:srgbClr val="000000"/>
                </a:solidFill>
                <a:effectLst/>
                <a:latin typeface="Arial"/>
                <a:ea typeface="Arial"/>
                <a:cs typeface="Arial"/>
              </a:rPr>
              <a:t>Bob, một kỹ sư, trả lời rằng ý tưởng thác nước của bạn sẽ là một ý tưởng hay vì nó có thể được sử dụng cho một cuộc thi áo phông ướt.</a:t>
            </a:r>
            <a:r>
              <a:rPr lang="vi" sz="2400" b="0" i="0" strike="noStrike" cap="none" spc="0" baseline="0">
                <a:solidFill>
                  <a:srgbClr val="000000"/>
                </a:solidFill>
                <a:effectLst/>
                <a:latin typeface="Arial"/>
                <a:ea typeface="Arial"/>
                <a:cs typeface="Arial"/>
              </a:rPr>
              <a:t> </a:t>
            </a:r>
          </a:p>
          <a:p>
            <a:r>
              <a:rPr lang="vi" sz="2400" b="0" i="0" strike="noStrike" cap="none" spc="0" baseline="0">
                <a:solidFill>
                  <a:srgbClr val="000000"/>
                </a:solidFill>
                <a:effectLst/>
                <a:latin typeface="Arial"/>
                <a:ea typeface="Arial"/>
                <a:cs typeface="Arial"/>
              </a:rPr>
              <a:t>Nancy, một kỹ sư khác, nói “chỉ khi tôi có thể tham gia”.</a:t>
            </a:r>
            <a:r>
              <a:rPr lang="vi" sz="2400" b="0" i="0" strike="noStrike" cap="none" spc="0" baseline="0">
                <a:solidFill>
                  <a:srgbClr val="000000"/>
                </a:solidFill>
                <a:effectLst/>
                <a:latin typeface="Arial"/>
                <a:ea typeface="Arial"/>
                <a:cs typeface="Arial"/>
              </a:rPr>
              <a:t> </a:t>
            </a:r>
          </a:p>
          <a:p>
            <a:r>
              <a:rPr lang="vi" sz="2400" b="0" i="0" strike="noStrike" cap="none" spc="0" baseline="0">
                <a:solidFill>
                  <a:srgbClr val="000000"/>
                </a:solidFill>
                <a:effectLst/>
                <a:latin typeface="Arial"/>
                <a:ea typeface="Arial"/>
                <a:cs typeface="Arial"/>
              </a:rPr>
              <a:t>Một kỹ sư khác, Nate, nói, “Tôi đã làm việc chỉ vì điều này!”</a:t>
            </a:r>
          </a:p>
          <a:p>
            <a:r>
              <a:rPr lang="vi" sz="2400" b="0" i="0" strike="noStrike" cap="none" spc="0" baseline="0">
                <a:solidFill>
                  <a:srgbClr val="000000"/>
                </a:solidFill>
                <a:effectLst/>
                <a:latin typeface="Arial"/>
                <a:ea typeface="Arial"/>
                <a:cs typeface="Arial"/>
              </a:rPr>
              <a:t>Bob quay sang bạn và nói, “Tôi cá là bạn muốn thấy Nate tham gia.”</a:t>
            </a:r>
            <a:r>
              <a:rPr lang="vi" sz="2400" b="0" i="0" strike="noStrike" cap="none" spc="0" baseline="0">
                <a:solidFill>
                  <a:srgbClr val="000000"/>
                </a:solidFill>
                <a:effectLst/>
                <a:latin typeface="Arial"/>
                <a:ea typeface="Arial"/>
                <a:cs typeface="Arial"/>
              </a:rPr>
              <a:t> </a:t>
            </a:r>
          </a:p>
        </p:txBody>
      </p:sp>
      <p:sp>
        <p:nvSpPr>
          <p:cNvPr id="5" name="Slide Number Placeholder 4">
            <a:extLst>
              <a:ext uri="{FF2B5EF4-FFF2-40B4-BE49-F238E27FC236}">
                <a16:creationId xmlns:a16="http://schemas.microsoft.com/office/drawing/2014/main" id="{039CCE33-ED11-8183-445B-35BF2BDAB9A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8</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2483678"/>
      </p:ext>
    </p:extLst>
  </p:cSld>
  <p:clrMapOvr>
    <a:masterClrMapping/>
  </p:clrMapOvr>
  <p:transition spd="med">
    <p:fade/>
  </p:transition>
  <p:timing/>
</p:sld>
</file>

<file path=ppt/slides/slide8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6" name="Picture 5" descr="Question mark on green pastel background">
            <a:extLst>
              <a:ext uri="{FF2B5EF4-FFF2-40B4-BE49-F238E27FC236}">
                <a16:creationId xmlns:a16="http://schemas.microsoft.com/office/drawing/2014/main" id="{35976568-1B56-7079-C839-12B1323DD48D}"/>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C72C046B-748F-2966-8D33-704DBECE45E3}"/>
              </a:ext>
            </a:extLst>
          </p:cNvPr>
          <p:cNvSpPr>
            <a:spLocks noGrp="1"/>
          </p:cNvSpPr>
          <p:nvPr>
            <p:ph type="title"/>
          </p:nvPr>
        </p:nvSpPr>
        <p:spPr/>
        <p:txBody>
          <a:bodyPr/>
          <a:lstStyle/>
          <a:p>
            <a:r>
              <a:rPr lang="vi" sz="2800" b="1" i="0" strike="noStrike" cap="none" spc="0" baseline="0">
                <a:solidFill>
                  <a:srgbClr val="000000"/>
                </a:solidFill>
                <a:effectLst/>
                <a:latin typeface="Arial"/>
                <a:ea typeface="Arial"/>
                <a:cs typeface="Arial"/>
              </a:rPr>
              <a:t>Nghiên cứu tình huống - Bạn sẽ làm gì tiếp theo? </a:t>
            </a:r>
          </a:p>
        </p:txBody>
      </p:sp>
      <p:sp>
        <p:nvSpPr>
          <p:cNvPr id="3" name="Content Placeholder 2">
            <a:extLst>
              <a:ext uri="{FF2B5EF4-FFF2-40B4-BE49-F238E27FC236}">
                <a16:creationId xmlns:a16="http://schemas.microsoft.com/office/drawing/2014/main" id="{1FCB5CA6-DE9D-8ED8-1E63-5A2D9238C6B5}"/>
              </a:ext>
            </a:extLst>
          </p:cNvPr>
          <p:cNvSpPr>
            <a:spLocks noGrp="1"/>
          </p:cNvSpPr>
          <p:nvPr>
            <p:ph idx="1"/>
          </p:nvPr>
        </p:nvSpPr>
        <p:spPr>
          <a:xfrm>
            <a:off x="432561" y="1508759"/>
            <a:ext cx="4891913" cy="4901565"/>
          </a:xfrm>
        </p:spPr>
        <p:txBody>
          <a:bodyPr>
            <a:normAutofit/>
          </a:bodyPr>
          <a:lstStyle/>
          <a:p>
            <a:pPr marL="457200" indent="-457200">
              <a:buFont typeface="+mj-lt"/>
              <a:buAutoNum type="arabicPeriod"/>
            </a:pPr>
            <a:r>
              <a:rPr lang="vi" sz="3200" b="0" i="0" strike="noStrike" cap="none" spc="0" baseline="0">
                <a:solidFill>
                  <a:srgbClr val="000000"/>
                </a:solidFill>
                <a:effectLst/>
                <a:latin typeface="Arial"/>
                <a:ea typeface="Arial"/>
                <a:cs typeface="Arial"/>
              </a:rPr>
              <a:t>Nói với Cindy, anh ấy chạm vào mọi người như nhau.</a:t>
            </a:r>
            <a:r>
              <a:rPr lang="vi" sz="3200" b="0" i="0" strike="noStrike" cap="none" spc="0" baseline="0">
                <a:solidFill>
                  <a:srgbClr val="000000"/>
                </a:solidFill>
                <a:effectLst/>
                <a:latin typeface="Arial"/>
                <a:ea typeface="Arial"/>
                <a:cs typeface="Arial"/>
              </a:rPr>
              <a:t> </a:t>
            </a:r>
            <a:r>
              <a:rPr lang="vi" sz="3200" b="0" i="0" strike="noStrike" cap="none" spc="0" baseline="0">
                <a:solidFill>
                  <a:srgbClr val="000000"/>
                </a:solidFill>
                <a:effectLst/>
                <a:latin typeface="Arial"/>
                <a:ea typeface="Arial"/>
                <a:cs typeface="Arial"/>
              </a:rPr>
              <a:t>Thả nó.</a:t>
            </a:r>
            <a:r>
              <a:rPr lang="vi" sz="3200" b="0" i="0" strike="noStrike" cap="none" spc="0" baseline="0">
                <a:solidFill>
                  <a:srgbClr val="000000"/>
                </a:solidFill>
                <a:effectLst/>
                <a:latin typeface="Arial"/>
                <a:ea typeface="Arial"/>
                <a:cs typeface="Arial"/>
              </a:rPr>
              <a:t> </a:t>
            </a:r>
          </a:p>
          <a:p>
            <a:pPr marL="457200" indent="-457200">
              <a:buFont typeface="+mj-lt"/>
              <a:buAutoNum type="arabicPeriod"/>
            </a:pPr>
            <a:r>
              <a:rPr lang="vi" sz="3200" b="0" i="0" strike="noStrike" cap="none" spc="0" baseline="0">
                <a:solidFill>
                  <a:srgbClr val="000000"/>
                </a:solidFill>
                <a:effectLst/>
                <a:latin typeface="Arial"/>
                <a:ea typeface="Arial"/>
                <a:cs typeface="Arial"/>
              </a:rPr>
              <a:t>Bảo Cindy đến gặp bộ phận Nhân sự hoặc giám sát viên.</a:t>
            </a:r>
            <a:r>
              <a:rPr lang="vi" sz="3200" b="0" i="0" strike="noStrike" cap="none" spc="0" baseline="0">
                <a:solidFill>
                  <a:srgbClr val="000000"/>
                </a:solidFill>
                <a:effectLst/>
                <a:latin typeface="Arial"/>
                <a:ea typeface="Arial"/>
                <a:cs typeface="Arial"/>
              </a:rPr>
              <a:t> </a:t>
            </a:r>
          </a:p>
          <a:p>
            <a:pPr marL="457200" indent="-457200">
              <a:buFont typeface="+mj-lt"/>
              <a:buAutoNum type="arabicPeriod"/>
            </a:pPr>
            <a:r>
              <a:rPr lang="vi" sz="3200" b="0" i="0" strike="noStrike" cap="none" spc="0" baseline="0">
                <a:solidFill>
                  <a:srgbClr val="000000"/>
                </a:solidFill>
                <a:effectLst/>
                <a:latin typeface="Arial"/>
                <a:ea typeface="Arial"/>
                <a:cs typeface="Arial"/>
              </a:rPr>
              <a:t>Đề nghị cô ấy trình bày với Mike.</a:t>
            </a:r>
            <a:r>
              <a:rPr lang="vi" sz="3200" b="0" i="0" strike="noStrike" cap="none" spc="0" baseline="0">
                <a:solidFill>
                  <a:srgbClr val="000000"/>
                </a:solidFill>
                <a:effectLst/>
                <a:latin typeface="Arial"/>
                <a:ea typeface="Arial"/>
                <a:cs typeface="Arial"/>
              </a:rPr>
              <a:t> </a:t>
            </a:r>
          </a:p>
        </p:txBody>
      </p:sp>
      <p:sp>
        <p:nvSpPr>
          <p:cNvPr id="5" name="Slide Number Placeholder 4">
            <a:extLst>
              <a:ext uri="{FF2B5EF4-FFF2-40B4-BE49-F238E27FC236}">
                <a16:creationId xmlns:a16="http://schemas.microsoft.com/office/drawing/2014/main" id="{DE7A581A-9DA4-16D5-BC74-921893A4CA59}"/>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80</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8048133"/>
      </p:ext>
    </p:extLst>
  </p:cSld>
  <p:clrMapOvr>
    <a:masterClrMapping/>
  </p:clrMapOvr>
  <p:transition spd="med">
    <p:fade/>
  </p:transition>
  <p:timing/>
</p:sld>
</file>

<file path=ppt/slides/slide8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C72C046B-748F-2966-8D33-704DBECE45E3}"/>
              </a:ext>
            </a:extLst>
          </p:cNvPr>
          <p:cNvSpPr>
            <a:spLocks noGrp="1"/>
          </p:cNvSpPr>
          <p:nvPr>
            <p:ph type="title"/>
          </p:nvPr>
        </p:nvSpPr>
        <p:spPr>
          <a:xfrm>
            <a:off x="714756" y="116135"/>
            <a:ext cx="7358907" cy="787032"/>
          </a:xfrm>
        </p:spPr>
        <p:txBody>
          <a:bodyPr/>
          <a:lstStyle/>
          <a:p>
            <a:r>
              <a:rPr lang="vi" sz="2400" b="0" i="0" strike="noStrike" cap="none" spc="0" baseline="0">
                <a:solidFill>
                  <a:srgbClr val="FFFFFF"/>
                </a:solidFill>
                <a:effectLst/>
                <a:latin typeface="Arial"/>
                <a:ea typeface="Arial"/>
                <a:cs typeface="Arial"/>
              </a:rPr>
              <a:t>1.</a:t>
            </a:r>
            <a:r>
              <a:rPr lang="vi" sz="2400" b="0" i="0" strike="noStrike" cap="none" spc="0" baseline="0">
                <a:solidFill>
                  <a:srgbClr val="FFFFFF"/>
                </a:solidFill>
                <a:effectLst/>
                <a:latin typeface="Arial"/>
                <a:ea typeface="Arial"/>
                <a:cs typeface="Arial"/>
              </a:rPr>
              <a:t> </a:t>
            </a:r>
            <a:r>
              <a:rPr lang="vi" sz="2400" b="0" i="0" strike="noStrike" cap="none" spc="0" baseline="0">
                <a:solidFill>
                  <a:srgbClr val="FFFFFF"/>
                </a:solidFill>
                <a:effectLst/>
                <a:latin typeface="Arial"/>
                <a:ea typeface="Arial"/>
                <a:cs typeface="Arial"/>
              </a:rPr>
              <a:t>Anh ta chạm vào mọi người như nhau.</a:t>
            </a:r>
            <a:r>
              <a:rPr lang="vi" sz="2400" b="0" i="0" strike="noStrike" cap="none" spc="0" baseline="0">
                <a:solidFill>
                  <a:srgbClr val="FFFFFF"/>
                </a:solidFill>
                <a:effectLst/>
                <a:latin typeface="Arial"/>
                <a:ea typeface="Arial"/>
                <a:cs typeface="Arial"/>
              </a:rPr>
              <a:t> </a:t>
            </a:r>
            <a:r>
              <a:rPr lang="vi" sz="2400" b="0" i="0" strike="noStrike" cap="none" spc="0" baseline="0">
                <a:solidFill>
                  <a:srgbClr val="FFFFFF"/>
                </a:solidFill>
                <a:effectLst/>
                <a:latin typeface="Arial"/>
                <a:ea typeface="Arial"/>
                <a:cs typeface="Arial"/>
              </a:rPr>
              <a:t>Thả nó.</a:t>
            </a:r>
          </a:p>
        </p:txBody>
      </p:sp>
      <p:sp>
        <p:nvSpPr>
          <p:cNvPr id="3" name="Content Placeholder 2">
            <a:extLst>
              <a:ext uri="{FF2B5EF4-FFF2-40B4-BE49-F238E27FC236}">
                <a16:creationId xmlns:a16="http://schemas.microsoft.com/office/drawing/2014/main" id="{1FCB5CA6-DE9D-8ED8-1E63-5A2D9238C6B5}"/>
              </a:ext>
            </a:extLst>
          </p:cNvPr>
          <p:cNvSpPr>
            <a:spLocks noGrp="1"/>
          </p:cNvSpPr>
          <p:nvPr>
            <p:ph idx="1"/>
          </p:nvPr>
        </p:nvSpPr>
        <p:spPr>
          <a:xfrm>
            <a:off x="451612" y="1716279"/>
            <a:ext cx="8074836" cy="4842074"/>
          </a:xfrm>
        </p:spPr>
        <p:txBody>
          <a:bodyPr>
            <a:normAutofit/>
          </a:bodyPr>
          <a:lstStyle/>
          <a:p>
            <a:pPr marL="0" indent="0">
              <a:buNone/>
            </a:pPr>
            <a:r>
              <a:rPr lang="vi" sz="2400" b="0" i="0" strike="noStrike" cap="none" spc="0" baseline="0">
                <a:solidFill>
                  <a:srgbClr val="000000"/>
                </a:solidFill>
                <a:effectLst/>
                <a:latin typeface="Arial"/>
                <a:ea typeface="Arial"/>
                <a:cs typeface="Arial"/>
              </a:rPr>
              <a:t>Ngày hôm sau trong phòng ăn trưa, Mike chạm vào vai Cindy một lần nữa và cô ấy thổi phồng lên.</a:t>
            </a:r>
            <a:r>
              <a:rPr lang="vi" sz="2400" b="0" i="0" strike="noStrike" cap="none" spc="0" baseline="0">
                <a:solidFill>
                  <a:srgbClr val="000000"/>
                </a:solidFill>
                <a:effectLst/>
                <a:latin typeface="Arial"/>
                <a:ea typeface="Arial"/>
                <a:cs typeface="Arial"/>
              </a:rPr>
              <a:t> </a:t>
            </a:r>
            <a:r>
              <a:rPr lang="vi" sz="2400" b="0" i="0" strike="noStrike" cap="none" spc="0" baseline="0">
                <a:solidFill>
                  <a:srgbClr val="000000"/>
                </a:solidFill>
                <a:effectLst/>
                <a:latin typeface="Arial"/>
                <a:ea typeface="Arial"/>
                <a:cs typeface="Arial"/>
              </a:rPr>
              <a:t>Cô ấy xông ra khỏi văn phòng và từ chức.</a:t>
            </a:r>
            <a:r>
              <a:rPr lang="vi" sz="2400" b="0" i="0" strike="noStrike" cap="none" spc="0" baseline="0">
                <a:solidFill>
                  <a:srgbClr val="000000"/>
                </a:solidFill>
                <a:effectLst/>
                <a:latin typeface="Arial"/>
                <a:ea typeface="Arial"/>
                <a:cs typeface="Arial"/>
              </a:rPr>
              <a:t> </a:t>
            </a:r>
            <a:r>
              <a:rPr lang="vi" sz="2400" b="0" i="0" strike="noStrike" cap="none" spc="0" baseline="0">
                <a:solidFill>
                  <a:srgbClr val="000000"/>
                </a:solidFill>
                <a:effectLst/>
                <a:latin typeface="Arial"/>
                <a:ea typeface="Arial"/>
                <a:cs typeface="Arial"/>
              </a:rPr>
              <a:t>Bây giờ cô ấy đe dọa sẽ kiện công ty.</a:t>
            </a:r>
            <a:r>
              <a:rPr lang="vi" sz="2400" b="0" i="0" strike="noStrike" cap="none" spc="0" baseline="0">
                <a:solidFill>
                  <a:srgbClr val="000000"/>
                </a:solidFill>
                <a:effectLst/>
                <a:latin typeface="Arial"/>
                <a:ea typeface="Arial"/>
                <a:cs typeface="Arial"/>
              </a:rPr>
              <a:t> </a:t>
            </a:r>
            <a:r>
              <a:rPr lang="vi" sz="2400" b="0" i="0" strike="noStrike" cap="none" spc="0" baseline="0">
                <a:solidFill>
                  <a:srgbClr val="000000"/>
                </a:solidFill>
                <a:effectLst/>
                <a:latin typeface="Arial"/>
                <a:ea typeface="Arial"/>
                <a:cs typeface="Arial"/>
              </a:rPr>
              <a:t>Mike bây giờ cảm thấy như anh ấy không thể thân thiện như vậy.</a:t>
            </a:r>
            <a:r>
              <a:rPr lang="vi" sz="2400" b="0" i="0" strike="noStrike" cap="none" spc="0" baseline="0">
                <a:solidFill>
                  <a:srgbClr val="000000"/>
                </a:solidFill>
                <a:effectLst/>
                <a:latin typeface="Arial"/>
                <a:ea typeface="Arial"/>
                <a:cs typeface="Arial"/>
              </a:rPr>
              <a:t> </a:t>
            </a:r>
          </a:p>
          <a:p>
            <a:pPr marL="0" indent="0">
              <a:buNone/>
            </a:pPr>
            <a:endParaRPr lang="en-US" sz="2400"/>
          </a:p>
          <a:p>
            <a:pPr marL="0" indent="0">
              <a:buNone/>
            </a:pPr>
            <a:r>
              <a:rPr lang="vi" sz="2400" b="0" i="0" strike="noStrike" cap="none" spc="0" baseline="0">
                <a:solidFill>
                  <a:srgbClr val="000000"/>
                </a:solidFill>
                <a:effectLst/>
                <a:latin typeface="Arial"/>
                <a:ea typeface="Arial"/>
                <a:cs typeface="Arial"/>
              </a:rPr>
              <a:t>Đây không phải là lựa chọn tốt nhất.</a:t>
            </a:r>
            <a:r>
              <a:rPr lang="vi" sz="2400" b="0" i="0" strike="noStrike" cap="none" spc="0" baseline="0">
                <a:solidFill>
                  <a:srgbClr val="000000"/>
                </a:solidFill>
                <a:effectLst/>
                <a:latin typeface="Arial"/>
                <a:ea typeface="Arial"/>
                <a:cs typeface="Arial"/>
              </a:rPr>
              <a:t> </a:t>
            </a:r>
            <a:r>
              <a:rPr lang="vi" sz="2400" b="0" i="0" strike="noStrike" cap="none" spc="0" baseline="0">
                <a:solidFill>
                  <a:srgbClr val="000000"/>
                </a:solidFill>
                <a:effectLst/>
                <a:latin typeface="Arial"/>
                <a:ea typeface="Arial"/>
                <a:cs typeface="Arial"/>
              </a:rPr>
              <a:t>Bạn có thể thể hiện khả năng lãnh đạo nhiều hơn cho Cindy để giúp giải quyết tình huống trước khi tình huống vượt ra khỏi tầm kiểm soát.</a:t>
            </a:r>
            <a:r>
              <a:rPr lang="vi" sz="2400" b="0" i="0" strike="noStrike" cap="none" spc="0" baseline="0">
                <a:solidFill>
                  <a:srgbClr val="000000"/>
                </a:solidFill>
                <a:effectLst/>
                <a:latin typeface="Arial"/>
                <a:ea typeface="Arial"/>
                <a:cs typeface="Arial"/>
              </a:rPr>
              <a:t> </a:t>
            </a:r>
          </a:p>
        </p:txBody>
      </p:sp>
      <p:sp>
        <p:nvSpPr>
          <p:cNvPr id="5" name="Slide Number Placeholder 4">
            <a:extLst>
              <a:ext uri="{FF2B5EF4-FFF2-40B4-BE49-F238E27FC236}">
                <a16:creationId xmlns:a16="http://schemas.microsoft.com/office/drawing/2014/main" id="{DE7A581A-9DA4-16D5-BC74-921893A4CA59}"/>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81</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6333129"/>
      </p:ext>
    </p:extLst>
  </p:cSld>
  <p:clrMapOvr>
    <a:masterClrMapping/>
  </p:clrMapOvr>
  <p:transition spd="med">
    <p:fade/>
  </p:transition>
  <p:timing/>
</p:sld>
</file>

<file path=ppt/slides/slide8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C72C046B-748F-2966-8D33-704DBECE45E3}"/>
              </a:ext>
            </a:extLst>
          </p:cNvPr>
          <p:cNvSpPr>
            <a:spLocks noGrp="1"/>
          </p:cNvSpPr>
          <p:nvPr>
            <p:ph type="title"/>
          </p:nvPr>
        </p:nvSpPr>
        <p:spPr>
          <a:xfrm>
            <a:off x="892546" y="411480"/>
            <a:ext cx="7358907" cy="787032"/>
          </a:xfrm>
        </p:spPr>
        <p:txBody>
          <a:bodyPr/>
          <a:lstStyle/>
          <a:p>
            <a:r>
              <a:rPr lang="vi" sz="2400" b="0" i="0" strike="noStrike" cap="none" spc="0" baseline="0">
                <a:solidFill>
                  <a:srgbClr val="FFFFFF"/>
                </a:solidFill>
                <a:effectLst/>
                <a:latin typeface="Arial"/>
                <a:ea typeface="Arial"/>
                <a:cs typeface="Arial"/>
              </a:rPr>
              <a:t>2.</a:t>
            </a:r>
            <a:r>
              <a:rPr lang="vi" sz="2400" b="0" i="0" strike="noStrike" cap="none" spc="0" baseline="0">
                <a:solidFill>
                  <a:srgbClr val="FFFFFF"/>
                </a:solidFill>
                <a:effectLst/>
                <a:latin typeface="Arial"/>
                <a:ea typeface="Arial"/>
                <a:cs typeface="Arial"/>
              </a:rPr>
              <a:t> </a:t>
            </a:r>
            <a:r>
              <a:rPr lang="vi" sz="2400" b="0" i="0" strike="noStrike" cap="none" spc="0" baseline="0">
                <a:solidFill>
                  <a:srgbClr val="FFFFFF"/>
                </a:solidFill>
                <a:effectLst/>
                <a:latin typeface="Arial"/>
                <a:ea typeface="Arial"/>
                <a:cs typeface="Arial"/>
              </a:rPr>
              <a:t>Yêu cầu Cindy đến gặp bộ phận Nhân sự </a:t>
            </a:r>
            <a:br>
              <a:rPr sz="2400"/>
            </a:br>
            <a:r>
              <a:rPr lang="vi" sz="2400" b="0" i="0" strike="noStrike" cap="none" spc="0" baseline="0">
                <a:solidFill>
                  <a:srgbClr val="FFFFFF"/>
                </a:solidFill>
                <a:effectLst/>
                <a:latin typeface="Arial"/>
                <a:ea typeface="Arial"/>
                <a:cs typeface="Arial"/>
              </a:rPr>
              <a:t>hoặc giám sát viên.</a:t>
            </a:r>
            <a:r>
              <a:rPr lang="vi" sz="2400" b="0" i="0" strike="noStrike" cap="none" spc="0" baseline="0">
                <a:solidFill>
                  <a:srgbClr val="FFFFFF"/>
                </a:solidFill>
                <a:effectLst/>
                <a:latin typeface="Arial"/>
                <a:ea typeface="Arial"/>
                <a:cs typeface="Arial"/>
              </a:rPr>
              <a:t> </a:t>
            </a:r>
            <a:br>
              <a:rPr sz="2400"/>
            </a:br>
            <a:r>
              <a:rPr lang="vi" sz="2400" b="0" i="0" strike="noStrike" cap="none" spc="0" baseline="0">
                <a:solidFill>
                  <a:srgbClr val="FFFFFF"/>
                </a:solidFill>
                <a:effectLst/>
                <a:latin typeface="Arial"/>
                <a:ea typeface="Arial"/>
                <a:cs typeface="Arial"/>
              </a:rPr>
              <a:t> </a:t>
            </a:r>
          </a:p>
        </p:txBody>
      </p:sp>
      <p:sp>
        <p:nvSpPr>
          <p:cNvPr id="3" name="Content Placeholder 2">
            <a:extLst>
              <a:ext uri="{FF2B5EF4-FFF2-40B4-BE49-F238E27FC236}">
                <a16:creationId xmlns:a16="http://schemas.microsoft.com/office/drawing/2014/main" id="{1FCB5CA6-DE9D-8ED8-1E63-5A2D9238C6B5}"/>
              </a:ext>
            </a:extLst>
          </p:cNvPr>
          <p:cNvSpPr>
            <a:spLocks noGrp="1"/>
          </p:cNvSpPr>
          <p:nvPr>
            <p:ph idx="1"/>
          </p:nvPr>
        </p:nvSpPr>
        <p:spPr>
          <a:xfrm>
            <a:off x="534581" y="1898841"/>
            <a:ext cx="8074836" cy="4842074"/>
          </a:xfrm>
        </p:spPr>
        <p:txBody>
          <a:bodyPr>
            <a:normAutofit/>
          </a:bodyPr>
          <a:lstStyle/>
          <a:p>
            <a:r>
              <a:rPr lang="vi" sz="2400" b="0" i="0" strike="noStrike" cap="none" spc="0" baseline="0">
                <a:solidFill>
                  <a:srgbClr val="000000"/>
                </a:solidFill>
                <a:effectLst/>
                <a:latin typeface="Arial"/>
                <a:ea typeface="Arial"/>
                <a:cs typeface="Arial"/>
              </a:rPr>
              <a:t>Cindy quyết định đến phòng Nhân sự.</a:t>
            </a:r>
            <a:r>
              <a:rPr lang="vi" sz="2400" b="0" i="0" strike="noStrike" cap="none" spc="0" baseline="0">
                <a:solidFill>
                  <a:srgbClr val="000000"/>
                </a:solidFill>
                <a:effectLst/>
                <a:latin typeface="Arial"/>
                <a:ea typeface="Arial"/>
                <a:cs typeface="Arial"/>
              </a:rPr>
              <a:t> </a:t>
            </a:r>
          </a:p>
          <a:p>
            <a:r>
              <a:rPr lang="vi" sz="2400" b="0" i="0" strike="noStrike" cap="none" spc="0" baseline="0">
                <a:solidFill>
                  <a:srgbClr val="000000"/>
                </a:solidFill>
                <a:effectLst/>
                <a:latin typeface="Arial"/>
                <a:ea typeface="Arial"/>
                <a:cs typeface="Arial"/>
              </a:rPr>
              <a:t>Bộ phận Nhân sự tiến hành điều tra toàn diện.</a:t>
            </a:r>
            <a:r>
              <a:rPr lang="vi" sz="2400" b="0" i="0" strike="noStrike" cap="none" spc="0" baseline="0">
                <a:solidFill>
                  <a:srgbClr val="000000"/>
                </a:solidFill>
                <a:effectLst/>
                <a:latin typeface="Arial"/>
                <a:ea typeface="Arial"/>
                <a:cs typeface="Arial"/>
              </a:rPr>
              <a:t> </a:t>
            </a:r>
          </a:p>
          <a:p>
            <a:r>
              <a:rPr lang="vi" sz="2400" b="0" i="0" strike="noStrike" cap="none" spc="0" baseline="0">
                <a:solidFill>
                  <a:srgbClr val="000000"/>
                </a:solidFill>
                <a:effectLst/>
                <a:latin typeface="Arial"/>
                <a:ea typeface="Arial"/>
                <a:cs typeface="Arial"/>
              </a:rPr>
              <a:t>Các cáo buộc của Cindy là không có căn cứ.</a:t>
            </a:r>
            <a:r>
              <a:rPr lang="vi" sz="2400" b="0" i="0" strike="noStrike" cap="none" spc="0" baseline="0">
                <a:solidFill>
                  <a:srgbClr val="000000"/>
                </a:solidFill>
                <a:effectLst/>
                <a:latin typeface="Arial"/>
                <a:ea typeface="Arial"/>
                <a:cs typeface="Arial"/>
              </a:rPr>
              <a:t> </a:t>
            </a:r>
          </a:p>
          <a:p>
            <a:endParaRPr lang="en-US" sz="2400"/>
          </a:p>
          <a:p>
            <a:pPr marL="0" indent="0">
              <a:buNone/>
            </a:pPr>
            <a:r>
              <a:rPr lang="en-US" sz="2400"/>
              <a:t>	</a:t>
            </a:r>
          </a:p>
          <a:p>
            <a:pPr marL="0" indent="0">
              <a:buNone/>
            </a:pPr>
            <a:r>
              <a:rPr lang="vi" sz="2400" b="0" i="0" strike="noStrike" cap="none" spc="0" baseline="0">
                <a:solidFill>
                  <a:srgbClr val="000000"/>
                </a:solidFill>
                <a:effectLst/>
                <a:latin typeface="Arial"/>
                <a:ea typeface="Arial"/>
                <a:cs typeface="Arial"/>
              </a:rPr>
              <a:t>	</a:t>
            </a:r>
            <a:r>
              <a:rPr lang="vi" sz="2400" b="0" i="0" strike="noStrike" cap="none" spc="0" baseline="0">
                <a:solidFill>
                  <a:srgbClr val="000000"/>
                </a:solidFill>
                <a:effectLst/>
                <a:latin typeface="Arial"/>
                <a:ea typeface="Arial"/>
                <a:cs typeface="Arial"/>
              </a:rPr>
              <a:t>Đây là một lựa chọn tốt.</a:t>
            </a:r>
            <a:r>
              <a:rPr lang="vi" sz="2400" b="0" i="0" strike="noStrike" cap="none" spc="0" baseline="0">
                <a:solidFill>
                  <a:srgbClr val="000000"/>
                </a:solidFill>
                <a:effectLst/>
                <a:latin typeface="Arial"/>
                <a:ea typeface="Arial"/>
                <a:cs typeface="Arial"/>
              </a:rPr>
              <a:t> </a:t>
            </a:r>
            <a:r>
              <a:rPr lang="vi" sz="2400" b="0" i="0" strike="noStrike" cap="none" spc="0" baseline="0">
                <a:solidFill>
                  <a:srgbClr val="000000"/>
                </a:solidFill>
                <a:effectLst/>
                <a:latin typeface="Arial"/>
                <a:ea typeface="Arial"/>
                <a:cs typeface="Arial"/>
              </a:rPr>
              <a:t>Con đường an toàn nhất là luôn nâng cao mối quan tâm của bạn lên tầm kiểm soát.</a:t>
            </a:r>
            <a:r>
              <a:rPr lang="vi" sz="2400" b="0" i="0" strike="noStrike" cap="none" spc="0" baseline="0">
                <a:solidFill>
                  <a:srgbClr val="000000"/>
                </a:solidFill>
                <a:effectLst/>
                <a:latin typeface="Arial"/>
                <a:ea typeface="Arial"/>
                <a:cs typeface="Arial"/>
              </a:rPr>
              <a:t> </a:t>
            </a:r>
          </a:p>
        </p:txBody>
      </p:sp>
      <p:sp>
        <p:nvSpPr>
          <p:cNvPr id="5" name="Slide Number Placeholder 4">
            <a:extLst>
              <a:ext uri="{FF2B5EF4-FFF2-40B4-BE49-F238E27FC236}">
                <a16:creationId xmlns:a16="http://schemas.microsoft.com/office/drawing/2014/main" id="{DE7A581A-9DA4-16D5-BC74-921893A4CA59}"/>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82</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6CF978BD-A679-D0CE-4AC3-20B5CE700ECF}"/>
              </a:ext>
            </a:extLst>
          </p:cNvPr>
          <p:cNvPicPr>
            <a:picLocks noChangeAspect="1"/>
          </p:cNvPicPr>
          <p:nvPr/>
        </p:nvPicPr>
        <p:blipFill>
          <a:blip r:embed="rId2"/>
          <a:stretch>
            <a:fillRect/>
          </a:stretch>
        </p:blipFill>
        <p:spPr>
          <a:xfrm>
            <a:off x="480561" y="3429000"/>
            <a:ext cx="1005927" cy="1005927"/>
          </a:xfrm>
          <a:prstGeom prst="rect">
            <a:avLst/>
          </a:prstGeom>
        </p:spPr>
      </p:pic>
    </p:spTree>
    <p:extLst>
      <p:ext uri="{BB962C8B-B14F-4D97-AF65-F5344CB8AC3E}">
        <p14:creationId xmlns:p14="http://schemas.microsoft.com/office/powerpoint/2010/main" val="1394886945"/>
      </p:ext>
    </p:extLst>
  </p:cSld>
  <p:clrMapOvr>
    <a:masterClrMapping/>
  </p:clrMapOvr>
  <p:transition spd="med">
    <p:fade/>
  </p:transition>
  <p:timing/>
</p:sld>
</file>

<file path=ppt/slides/slide8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C72C046B-748F-2966-8D33-704DBECE45E3}"/>
              </a:ext>
            </a:extLst>
          </p:cNvPr>
          <p:cNvSpPr>
            <a:spLocks noGrp="1"/>
          </p:cNvSpPr>
          <p:nvPr>
            <p:ph type="title"/>
          </p:nvPr>
        </p:nvSpPr>
        <p:spPr>
          <a:xfrm>
            <a:off x="822959" y="392579"/>
            <a:ext cx="7358907" cy="787032"/>
          </a:xfrm>
        </p:spPr>
        <p:txBody>
          <a:bodyPr/>
          <a:lstStyle/>
          <a:p>
            <a:r>
              <a:rPr lang="vi" sz="2400" b="0" i="0" strike="noStrike" cap="none" spc="0" baseline="0">
                <a:solidFill>
                  <a:srgbClr val="FFFFFF"/>
                </a:solidFill>
                <a:effectLst/>
                <a:latin typeface="Arial"/>
                <a:ea typeface="Arial"/>
                <a:cs typeface="Arial"/>
              </a:rPr>
              <a:t>3.</a:t>
            </a:r>
            <a:r>
              <a:rPr lang="vi" sz="2400" b="0" i="0" strike="noStrike" cap="none" spc="0" baseline="0">
                <a:solidFill>
                  <a:srgbClr val="FFFFFF"/>
                </a:solidFill>
                <a:effectLst/>
                <a:latin typeface="Arial"/>
                <a:ea typeface="Arial"/>
                <a:cs typeface="Arial"/>
              </a:rPr>
              <a:t> </a:t>
            </a:r>
            <a:r>
              <a:rPr lang="vi" sz="2400" b="0" i="0" strike="noStrike" cap="none" spc="0" baseline="0">
                <a:solidFill>
                  <a:srgbClr val="FFFFFF"/>
                </a:solidFill>
                <a:effectLst/>
                <a:latin typeface="Arial"/>
                <a:ea typeface="Arial"/>
                <a:cs typeface="Arial"/>
              </a:rPr>
              <a:t>Đề nghị cô ấy trình bày với Mike.</a:t>
            </a:r>
            <a:r>
              <a:rPr lang="vi" sz="2400" b="0" i="0" strike="noStrike" cap="none" spc="0" baseline="0">
                <a:solidFill>
                  <a:srgbClr val="FFFFFF"/>
                </a:solidFill>
                <a:effectLst/>
                <a:latin typeface="Arial"/>
                <a:ea typeface="Arial"/>
                <a:cs typeface="Arial"/>
              </a:rPr>
              <a:t> </a:t>
            </a:r>
            <a:br>
              <a:rPr sz="2400"/>
            </a:br>
            <a:endParaRPr lang="en-US" sz="2400"/>
          </a:p>
        </p:txBody>
      </p:sp>
      <p:sp>
        <p:nvSpPr>
          <p:cNvPr id="3" name="Content Placeholder 2">
            <a:extLst>
              <a:ext uri="{FF2B5EF4-FFF2-40B4-BE49-F238E27FC236}">
                <a16:creationId xmlns:a16="http://schemas.microsoft.com/office/drawing/2014/main" id="{1FCB5CA6-DE9D-8ED8-1E63-5A2D9238C6B5}"/>
              </a:ext>
            </a:extLst>
          </p:cNvPr>
          <p:cNvSpPr>
            <a:spLocks noGrp="1"/>
          </p:cNvSpPr>
          <p:nvPr>
            <p:ph idx="1"/>
          </p:nvPr>
        </p:nvSpPr>
        <p:spPr>
          <a:xfrm>
            <a:off x="534582" y="2081404"/>
            <a:ext cx="8074836" cy="4842074"/>
          </a:xfrm>
        </p:spPr>
        <p:txBody>
          <a:bodyPr>
            <a:normAutofit/>
          </a:bodyPr>
          <a:lstStyle/>
          <a:p>
            <a:r>
              <a:rPr lang="vi" sz="2100" b="0" i="0" strike="noStrike" cap="none" spc="0" baseline="0">
                <a:solidFill>
                  <a:srgbClr val="000000"/>
                </a:solidFill>
                <a:effectLst/>
                <a:latin typeface="Arial"/>
                <a:ea typeface="Arial"/>
                <a:cs typeface="Arial"/>
              </a:rPr>
              <a:t>Cindy nói với Mike và anh ấy đồng ý ngừng chạm vào vai cô ấy.</a:t>
            </a:r>
          </a:p>
          <a:p>
            <a:pPr marL="0" indent="0">
              <a:buNone/>
            </a:pPr>
            <a:endParaRPr lang="en-US"/>
          </a:p>
          <a:p>
            <a:pPr marL="0" indent="0">
              <a:buNone/>
            </a:pPr>
            <a:r>
              <a:rPr lang="vi" sz="2100" b="0" i="0" strike="noStrike" cap="none" spc="0" baseline="0">
                <a:solidFill>
                  <a:srgbClr val="000000"/>
                </a:solidFill>
                <a:effectLst/>
                <a:latin typeface="Arial"/>
                <a:ea typeface="Arial"/>
                <a:cs typeface="Arial"/>
              </a:rPr>
              <a:t>	</a:t>
            </a:r>
            <a:r>
              <a:rPr lang="vi" sz="2100" b="0" i="0" strike="noStrike" cap="none" spc="0" baseline="0">
                <a:solidFill>
                  <a:srgbClr val="000000"/>
                </a:solidFill>
                <a:effectLst/>
                <a:latin typeface="Arial"/>
                <a:ea typeface="Arial"/>
                <a:cs typeface="Arial"/>
              </a:rPr>
              <a:t>Đây cũng là một lựa chọn tốt.</a:t>
            </a:r>
            <a:r>
              <a:rPr lang="vi" sz="2100" b="0" i="0" strike="noStrike" cap="none" spc="0" baseline="0">
                <a:solidFill>
                  <a:srgbClr val="000000"/>
                </a:solidFill>
                <a:effectLst/>
                <a:latin typeface="Arial"/>
                <a:ea typeface="Arial"/>
                <a:cs typeface="Arial"/>
              </a:rPr>
              <a:t> </a:t>
            </a:r>
          </a:p>
        </p:txBody>
      </p:sp>
      <p:sp>
        <p:nvSpPr>
          <p:cNvPr id="5" name="Slide Number Placeholder 4">
            <a:extLst>
              <a:ext uri="{FF2B5EF4-FFF2-40B4-BE49-F238E27FC236}">
                <a16:creationId xmlns:a16="http://schemas.microsoft.com/office/drawing/2014/main" id="{DE7A581A-9DA4-16D5-BC74-921893A4CA59}"/>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83</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74F88288-FC4D-C1B4-DC9A-C472C342CF8B}"/>
              </a:ext>
            </a:extLst>
          </p:cNvPr>
          <p:cNvPicPr>
            <a:picLocks noChangeAspect="1"/>
          </p:cNvPicPr>
          <p:nvPr/>
        </p:nvPicPr>
        <p:blipFill>
          <a:blip r:embed="rId2"/>
          <a:stretch>
            <a:fillRect/>
          </a:stretch>
        </p:blipFill>
        <p:spPr>
          <a:xfrm>
            <a:off x="319995" y="2504269"/>
            <a:ext cx="1005927" cy="1005927"/>
          </a:xfrm>
          <a:prstGeom prst="rect">
            <a:avLst/>
          </a:prstGeom>
        </p:spPr>
      </p:pic>
    </p:spTree>
    <p:extLst>
      <p:ext uri="{BB962C8B-B14F-4D97-AF65-F5344CB8AC3E}">
        <p14:creationId xmlns:p14="http://schemas.microsoft.com/office/powerpoint/2010/main" val="3532811017"/>
      </p:ext>
    </p:extLst>
  </p:cSld>
  <p:clrMapOvr>
    <a:masterClrMapping/>
  </p:clrMapOvr>
  <p:transition spd="med">
    <p:fade/>
  </p:transition>
  <p:timing/>
</p:sld>
</file>

<file path=ppt/slides/slide8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C72C046B-748F-2966-8D33-704DBECE45E3}"/>
              </a:ext>
            </a:extLst>
          </p:cNvPr>
          <p:cNvSpPr>
            <a:spLocks noGrp="1"/>
          </p:cNvSpPr>
          <p:nvPr>
            <p:ph type="title"/>
          </p:nvPr>
        </p:nvSpPr>
        <p:spPr>
          <a:xfrm>
            <a:off x="822960" y="182880"/>
            <a:ext cx="7358907" cy="787032"/>
          </a:xfrm>
        </p:spPr>
        <p:txBody>
          <a:bodyPr anchor="ctr">
            <a:normAutofit/>
          </a:bodyPr>
          <a:lstStyle/>
          <a:p>
            <a:r>
              <a:rPr lang="vi" sz="2000" b="0" i="0" strike="noStrike" cap="none" spc="0" baseline="0">
                <a:solidFill>
                  <a:srgbClr val="FFFFFF"/>
                </a:solidFill>
                <a:effectLst/>
                <a:latin typeface="Arial"/>
                <a:ea typeface="Arial"/>
                <a:cs typeface="Arial"/>
              </a:rPr>
              <a:t>Môi trường làm việc thù địch</a:t>
            </a:r>
            <a:r>
              <a:rPr lang="vi" sz="2000" b="0" i="0" strike="noStrike" cap="none" spc="0" baseline="0">
                <a:solidFill>
                  <a:srgbClr val="FFFFFF"/>
                </a:solidFill>
                <a:effectLst/>
                <a:latin typeface="Arial"/>
                <a:ea typeface="Arial"/>
                <a:cs typeface="Arial"/>
              </a:rPr>
              <a:t> </a:t>
            </a:r>
          </a:p>
        </p:txBody>
      </p:sp>
      <p:sp>
        <p:nvSpPr>
          <p:cNvPr id="11" name="Date Placeholder 3">
            <a:extLst>
              <a:ext uri="{FF2B5EF4-FFF2-40B4-BE49-F238E27FC236}">
                <a16:creationId xmlns:a16="http://schemas.microsoft.com/office/drawing/2014/main" id="{273A6255-A6ED-F9CE-F0C4-EEEB2DD1C048}"/>
              </a:ext>
            </a:extLst>
          </p:cNvPr>
          <p:cNvSpPr>
            <a:spLocks noGrp="1"/>
          </p:cNvSpPr>
          <p:nvPr>
            <p:ph type="dt" sz="half" idx="2"/>
          </p:nvPr>
        </p:nvSpPr>
        <p:spPr>
          <a:xfrm>
            <a:off x="5828145" y="6558353"/>
            <a:ext cx="2869679" cy="365125"/>
          </a:xfrm>
        </p:spPr>
        <p:txBody>
          <a:bodyPr anchor="ctr">
            <a:normAutofit/>
          </a:bodyPr>
          <a:lstStyle/>
          <a:p>
            <a:pPr>
              <a:spcAft>
                <a:spcPts val="600"/>
              </a:spcAft>
            </a:pPr>
            <a:r>
              <a:rPr lang="vi" sz="900" b="0" i="0" strike="noStrike" cap="none" spc="0" baseline="0">
                <a:solidFill>
                  <a:srgbClr val="898989"/>
                </a:solidFill>
                <a:effectLst/>
                <a:latin typeface="Arial"/>
                <a:ea typeface="Arial"/>
                <a:cs typeface="Arial"/>
              </a:rPr>
              <a:t>[TÊN SỰ KIỆN] [NGÀY]</a:t>
            </a:r>
          </a:p>
        </p:txBody>
      </p:sp>
      <p:sp>
        <p:nvSpPr>
          <p:cNvPr id="5" name="Slide Number Placeholder 4">
            <a:extLst>
              <a:ext uri="{FF2B5EF4-FFF2-40B4-BE49-F238E27FC236}">
                <a16:creationId xmlns:a16="http://schemas.microsoft.com/office/drawing/2014/main" id="{DE7A581A-9DA4-16D5-BC74-921893A4CA59}"/>
              </a:ext>
            </a:extLst>
          </p:cNvPr>
          <p:cNvSpPr>
            <a:spLocks noGrp="1"/>
          </p:cNvSpPr>
          <p:nvPr>
            <p:ph type="sldNum" sz="quarter" idx="4"/>
          </p:nvPr>
        </p:nvSpPr>
        <p:spPr>
          <a:xfrm>
            <a:off x="8663437" y="6558353"/>
            <a:ext cx="480561" cy="365125"/>
          </a:xfrm>
        </p:spPr>
        <p:txBody>
          <a:bodyPr anchor="ctr">
            <a:normAutofit/>
          </a:bodyPr>
          <a:lstStyle/>
          <a:p>
            <a:pPr marL="0" marR="0" lvl="0" indent="0" defTabSz="914400" rtl="0" eaLnBrk="1" fontAlgn="auto" latinLnBrk="0" hangingPunct="1">
              <a:spcBef>
                <a:spcPct val="0"/>
              </a:spcBef>
              <a:spcAft>
                <a:spcPts val="600"/>
              </a:spcAft>
              <a:buClrTx/>
              <a:buSzTx/>
              <a:buFontTx/>
              <a:buNone/>
              <a:defRPr/>
            </a:pPr>
            <a:fld id="{BB5FC4A1-A2DE-4EB5-9A46-57D39B4235EC}" type="slidenum">
              <a:rPr kumimoji="0" lang="en-US" b="0" i="0" u="none" strike="noStrike" kern="1200" cap="none" spc="0" normalizeH="0" baseline="0" noProof="0" smtClean="0">
                <a:ln>
                  <a:noFill/>
                </a:ln>
                <a:effectLst/>
                <a:uLnTx/>
                <a:uFillTx/>
              </a:rPr>
              <a:pPr marL="0" marR="0" lvl="0" indent="0" defTabSz="914400" rtl="0" eaLnBrk="1" fontAlgn="auto" latinLnBrk="0" hangingPunct="1">
                <a:spcBef>
                  <a:spcPct val="0"/>
                </a:spcBef>
                <a:spcAft>
                  <a:spcPts val="600"/>
                </a:spcAft>
                <a:buClrTx/>
                <a:buSzTx/>
                <a:buFontTx/>
                <a:buNone/>
                <a:defRPr/>
              </a:pPr>
              <a:t>84</a:t>
            </a:fld>
            <a:endParaRPr kumimoji="0" lang="en-US" b="0" i="0" u="none" strike="noStrike" kern="1200" cap="none" spc="0" normalizeH="0" baseline="0" noProof="0">
              <a:ln>
                <a:noFill/>
              </a:ln>
              <a:effectLst/>
              <a:uLnTx/>
              <a:uFillTx/>
            </a:endParaRPr>
          </a:p>
        </p:txBody>
      </p:sp>
      <p:graphicFrame>
        <p:nvGraphicFramePr>
          <p:cNvPr id="7" name="Content Placeholder 2">
            <a:extLst>
              <a:ext uri="{FF2B5EF4-FFF2-40B4-BE49-F238E27FC236}">
                <a16:creationId xmlns:a16="http://schemas.microsoft.com/office/drawing/2014/main" id="{326AC3FF-030C-2D45-6956-69658A08DC0A}"/>
              </a:ext>
            </a:extLst>
          </p:cNvPr>
          <p:cNvGraphicFramePr>
            <a:graphicFrameLocks noGrp="1"/>
          </p:cNvGraphicFramePr>
          <p:nvPr>
            <p:ph idx="1"/>
            <p:extLst>
              <p:ext uri="{D42A27DB-BD31-4B8C-83A1-F6EECF244321}">
                <p14:modId xmlns:p14="http://schemas.microsoft.com/office/powerpoint/2010/main" val="2781359053"/>
              </p:ext>
            </p:extLst>
          </p:nvPr>
        </p:nvGraphicFramePr>
        <p:xfrm>
          <a:off x="432562" y="1508760"/>
          <a:ext cx="8074836" cy="4842074"/>
        </p:xfrm>
        <a:graphic>
          <a:graphicData uri="http://schemas.openxmlformats.org/drawingml/2006/diagram">
            <dgm:relIds xmlns:dgm="http://schemas.openxmlformats.org/drawingml/2006/diagram" r:dm="rId3" r:lo="rId4" r:qs="rId5" r:cs="rId6"/>
          </a:graphicData>
        </a:graphic>
      </p:graphicFrame>
    </p:spTree>
    <p:extLst>
      <p:ext uri="{BB962C8B-B14F-4D97-AF65-F5344CB8AC3E}">
        <p14:creationId xmlns:p14="http://schemas.microsoft.com/office/powerpoint/2010/main" val="3599240883"/>
      </p:ext>
    </p:extLst>
  </p:cSld>
  <p:clrMapOvr>
    <a:masterClrMapping/>
  </p:clrMapOvr>
  <p:transition spd="med">
    <p:fade/>
  </p:transition>
  <p:timing/>
</p:sld>
</file>

<file path=ppt/slides/slide8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C72C046B-748F-2966-8D33-704DBECE45E3}"/>
              </a:ext>
            </a:extLst>
          </p:cNvPr>
          <p:cNvSpPr>
            <a:spLocks noGrp="1"/>
          </p:cNvSpPr>
          <p:nvPr>
            <p:ph type="title"/>
          </p:nvPr>
        </p:nvSpPr>
        <p:spPr>
          <a:xfrm>
            <a:off x="822960" y="182880"/>
            <a:ext cx="7358907" cy="787032"/>
          </a:xfrm>
        </p:spPr>
        <p:txBody>
          <a:bodyPr anchor="ctr">
            <a:normAutofit/>
          </a:bodyPr>
          <a:lstStyle/>
          <a:p>
            <a:r>
              <a:rPr lang="vi" sz="2000" b="0" i="0" strike="noStrike" cap="none" spc="0" baseline="0">
                <a:solidFill>
                  <a:srgbClr val="FFFFFF"/>
                </a:solidFill>
                <a:effectLst/>
                <a:latin typeface="Arial"/>
                <a:ea typeface="Arial"/>
                <a:cs typeface="Arial"/>
              </a:rPr>
              <a:t>Ứng xử Thể chất</a:t>
            </a:r>
          </a:p>
        </p:txBody>
      </p:sp>
      <p:sp>
        <p:nvSpPr>
          <p:cNvPr id="11" name="Date Placeholder 3">
            <a:extLst>
              <a:ext uri="{FF2B5EF4-FFF2-40B4-BE49-F238E27FC236}">
                <a16:creationId xmlns:a16="http://schemas.microsoft.com/office/drawing/2014/main" id="{DEF29ED5-D549-8BDD-3AAC-C5C4263ECF57}"/>
              </a:ext>
            </a:extLst>
          </p:cNvPr>
          <p:cNvSpPr>
            <a:spLocks noGrp="1"/>
          </p:cNvSpPr>
          <p:nvPr>
            <p:ph type="dt" sz="half" idx="2"/>
          </p:nvPr>
        </p:nvSpPr>
        <p:spPr>
          <a:xfrm>
            <a:off x="5828145" y="6558353"/>
            <a:ext cx="2869679" cy="365125"/>
          </a:xfrm>
        </p:spPr>
        <p:txBody>
          <a:bodyPr/>
          <a:lstStyle/>
          <a:p>
            <a:pPr>
              <a:spcAft>
                <a:spcPts val="600"/>
              </a:spcAft>
            </a:pPr>
            <a:r>
              <a:rPr lang="vi" sz="900" b="0" i="0" strike="noStrike" cap="none" spc="0" baseline="0">
                <a:solidFill>
                  <a:srgbClr val="898989"/>
                </a:solidFill>
                <a:effectLst/>
                <a:latin typeface="Arial"/>
                <a:ea typeface="Arial"/>
                <a:cs typeface="Arial"/>
              </a:rPr>
              <a:t>[TÊN SỰ KIỆN] [NGÀY]</a:t>
            </a:r>
          </a:p>
        </p:txBody>
      </p:sp>
      <p:sp>
        <p:nvSpPr>
          <p:cNvPr id="5" name="Slide Number Placeholder 4">
            <a:extLst>
              <a:ext uri="{FF2B5EF4-FFF2-40B4-BE49-F238E27FC236}">
                <a16:creationId xmlns:a16="http://schemas.microsoft.com/office/drawing/2014/main" id="{DE7A581A-9DA4-16D5-BC74-921893A4CA59}"/>
              </a:ext>
            </a:extLst>
          </p:cNvPr>
          <p:cNvSpPr>
            <a:spLocks noGrp="1"/>
          </p:cNvSpPr>
          <p:nvPr>
            <p:ph type="sldNum" sz="quarter" idx="4"/>
          </p:nvPr>
        </p:nvSpPr>
        <p:spPr>
          <a:xfrm>
            <a:off x="8663437" y="6558353"/>
            <a:ext cx="480561" cy="365125"/>
          </a:xfrm>
        </p:spPr>
        <p:txBody>
          <a:bodyPr anchor="ctr">
            <a:normAutofit/>
          </a:bodyPr>
          <a:lstStyle/>
          <a:p>
            <a:pPr marL="0" marR="0" lvl="0" indent="0" defTabSz="914400" rtl="0" eaLnBrk="1" fontAlgn="auto" latinLnBrk="0" hangingPunct="1">
              <a:spcBef>
                <a:spcPct val="0"/>
              </a:spcBef>
              <a:spcAft>
                <a:spcPts val="600"/>
              </a:spcAft>
              <a:buClrTx/>
              <a:buSzTx/>
              <a:buFontTx/>
              <a:buNone/>
              <a:defRPr/>
            </a:pPr>
            <a:fld id="{BB5FC4A1-A2DE-4EB5-9A46-57D39B4235EC}" type="slidenum">
              <a:rPr kumimoji="0" lang="en-US" b="0" i="0" u="none" strike="noStrike" kern="1200" cap="none" spc="0" normalizeH="0" baseline="0" noProof="0" smtClean="0">
                <a:ln>
                  <a:noFill/>
                </a:ln>
                <a:effectLst/>
                <a:uLnTx/>
                <a:uFillTx/>
              </a:rPr>
              <a:pPr marL="0" marR="0" lvl="0" indent="0" defTabSz="914400" rtl="0" eaLnBrk="1" fontAlgn="auto" latinLnBrk="0" hangingPunct="1">
                <a:spcBef>
                  <a:spcPct val="0"/>
                </a:spcBef>
                <a:spcAft>
                  <a:spcPts val="600"/>
                </a:spcAft>
                <a:buClrTx/>
                <a:buSzTx/>
                <a:buFontTx/>
                <a:buNone/>
                <a:defRPr/>
              </a:pPr>
              <a:t>85</a:t>
            </a:fld>
            <a:endParaRPr kumimoji="0" lang="en-US" b="0" i="0" u="none" strike="noStrike" kern="1200" cap="none" spc="0" normalizeH="0" baseline="0" noProof="0">
              <a:ln>
                <a:noFill/>
              </a:ln>
              <a:effectLst/>
              <a:uLnTx/>
              <a:uFillTx/>
            </a:endParaRPr>
          </a:p>
        </p:txBody>
      </p:sp>
      <p:graphicFrame>
        <p:nvGraphicFramePr>
          <p:cNvPr id="7" name="Content Placeholder 2">
            <a:extLst>
              <a:ext uri="{FF2B5EF4-FFF2-40B4-BE49-F238E27FC236}">
                <a16:creationId xmlns:a16="http://schemas.microsoft.com/office/drawing/2014/main" id="{9FF50981-39CA-0B36-CED6-7DCE662A7DB7}"/>
              </a:ext>
            </a:extLst>
          </p:cNvPr>
          <p:cNvGraphicFramePr>
            <a:graphicFrameLocks noGrp="1"/>
          </p:cNvGraphicFramePr>
          <p:nvPr>
            <p:ph idx="1"/>
            <p:extLst>
              <p:ext uri="{D42A27DB-BD31-4B8C-83A1-F6EECF244321}">
                <p14:modId xmlns:p14="http://schemas.microsoft.com/office/powerpoint/2010/main" val="3631936251"/>
              </p:ext>
            </p:extLst>
          </p:nvPr>
        </p:nvGraphicFramePr>
        <p:xfrm>
          <a:off x="432562" y="1508760"/>
          <a:ext cx="8074836" cy="4842074"/>
        </p:xfrm>
        <a:graphic>
          <a:graphicData uri="http://schemas.openxmlformats.org/drawingml/2006/diagram">
            <dgm:relIds xmlns:dgm="http://schemas.openxmlformats.org/drawingml/2006/diagram" r:dm="rId3" r:lo="rId4" r:qs="rId5" r:cs="rId6"/>
          </a:graphicData>
        </a:graphic>
      </p:graphicFrame>
    </p:spTree>
    <p:extLst>
      <p:ext uri="{BB962C8B-B14F-4D97-AF65-F5344CB8AC3E}">
        <p14:creationId xmlns:p14="http://schemas.microsoft.com/office/powerpoint/2010/main" val="2999382882"/>
      </p:ext>
    </p:extLst>
  </p:cSld>
  <p:clrMapOvr>
    <a:masterClrMapping/>
  </p:clrMapOvr>
  <p:transition spd="med">
    <p:fade/>
  </p:transition>
  <p:timing/>
</p:sld>
</file>

<file path=ppt/slides/slide8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C72C046B-748F-2966-8D33-704DBECE45E3}"/>
              </a:ext>
            </a:extLst>
          </p:cNvPr>
          <p:cNvSpPr>
            <a:spLocks noGrp="1"/>
          </p:cNvSpPr>
          <p:nvPr>
            <p:ph type="title"/>
          </p:nvPr>
        </p:nvSpPr>
        <p:spPr>
          <a:xfrm>
            <a:off x="822960" y="182880"/>
            <a:ext cx="7358907" cy="787032"/>
          </a:xfrm>
        </p:spPr>
        <p:txBody>
          <a:bodyPr anchor="ctr">
            <a:normAutofit/>
          </a:bodyPr>
          <a:lstStyle/>
          <a:p>
            <a:r>
              <a:rPr lang="vi" sz="2000" b="0" i="0" strike="noStrike" cap="none" spc="0" baseline="0">
                <a:solidFill>
                  <a:srgbClr val="FFFFFF"/>
                </a:solidFill>
                <a:effectLst/>
                <a:latin typeface="Arial"/>
                <a:ea typeface="Arial"/>
                <a:cs typeface="Arial"/>
              </a:rPr>
              <a:t>Ứng xử bằng lời nói</a:t>
            </a:r>
          </a:p>
        </p:txBody>
      </p:sp>
      <p:sp>
        <p:nvSpPr>
          <p:cNvPr id="11" name="Date Placeholder 3">
            <a:extLst>
              <a:ext uri="{FF2B5EF4-FFF2-40B4-BE49-F238E27FC236}">
                <a16:creationId xmlns:a16="http://schemas.microsoft.com/office/drawing/2014/main" id="{DEF29ED5-D549-8BDD-3AAC-C5C4263ECF57}"/>
              </a:ext>
            </a:extLst>
          </p:cNvPr>
          <p:cNvSpPr>
            <a:spLocks noGrp="1"/>
          </p:cNvSpPr>
          <p:nvPr>
            <p:ph type="dt" sz="half" idx="2"/>
          </p:nvPr>
        </p:nvSpPr>
        <p:spPr>
          <a:xfrm>
            <a:off x="5828145" y="6558353"/>
            <a:ext cx="2869679" cy="365125"/>
          </a:xfrm>
        </p:spPr>
        <p:txBody>
          <a:bodyPr/>
          <a:lstStyle/>
          <a:p>
            <a:pPr>
              <a:spcAft>
                <a:spcPts val="600"/>
              </a:spcAft>
            </a:pPr>
            <a:r>
              <a:rPr lang="vi" sz="900" b="0" i="0" strike="noStrike" cap="none" spc="0" baseline="0">
                <a:solidFill>
                  <a:srgbClr val="898989"/>
                </a:solidFill>
                <a:effectLst/>
                <a:latin typeface="Arial"/>
                <a:ea typeface="Arial"/>
                <a:cs typeface="Arial"/>
              </a:rPr>
              <a:t>[TÊN SỰ KIỆN] [NGÀY]</a:t>
            </a:r>
          </a:p>
        </p:txBody>
      </p:sp>
      <p:sp>
        <p:nvSpPr>
          <p:cNvPr id="5" name="Slide Number Placeholder 4">
            <a:extLst>
              <a:ext uri="{FF2B5EF4-FFF2-40B4-BE49-F238E27FC236}">
                <a16:creationId xmlns:a16="http://schemas.microsoft.com/office/drawing/2014/main" id="{DE7A581A-9DA4-16D5-BC74-921893A4CA59}"/>
              </a:ext>
            </a:extLst>
          </p:cNvPr>
          <p:cNvSpPr>
            <a:spLocks noGrp="1"/>
          </p:cNvSpPr>
          <p:nvPr>
            <p:ph type="sldNum" sz="quarter" idx="4"/>
          </p:nvPr>
        </p:nvSpPr>
        <p:spPr>
          <a:xfrm>
            <a:off x="8663437" y="6558353"/>
            <a:ext cx="480561" cy="365125"/>
          </a:xfrm>
        </p:spPr>
        <p:txBody>
          <a:bodyPr anchor="ctr">
            <a:normAutofit/>
          </a:bodyPr>
          <a:lstStyle/>
          <a:p>
            <a:pPr marL="0" marR="0" lvl="0" indent="0" defTabSz="914400" rtl="0" eaLnBrk="1" fontAlgn="auto" latinLnBrk="0" hangingPunct="1">
              <a:spcBef>
                <a:spcPct val="0"/>
              </a:spcBef>
              <a:spcAft>
                <a:spcPts val="600"/>
              </a:spcAft>
              <a:buClrTx/>
              <a:buSzTx/>
              <a:buFontTx/>
              <a:buNone/>
              <a:defRPr/>
            </a:pPr>
            <a:fld id="{BB5FC4A1-A2DE-4EB5-9A46-57D39B4235EC}" type="slidenum">
              <a:rPr kumimoji="0" lang="en-US" b="0" i="0" u="none" strike="noStrike" kern="1200" cap="none" spc="0" normalizeH="0" baseline="0" noProof="0" smtClean="0">
                <a:ln>
                  <a:noFill/>
                </a:ln>
                <a:effectLst/>
                <a:uLnTx/>
                <a:uFillTx/>
              </a:rPr>
              <a:pPr marL="0" marR="0" lvl="0" indent="0" defTabSz="914400" rtl="0" eaLnBrk="1" fontAlgn="auto" latinLnBrk="0" hangingPunct="1">
                <a:spcBef>
                  <a:spcPct val="0"/>
                </a:spcBef>
                <a:spcAft>
                  <a:spcPts val="600"/>
                </a:spcAft>
                <a:buClrTx/>
                <a:buSzTx/>
                <a:buFontTx/>
                <a:buNone/>
                <a:defRPr/>
              </a:pPr>
              <a:t>86</a:t>
            </a:fld>
            <a:endParaRPr kumimoji="0" lang="en-US" b="0" i="0" u="none" strike="noStrike" kern="1200" cap="none" spc="0" normalizeH="0" baseline="0" noProof="0">
              <a:ln>
                <a:noFill/>
              </a:ln>
              <a:effectLst/>
              <a:uLnTx/>
              <a:uFillTx/>
            </a:endParaRPr>
          </a:p>
        </p:txBody>
      </p:sp>
      <p:graphicFrame>
        <p:nvGraphicFramePr>
          <p:cNvPr id="7" name="Content Placeholder 2">
            <a:extLst>
              <a:ext uri="{FF2B5EF4-FFF2-40B4-BE49-F238E27FC236}">
                <a16:creationId xmlns:a16="http://schemas.microsoft.com/office/drawing/2014/main" id="{9FF50981-39CA-0B36-CED6-7DCE662A7DB7}"/>
              </a:ext>
            </a:extLst>
          </p:cNvPr>
          <p:cNvGraphicFramePr>
            <a:graphicFrameLocks noGrp="1"/>
          </p:cNvGraphicFramePr>
          <p:nvPr>
            <p:ph idx="1"/>
          </p:nvPr>
        </p:nvGraphicFramePr>
        <p:xfrm>
          <a:off x="432562" y="1508760"/>
          <a:ext cx="8074836" cy="4842074"/>
        </p:xfrm>
        <a:graphic>
          <a:graphicData uri="http://schemas.openxmlformats.org/drawingml/2006/diagram">
            <dgm:relIds xmlns:dgm="http://schemas.openxmlformats.org/drawingml/2006/diagram" r:dm="rId3" r:lo="rId4" r:qs="rId5" r:cs="rId6"/>
          </a:graphicData>
        </a:graphic>
      </p:graphicFrame>
    </p:spTree>
    <p:extLst>
      <p:ext uri="{BB962C8B-B14F-4D97-AF65-F5344CB8AC3E}">
        <p14:creationId xmlns:p14="http://schemas.microsoft.com/office/powerpoint/2010/main" val="592238315"/>
      </p:ext>
    </p:extLst>
  </p:cSld>
  <p:clrMapOvr>
    <a:masterClrMapping/>
  </p:clrMapOvr>
  <p:transition spd="med">
    <p:fade/>
  </p:transition>
  <p:timing/>
</p:sld>
</file>

<file path=ppt/slides/slide8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C72C046B-748F-2966-8D33-704DBECE45E3}"/>
              </a:ext>
            </a:extLst>
          </p:cNvPr>
          <p:cNvSpPr>
            <a:spLocks noGrp="1"/>
          </p:cNvSpPr>
          <p:nvPr>
            <p:ph type="title"/>
          </p:nvPr>
        </p:nvSpPr>
        <p:spPr>
          <a:xfrm>
            <a:off x="822960" y="182880"/>
            <a:ext cx="7358907" cy="787032"/>
          </a:xfrm>
        </p:spPr>
        <p:txBody>
          <a:bodyPr anchor="ctr">
            <a:normAutofit/>
          </a:bodyPr>
          <a:lstStyle/>
          <a:p>
            <a:r>
              <a:rPr lang="vi" sz="2000" b="0" i="0" strike="noStrike" cap="none" spc="0" baseline="0">
                <a:solidFill>
                  <a:srgbClr val="FFFFFF"/>
                </a:solidFill>
                <a:effectLst/>
                <a:latin typeface="Arial"/>
                <a:ea typeface="Arial"/>
                <a:cs typeface="Arial"/>
              </a:rPr>
              <a:t>Ứng xử Trực quan</a:t>
            </a:r>
          </a:p>
        </p:txBody>
      </p:sp>
      <p:sp>
        <p:nvSpPr>
          <p:cNvPr id="11" name="Date Placeholder 3">
            <a:extLst>
              <a:ext uri="{FF2B5EF4-FFF2-40B4-BE49-F238E27FC236}">
                <a16:creationId xmlns:a16="http://schemas.microsoft.com/office/drawing/2014/main" id="{C7CB3765-6AA2-71A2-3022-4EA5062FBC2B}"/>
              </a:ext>
            </a:extLst>
          </p:cNvPr>
          <p:cNvSpPr>
            <a:spLocks noGrp="1"/>
          </p:cNvSpPr>
          <p:nvPr>
            <p:ph type="dt" sz="half" idx="2"/>
          </p:nvPr>
        </p:nvSpPr>
        <p:spPr>
          <a:xfrm>
            <a:off x="5828145" y="6558353"/>
            <a:ext cx="2869679" cy="365125"/>
          </a:xfrm>
        </p:spPr>
        <p:txBody>
          <a:bodyPr/>
          <a:lstStyle/>
          <a:p>
            <a:pPr>
              <a:spcAft>
                <a:spcPts val="600"/>
              </a:spcAft>
            </a:pPr>
            <a:r>
              <a:rPr lang="vi" sz="900" b="0" i="0" strike="noStrike" cap="none" spc="0" baseline="0">
                <a:solidFill>
                  <a:srgbClr val="898989"/>
                </a:solidFill>
                <a:effectLst/>
                <a:latin typeface="Arial"/>
                <a:ea typeface="Arial"/>
                <a:cs typeface="Arial"/>
              </a:rPr>
              <a:t>[TÊN SỰ KIỆN] [NGÀY]</a:t>
            </a:r>
          </a:p>
        </p:txBody>
      </p:sp>
      <p:sp>
        <p:nvSpPr>
          <p:cNvPr id="5" name="Slide Number Placeholder 4">
            <a:extLst>
              <a:ext uri="{FF2B5EF4-FFF2-40B4-BE49-F238E27FC236}">
                <a16:creationId xmlns:a16="http://schemas.microsoft.com/office/drawing/2014/main" id="{DE7A581A-9DA4-16D5-BC74-921893A4CA59}"/>
              </a:ext>
            </a:extLst>
          </p:cNvPr>
          <p:cNvSpPr>
            <a:spLocks noGrp="1"/>
          </p:cNvSpPr>
          <p:nvPr>
            <p:ph type="sldNum" sz="quarter" idx="4"/>
          </p:nvPr>
        </p:nvSpPr>
        <p:spPr>
          <a:xfrm>
            <a:off x="8663437" y="6558353"/>
            <a:ext cx="480561" cy="365125"/>
          </a:xfrm>
        </p:spPr>
        <p:txBody>
          <a:bodyPr anchor="ctr">
            <a:normAutofit/>
          </a:bodyPr>
          <a:lstStyle/>
          <a:p>
            <a:pPr marL="0" marR="0" lvl="0" indent="0" defTabSz="914400" rtl="0" eaLnBrk="1" fontAlgn="auto" latinLnBrk="0" hangingPunct="1">
              <a:spcBef>
                <a:spcPct val="0"/>
              </a:spcBef>
              <a:spcAft>
                <a:spcPts val="600"/>
              </a:spcAft>
              <a:buClrTx/>
              <a:buSzTx/>
              <a:buFontTx/>
              <a:buNone/>
              <a:defRPr/>
            </a:pPr>
            <a:fld id="{BB5FC4A1-A2DE-4EB5-9A46-57D39B4235EC}" type="slidenum">
              <a:rPr kumimoji="0" lang="en-US" b="0" i="0" u="none" strike="noStrike" kern="1200" cap="none" spc="0" normalizeH="0" baseline="0" noProof="0" smtClean="0">
                <a:ln>
                  <a:noFill/>
                </a:ln>
                <a:effectLst/>
                <a:uLnTx/>
                <a:uFillTx/>
              </a:rPr>
              <a:pPr marL="0" marR="0" lvl="0" indent="0" defTabSz="914400" rtl="0" eaLnBrk="1" fontAlgn="auto" latinLnBrk="0" hangingPunct="1">
                <a:spcBef>
                  <a:spcPct val="0"/>
                </a:spcBef>
                <a:spcAft>
                  <a:spcPts val="600"/>
                </a:spcAft>
                <a:buClrTx/>
                <a:buSzTx/>
                <a:buFontTx/>
                <a:buNone/>
                <a:defRPr/>
              </a:pPr>
              <a:t>87</a:t>
            </a:fld>
            <a:endParaRPr kumimoji="0" lang="en-US" b="0" i="0" u="none" strike="noStrike" kern="1200" cap="none" spc="0" normalizeH="0" baseline="0" noProof="0">
              <a:ln>
                <a:noFill/>
              </a:ln>
              <a:effectLst/>
              <a:uLnTx/>
              <a:uFillTx/>
            </a:endParaRPr>
          </a:p>
        </p:txBody>
      </p:sp>
      <p:graphicFrame>
        <p:nvGraphicFramePr>
          <p:cNvPr id="7" name="Content Placeholder 2">
            <a:extLst>
              <a:ext uri="{FF2B5EF4-FFF2-40B4-BE49-F238E27FC236}">
                <a16:creationId xmlns:a16="http://schemas.microsoft.com/office/drawing/2014/main" id="{48642DFA-9A54-89FE-969E-1EBA2C77F7C6}"/>
              </a:ext>
            </a:extLst>
          </p:cNvPr>
          <p:cNvGraphicFramePr>
            <a:graphicFrameLocks noGrp="1"/>
          </p:cNvGraphicFramePr>
          <p:nvPr>
            <p:ph idx="1"/>
            <p:extLst>
              <p:ext uri="{D42A27DB-BD31-4B8C-83A1-F6EECF244321}">
                <p14:modId xmlns:p14="http://schemas.microsoft.com/office/powerpoint/2010/main" val="390766027"/>
              </p:ext>
            </p:extLst>
          </p:nvPr>
        </p:nvGraphicFramePr>
        <p:xfrm>
          <a:off x="432562" y="1508760"/>
          <a:ext cx="8074836" cy="4842074"/>
        </p:xfrm>
        <a:graphic>
          <a:graphicData uri="http://schemas.openxmlformats.org/drawingml/2006/diagram">
            <dgm:relIds xmlns:dgm="http://schemas.openxmlformats.org/drawingml/2006/diagram" r:dm="rId3" r:lo="rId4" r:qs="rId5" r:cs="rId6"/>
          </a:graphicData>
        </a:graphic>
      </p:graphicFrame>
    </p:spTree>
    <p:extLst>
      <p:ext uri="{BB962C8B-B14F-4D97-AF65-F5344CB8AC3E}">
        <p14:creationId xmlns:p14="http://schemas.microsoft.com/office/powerpoint/2010/main" val="2821667551"/>
      </p:ext>
    </p:extLst>
  </p:cSld>
  <p:clrMapOvr>
    <a:masterClrMapping/>
  </p:clrMapOvr>
  <p:transition spd="med">
    <p:fade/>
  </p:transition>
  <p:timing/>
</p:sld>
</file>

<file path=ppt/slides/slide8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C72C046B-748F-2966-8D33-704DBECE45E3}"/>
              </a:ext>
            </a:extLst>
          </p:cNvPr>
          <p:cNvSpPr>
            <a:spLocks noGrp="1"/>
          </p:cNvSpPr>
          <p:nvPr>
            <p:ph type="title"/>
          </p:nvPr>
        </p:nvSpPr>
        <p:spPr>
          <a:xfrm>
            <a:off x="822960" y="182880"/>
            <a:ext cx="7358907" cy="787032"/>
          </a:xfrm>
        </p:spPr>
        <p:txBody>
          <a:bodyPr anchor="ctr">
            <a:normAutofit/>
          </a:bodyPr>
          <a:lstStyle/>
          <a:p>
            <a:r>
              <a:rPr lang="vi" sz="2000" b="0" i="0" strike="noStrike" cap="none" spc="0" baseline="0">
                <a:solidFill>
                  <a:srgbClr val="FFFFFF"/>
                </a:solidFill>
                <a:effectLst/>
                <a:latin typeface="Arial"/>
                <a:ea typeface="Arial"/>
                <a:cs typeface="Arial"/>
              </a:rPr>
              <a:t>Ví dụ về Hành vi Khác</a:t>
            </a:r>
          </a:p>
        </p:txBody>
      </p:sp>
      <p:sp>
        <p:nvSpPr>
          <p:cNvPr id="11" name="Date Placeholder 3">
            <a:extLst>
              <a:ext uri="{FF2B5EF4-FFF2-40B4-BE49-F238E27FC236}">
                <a16:creationId xmlns:a16="http://schemas.microsoft.com/office/drawing/2014/main" id="{38B409AB-F7DC-627A-C93B-B05B70206370}"/>
              </a:ext>
            </a:extLst>
          </p:cNvPr>
          <p:cNvSpPr>
            <a:spLocks noGrp="1"/>
          </p:cNvSpPr>
          <p:nvPr>
            <p:ph type="dt" sz="half" idx="2"/>
          </p:nvPr>
        </p:nvSpPr>
        <p:spPr>
          <a:xfrm>
            <a:off x="5828145" y="6558353"/>
            <a:ext cx="2869679" cy="365125"/>
          </a:xfrm>
        </p:spPr>
        <p:txBody>
          <a:bodyPr/>
          <a:lstStyle/>
          <a:p>
            <a:pPr>
              <a:spcAft>
                <a:spcPts val="600"/>
              </a:spcAft>
            </a:pPr>
            <a:r>
              <a:rPr lang="vi" sz="900" b="0" i="0" strike="noStrike" cap="none" spc="0" baseline="0">
                <a:solidFill>
                  <a:srgbClr val="898989"/>
                </a:solidFill>
                <a:effectLst/>
                <a:latin typeface="Arial"/>
                <a:ea typeface="Arial"/>
                <a:cs typeface="Arial"/>
              </a:rPr>
              <a:t>[TÊN SỰ KIỆN] [NGÀY]</a:t>
            </a:r>
          </a:p>
        </p:txBody>
      </p:sp>
      <p:sp>
        <p:nvSpPr>
          <p:cNvPr id="5" name="Slide Number Placeholder 4">
            <a:extLst>
              <a:ext uri="{FF2B5EF4-FFF2-40B4-BE49-F238E27FC236}">
                <a16:creationId xmlns:a16="http://schemas.microsoft.com/office/drawing/2014/main" id="{DE7A581A-9DA4-16D5-BC74-921893A4CA59}"/>
              </a:ext>
            </a:extLst>
          </p:cNvPr>
          <p:cNvSpPr>
            <a:spLocks noGrp="1"/>
          </p:cNvSpPr>
          <p:nvPr>
            <p:ph type="sldNum" sz="quarter" idx="4"/>
          </p:nvPr>
        </p:nvSpPr>
        <p:spPr>
          <a:xfrm>
            <a:off x="8663437" y="6558353"/>
            <a:ext cx="480561" cy="365125"/>
          </a:xfrm>
        </p:spPr>
        <p:txBody>
          <a:bodyPr anchor="ctr">
            <a:normAutofit/>
          </a:bodyPr>
          <a:lstStyle/>
          <a:p>
            <a:pPr marL="0" marR="0" lvl="0" indent="0" defTabSz="914400" rtl="0" eaLnBrk="1" fontAlgn="auto" latinLnBrk="0" hangingPunct="1">
              <a:spcBef>
                <a:spcPct val="0"/>
              </a:spcBef>
              <a:spcAft>
                <a:spcPts val="600"/>
              </a:spcAft>
              <a:buClrTx/>
              <a:buSzTx/>
              <a:buFontTx/>
              <a:buNone/>
              <a:defRPr/>
            </a:pPr>
            <a:fld id="{BB5FC4A1-A2DE-4EB5-9A46-57D39B4235EC}" type="slidenum">
              <a:rPr kumimoji="0" lang="en-US" b="0" i="0" u="none" strike="noStrike" kern="1200" cap="none" spc="0" normalizeH="0" baseline="0" noProof="0" smtClean="0">
                <a:ln>
                  <a:noFill/>
                </a:ln>
                <a:effectLst/>
                <a:uLnTx/>
                <a:uFillTx/>
              </a:rPr>
              <a:pPr marL="0" marR="0" lvl="0" indent="0" defTabSz="914400" rtl="0" eaLnBrk="1" fontAlgn="auto" latinLnBrk="0" hangingPunct="1">
                <a:spcBef>
                  <a:spcPct val="0"/>
                </a:spcBef>
                <a:spcAft>
                  <a:spcPts val="600"/>
                </a:spcAft>
                <a:buClrTx/>
                <a:buSzTx/>
                <a:buFontTx/>
                <a:buNone/>
                <a:defRPr/>
              </a:pPr>
              <a:t>88</a:t>
            </a:fld>
            <a:endParaRPr kumimoji="0" lang="en-US" b="0" i="0" u="none" strike="noStrike" kern="1200" cap="none" spc="0" normalizeH="0" baseline="0" noProof="0">
              <a:ln>
                <a:noFill/>
              </a:ln>
              <a:effectLst/>
              <a:uLnTx/>
              <a:uFillTx/>
            </a:endParaRPr>
          </a:p>
        </p:txBody>
      </p:sp>
      <p:graphicFrame>
        <p:nvGraphicFramePr>
          <p:cNvPr id="7" name="Content Placeholder 2">
            <a:extLst>
              <a:ext uri="{FF2B5EF4-FFF2-40B4-BE49-F238E27FC236}">
                <a16:creationId xmlns:a16="http://schemas.microsoft.com/office/drawing/2014/main" id="{92E98F44-3337-B2A9-FF4D-0E4BDDF68B03}"/>
              </a:ext>
            </a:extLst>
          </p:cNvPr>
          <p:cNvGraphicFramePr>
            <a:graphicFrameLocks noGrp="1"/>
          </p:cNvGraphicFramePr>
          <p:nvPr>
            <p:ph idx="1"/>
            <p:extLst>
              <p:ext uri="{D42A27DB-BD31-4B8C-83A1-F6EECF244321}">
                <p14:modId xmlns:p14="http://schemas.microsoft.com/office/powerpoint/2010/main" val="4164710342"/>
              </p:ext>
            </p:extLst>
          </p:nvPr>
        </p:nvGraphicFramePr>
        <p:xfrm>
          <a:off x="432562" y="1508760"/>
          <a:ext cx="8074836" cy="4842074"/>
        </p:xfrm>
        <a:graphic>
          <a:graphicData uri="http://schemas.openxmlformats.org/drawingml/2006/diagram">
            <dgm:relIds xmlns:dgm="http://schemas.openxmlformats.org/drawingml/2006/diagram" r:dm="rId3" r:lo="rId4" r:qs="rId5" r:cs="rId6"/>
          </a:graphicData>
        </a:graphic>
      </p:graphicFrame>
    </p:spTree>
    <p:extLst>
      <p:ext uri="{BB962C8B-B14F-4D97-AF65-F5344CB8AC3E}">
        <p14:creationId xmlns:p14="http://schemas.microsoft.com/office/powerpoint/2010/main" val="556222733"/>
      </p:ext>
    </p:extLst>
  </p:cSld>
  <p:clrMapOvr>
    <a:masterClrMapping/>
  </p:clrMapOvr>
  <p:transition spd="med">
    <p:fade/>
  </p:transition>
  <p:timing/>
</p:sld>
</file>

<file path=ppt/slides/slide8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6" name="Title 5">
            <a:extLst>
              <a:ext uri="{FF2B5EF4-FFF2-40B4-BE49-F238E27FC236}">
                <a16:creationId xmlns:a16="http://schemas.microsoft.com/office/drawing/2014/main" id="{A1BC8832-E6FA-A044-8BE9-91D33BA6EA48}"/>
              </a:ext>
            </a:extLst>
          </p:cNvPr>
          <p:cNvSpPr>
            <a:spLocks noGrp="1"/>
          </p:cNvSpPr>
          <p:nvPr>
            <p:ph type="title"/>
          </p:nvPr>
        </p:nvSpPr>
        <p:spPr/>
        <p:txBody>
          <a:bodyPr/>
          <a:lstStyle/>
          <a:p>
            <a:r>
              <a:rPr lang="vi" sz="3200" b="0" i="0" strike="noStrike" cap="none" spc="0" baseline="0">
                <a:solidFill>
                  <a:srgbClr val="FFFFFF"/>
                </a:solidFill>
                <a:effectLst/>
                <a:latin typeface="Arial"/>
                <a:ea typeface="Arial"/>
                <a:cs typeface="Arial"/>
              </a:rPr>
              <a:t>QUIZ</a:t>
            </a:r>
            <a:br>
              <a:rPr sz="1500"/>
            </a:br>
            <a:endParaRPr lang="en-US"/>
          </a:p>
        </p:txBody>
      </p:sp>
      <p:sp>
        <p:nvSpPr>
          <p:cNvPr id="10" name="Date Placeholder 9">
            <a:extLst>
              <a:ext uri="{FF2B5EF4-FFF2-40B4-BE49-F238E27FC236}">
                <a16:creationId xmlns:a16="http://schemas.microsoft.com/office/drawing/2014/main" id="{75AAB6F5-5329-B445-8D17-37495B756E39}"/>
              </a:ext>
            </a:extLst>
          </p:cNvPr>
          <p:cNvSpPr>
            <a:spLocks noGrp="1"/>
          </p:cNvSpPr>
          <p:nvPr>
            <p:ph type="dt" sz="half" idx="2"/>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r>
              <a:rPr lang="vi" sz="900" b="0" i="0" strike="noStrike" cap="none" spc="0" baseline="0">
                <a:solidFill>
                  <a:srgbClr val="898989"/>
                </a:solidFill>
                <a:effectLst/>
                <a:latin typeface="Arial"/>
                <a:ea typeface="Arial"/>
                <a:cs typeface="Arial"/>
              </a:rPr>
              <a:t>[TÊN SỰ KIỆN] [NGÀY]</a:t>
            </a:r>
          </a:p>
        </p:txBody>
      </p:sp>
      <p:sp>
        <p:nvSpPr>
          <p:cNvPr id="11" name="Slide Number Placeholder 10">
            <a:extLst>
              <a:ext uri="{FF2B5EF4-FFF2-40B4-BE49-F238E27FC236}">
                <a16:creationId xmlns:a16="http://schemas.microsoft.com/office/drawing/2014/main" id="{8FA612DC-36BD-184E-9261-ABB1CD2A97F2}"/>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89</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4885616"/>
      </p:ext>
    </p:extLst>
  </p:cSld>
  <p:clrMapOvr>
    <a:masterClrMapping/>
  </p:clrMapOvr>
  <p:transition spd="med">
    <p:fade/>
  </p:transition>
  <p:timing/>
</p:sld>
</file>

<file path=ppt/slides/slide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6" name="Picture 5" descr="Question mark on green pastel background">
            <a:extLst>
              <a:ext uri="{FF2B5EF4-FFF2-40B4-BE49-F238E27FC236}">
                <a16:creationId xmlns:a16="http://schemas.microsoft.com/office/drawing/2014/main" id="{55D63FA7-36FC-399D-D3E2-6BBF1A6BFB5A}"/>
              </a:ext>
            </a:extLst>
          </p:cNvPr>
          <p:cNvPicPr>
            <a:picLocks noChangeAspect="1"/>
          </p:cNvPicPr>
          <p:nvPr/>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BA5CEB6B-2EA3-EC2E-608D-27DB9FFED60B}"/>
              </a:ext>
            </a:extLst>
          </p:cNvPr>
          <p:cNvSpPr>
            <a:spLocks noGrp="1"/>
          </p:cNvSpPr>
          <p:nvPr>
            <p:ph type="title"/>
          </p:nvPr>
        </p:nvSpPr>
        <p:spPr>
          <a:xfrm>
            <a:off x="790526" y="360864"/>
            <a:ext cx="7358907" cy="787032"/>
          </a:xfrm>
        </p:spPr>
        <p:txBody>
          <a:bodyPr/>
          <a:lstStyle/>
          <a:p>
            <a:r>
              <a:rPr lang="vi" sz="3600" b="1" i="0" strike="noStrike" cap="none" spc="0" baseline="0">
                <a:solidFill>
                  <a:srgbClr val="000000"/>
                </a:solidFill>
                <a:effectLst/>
                <a:latin typeface="Arial"/>
                <a:ea typeface="Arial"/>
                <a:cs typeface="Arial"/>
              </a:rPr>
              <a:t>Bạn muốn làm gì? </a:t>
            </a:r>
          </a:p>
        </p:txBody>
      </p:sp>
      <p:sp>
        <p:nvSpPr>
          <p:cNvPr id="3" name="Content Placeholder 2">
            <a:extLst>
              <a:ext uri="{FF2B5EF4-FFF2-40B4-BE49-F238E27FC236}">
                <a16:creationId xmlns:a16="http://schemas.microsoft.com/office/drawing/2014/main" id="{CA2FF7CF-60E7-D199-0484-6A52CA448A74}"/>
              </a:ext>
            </a:extLst>
          </p:cNvPr>
          <p:cNvSpPr>
            <a:spLocks noGrp="1"/>
          </p:cNvSpPr>
          <p:nvPr>
            <p:ph idx="1"/>
          </p:nvPr>
        </p:nvSpPr>
        <p:spPr>
          <a:xfrm>
            <a:off x="534582" y="1803591"/>
            <a:ext cx="8074836" cy="4842074"/>
          </a:xfrm>
        </p:spPr>
        <p:txBody>
          <a:bodyPr>
            <a:normAutofit/>
          </a:bodyPr>
          <a:lstStyle/>
          <a:p>
            <a:pPr marL="457200" indent="-457200">
              <a:buFont typeface="+mj-lt"/>
              <a:buAutoNum type="arabicPeriod"/>
            </a:pPr>
            <a:r>
              <a:rPr lang="vi" sz="3600" b="0" i="0" strike="noStrike" cap="none" spc="0" baseline="0">
                <a:solidFill>
                  <a:srgbClr val="000000"/>
                </a:solidFill>
                <a:effectLst/>
                <a:latin typeface="Arial"/>
                <a:ea typeface="Arial"/>
                <a:cs typeface="Arial"/>
              </a:rPr>
              <a:t>Tham gia vào cuộc vui.</a:t>
            </a:r>
            <a:r>
              <a:rPr lang="vi" sz="3600" b="0" i="0" strike="noStrike" cap="none" spc="0" baseline="0">
                <a:solidFill>
                  <a:srgbClr val="000000"/>
                </a:solidFill>
                <a:effectLst/>
                <a:latin typeface="Arial"/>
                <a:ea typeface="Arial"/>
                <a:cs typeface="Arial"/>
              </a:rPr>
              <a:t> </a:t>
            </a:r>
            <a:r>
              <a:rPr lang="vi" sz="3600" b="0" i="0" strike="noStrike" cap="none" spc="0" baseline="0">
                <a:solidFill>
                  <a:srgbClr val="000000"/>
                </a:solidFill>
                <a:effectLst/>
                <a:latin typeface="Arial"/>
                <a:ea typeface="Arial"/>
                <a:cs typeface="Arial"/>
              </a:rPr>
              <a:t>Ném một chiếc zinger của riêng bạn.</a:t>
            </a:r>
            <a:r>
              <a:rPr lang="vi" sz="3600" b="0" i="0" strike="noStrike" cap="none" spc="0" baseline="0">
                <a:solidFill>
                  <a:srgbClr val="000000"/>
                </a:solidFill>
                <a:effectLst/>
                <a:latin typeface="Arial"/>
                <a:ea typeface="Arial"/>
                <a:cs typeface="Arial"/>
              </a:rPr>
              <a:t> </a:t>
            </a:r>
          </a:p>
          <a:p>
            <a:pPr marL="457200" indent="-457200">
              <a:buFont typeface="+mj-lt"/>
              <a:buAutoNum type="arabicPeriod"/>
            </a:pPr>
            <a:r>
              <a:rPr lang="vi" sz="3600" b="0" i="0" strike="noStrike" cap="none" spc="0" baseline="0">
                <a:solidFill>
                  <a:srgbClr val="000000"/>
                </a:solidFill>
                <a:effectLst/>
                <a:latin typeface="Arial"/>
                <a:ea typeface="Arial"/>
                <a:cs typeface="Arial"/>
              </a:rPr>
              <a:t>Chuyển hướng cuộc trò chuyện trở lại để thiết kế ý tưởng.</a:t>
            </a:r>
            <a:r>
              <a:rPr lang="vi" sz="3600" b="0" i="0" strike="noStrike" cap="none" spc="0" baseline="0">
                <a:solidFill>
                  <a:srgbClr val="000000"/>
                </a:solidFill>
                <a:effectLst/>
                <a:latin typeface="Arial"/>
                <a:ea typeface="Arial"/>
                <a:cs typeface="Arial"/>
              </a:rPr>
              <a:t> </a:t>
            </a:r>
          </a:p>
          <a:p>
            <a:pPr marL="457200" indent="-457200">
              <a:buFont typeface="+mj-lt"/>
              <a:buAutoNum type="arabicPeriod"/>
            </a:pPr>
            <a:r>
              <a:rPr lang="vi" sz="3600" b="0" i="0" strike="noStrike" cap="none" spc="0" baseline="0">
                <a:solidFill>
                  <a:srgbClr val="000000"/>
                </a:solidFill>
                <a:effectLst/>
                <a:latin typeface="Arial"/>
                <a:ea typeface="Arial"/>
                <a:cs typeface="Arial"/>
              </a:rPr>
              <a:t>Chuyển hướng cuộc trò chuyện, nhưng cũng thu hút sự chú ý đến sự không phù hợp của những gì đang được nói.</a:t>
            </a:r>
            <a:r>
              <a:rPr lang="vi" sz="3600" b="0" i="0" strike="noStrike" cap="none" spc="0" baseline="0">
                <a:solidFill>
                  <a:srgbClr val="000000"/>
                </a:solidFill>
                <a:effectLst/>
                <a:latin typeface="Arial"/>
                <a:ea typeface="Arial"/>
                <a:cs typeface="Arial"/>
              </a:rPr>
              <a:t> </a:t>
            </a:r>
          </a:p>
        </p:txBody>
      </p:sp>
      <p:sp>
        <p:nvSpPr>
          <p:cNvPr id="5" name="Slide Number Placeholder 4">
            <a:extLst>
              <a:ext uri="{FF2B5EF4-FFF2-40B4-BE49-F238E27FC236}">
                <a16:creationId xmlns:a16="http://schemas.microsoft.com/office/drawing/2014/main" id="{7D6DF181-A823-A41E-77EA-913C59F071F8}"/>
              </a:ext>
            </a:extLst>
          </p:cNvPr>
          <p:cNvSpPr>
            <a:spLocks noGrp="1"/>
          </p:cNvSpPr>
          <p:nvPr>
            <p:ph type="sldNum" sz="quarter" idx="4"/>
          </p:nvPr>
        </p:nvSpPr>
        <p:spPr/>
        <p:txBody>
          <a:bodyPr/>
          <a:lstStyle/>
          <a:p>
            <a:fld id="{BB5FC4A1-A2DE-4EB5-9A46-57D39B4235EC}" type="slidenum">
              <a:rPr lang="en-US" smtClean="0"/>
              <a:t>9</a:t>
            </a:fld>
            <a:endParaRPr lang="en-US"/>
          </a:p>
        </p:txBody>
      </p:sp>
    </p:spTree>
    <p:extLst>
      <p:ext uri="{BB962C8B-B14F-4D97-AF65-F5344CB8AC3E}">
        <p14:creationId xmlns:p14="http://schemas.microsoft.com/office/powerpoint/2010/main" val="2060018589"/>
      </p:ext>
    </p:extLst>
  </p:cSld>
  <p:clrMapOvr>
    <a:masterClrMapping/>
  </p:clrMapOvr>
  <p:transition spd="med">
    <p:fade/>
  </p:transition>
  <p:timing/>
</p:sld>
</file>

<file path=ppt/slides/slide9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C72C046B-748F-2966-8D33-704DBECE45E3}"/>
              </a:ext>
            </a:extLst>
          </p:cNvPr>
          <p:cNvSpPr>
            <a:spLocks noGrp="1"/>
          </p:cNvSpPr>
          <p:nvPr>
            <p:ph type="title"/>
          </p:nvPr>
        </p:nvSpPr>
        <p:spPr>
          <a:xfrm>
            <a:off x="892546" y="200025"/>
            <a:ext cx="7358907" cy="787032"/>
          </a:xfrm>
        </p:spPr>
        <p:txBody>
          <a:bodyPr/>
          <a:lstStyle/>
          <a:p>
            <a:r>
              <a:rPr lang="vi" sz="3200" b="0" i="0" strike="noStrike" cap="none" spc="0" baseline="0">
                <a:solidFill>
                  <a:srgbClr val="FFFFFF"/>
                </a:solidFill>
                <a:effectLst/>
                <a:latin typeface="Arial"/>
                <a:ea typeface="Arial"/>
                <a:cs typeface="Arial"/>
              </a:rPr>
              <a:t>Câu hỏi #1</a:t>
            </a:r>
            <a:endParaRPr lang="en-US" sz="2800"/>
          </a:p>
        </p:txBody>
      </p:sp>
      <p:sp>
        <p:nvSpPr>
          <p:cNvPr id="3" name="Content Placeholder 2">
            <a:extLst>
              <a:ext uri="{FF2B5EF4-FFF2-40B4-BE49-F238E27FC236}">
                <a16:creationId xmlns:a16="http://schemas.microsoft.com/office/drawing/2014/main" id="{1FCB5CA6-DE9D-8ED8-1E63-5A2D9238C6B5}"/>
              </a:ext>
            </a:extLst>
          </p:cNvPr>
          <p:cNvSpPr>
            <a:spLocks noGrp="1"/>
          </p:cNvSpPr>
          <p:nvPr>
            <p:ph idx="1"/>
          </p:nvPr>
        </p:nvSpPr>
        <p:spPr>
          <a:xfrm>
            <a:off x="424173" y="1815901"/>
            <a:ext cx="8074836" cy="4842074"/>
          </a:xfrm>
        </p:spPr>
        <p:txBody>
          <a:bodyPr>
            <a:normAutofit/>
          </a:bodyPr>
          <a:lstStyle/>
          <a:p>
            <a:pPr marL="0" indent="0">
              <a:buNone/>
            </a:pPr>
            <a:r>
              <a:rPr lang="vi" sz="2400" b="0" i="0" strike="noStrike" cap="none" spc="0" baseline="0">
                <a:solidFill>
                  <a:srgbClr val="000000"/>
                </a:solidFill>
                <a:effectLst/>
                <a:latin typeface="Arial"/>
                <a:ea typeface="Arial"/>
                <a:cs typeface="Arial"/>
              </a:rPr>
              <a:t>Một nữ giám sát viên liên tục vòng tay quanh một nhân viên để cù anh ta, ngay cả sau khi anh ta đã yêu cầu cô dừng lại.</a:t>
            </a:r>
            <a:r>
              <a:rPr lang="vi" sz="2400" b="0" i="0" strike="noStrike" cap="none" spc="0" baseline="0">
                <a:solidFill>
                  <a:srgbClr val="000000"/>
                </a:solidFill>
                <a:effectLst/>
                <a:latin typeface="Arial"/>
                <a:ea typeface="Arial"/>
                <a:cs typeface="Arial"/>
              </a:rPr>
              <a:t> </a:t>
            </a:r>
            <a:r>
              <a:rPr lang="vi" sz="2400" b="0" i="0" strike="noStrike" cap="none" spc="0" baseline="0">
                <a:solidFill>
                  <a:srgbClr val="000000"/>
                </a:solidFill>
                <a:effectLst/>
                <a:latin typeface="Arial"/>
                <a:ea typeface="Arial"/>
                <a:cs typeface="Arial"/>
              </a:rPr>
              <a:t>Giám sát viên đưa ra những nhận xét có ám chỉ tình dục.</a:t>
            </a:r>
            <a:r>
              <a:rPr lang="vi" sz="2400" b="0" i="0" strike="noStrike" cap="none" spc="0" baseline="0">
                <a:solidFill>
                  <a:srgbClr val="000000"/>
                </a:solidFill>
                <a:effectLst/>
                <a:latin typeface="Arial"/>
                <a:ea typeface="Arial"/>
                <a:cs typeface="Arial"/>
              </a:rPr>
              <a:t> </a:t>
            </a:r>
            <a:r>
              <a:rPr lang="vi" sz="2400" b="0" i="0" strike="noStrike" cap="none" spc="0" baseline="0">
                <a:solidFill>
                  <a:srgbClr val="000000"/>
                </a:solidFill>
                <a:effectLst/>
                <a:latin typeface="Arial"/>
                <a:ea typeface="Arial"/>
                <a:cs typeface="Arial"/>
              </a:rPr>
              <a:t>Nhân viên thấy việc đối xử là xúc phạm và hạ thấp phẩm giá.</a:t>
            </a:r>
            <a:r>
              <a:rPr lang="vi" sz="2400" b="0" i="0" strike="noStrike" cap="none" spc="0" baseline="0">
                <a:solidFill>
                  <a:srgbClr val="000000"/>
                </a:solidFill>
                <a:effectLst/>
                <a:latin typeface="Arial"/>
                <a:ea typeface="Arial"/>
                <a:cs typeface="Arial"/>
              </a:rPr>
              <a:t> </a:t>
            </a:r>
            <a:r>
              <a:rPr lang="vi" sz="2400" b="0" i="0" strike="noStrike" cap="none" spc="0" baseline="0">
                <a:solidFill>
                  <a:srgbClr val="000000"/>
                </a:solidFill>
                <a:effectLst/>
                <a:latin typeface="Arial"/>
                <a:ea typeface="Arial"/>
                <a:cs typeface="Arial"/>
              </a:rPr>
              <a:t>Anh ta sợ hãi về ý định của người giám sát đối với mình và tự hỏi việc anh ta từ chối tình dục có thể có tác động gì đến công việc của mình.</a:t>
            </a:r>
            <a:r>
              <a:rPr lang="vi" sz="2400" b="0" i="0" strike="noStrike" cap="none" spc="0" baseline="0">
                <a:solidFill>
                  <a:srgbClr val="000000"/>
                </a:solidFill>
                <a:effectLst/>
                <a:latin typeface="Arial"/>
                <a:ea typeface="Arial"/>
                <a:cs typeface="Arial"/>
              </a:rPr>
              <a:t> </a:t>
            </a:r>
            <a:r>
              <a:rPr lang="vi" sz="2400" b="0" i="0" strike="noStrike" cap="none" spc="0" baseline="0">
                <a:solidFill>
                  <a:srgbClr val="000000"/>
                </a:solidFill>
                <a:effectLst/>
                <a:latin typeface="Arial"/>
                <a:ea typeface="Arial"/>
                <a:cs typeface="Arial"/>
              </a:rPr>
              <a:t>Trong quá trình điều tra, người ta phát hiện ra rằng giám sát viên chưa bao giờ được đào tạo về quấy rối tình dục.</a:t>
            </a:r>
          </a:p>
          <a:p>
            <a:pPr marL="0" indent="0">
              <a:buNone/>
            </a:pPr>
            <a:endParaRPr lang="en-US" sz="2400"/>
          </a:p>
          <a:p>
            <a:pPr marL="0" indent="0">
              <a:buNone/>
            </a:pPr>
            <a:r>
              <a:rPr lang="vi" sz="2400" b="0" i="0" strike="noStrike" cap="none" spc="0" baseline="0">
                <a:solidFill>
                  <a:srgbClr val="000000"/>
                </a:solidFill>
                <a:effectLst/>
                <a:latin typeface="Arial"/>
                <a:ea typeface="Arial"/>
                <a:cs typeface="Arial"/>
              </a:rPr>
              <a:t>Đây có phải là hành vi quấy rối tình dục không?</a:t>
            </a:r>
          </a:p>
          <a:p>
            <a:pPr marL="0" indent="0">
              <a:buNone/>
            </a:pPr>
            <a:r>
              <a:rPr lang="vi" sz="2400" b="0" i="0" strike="noStrike" cap="none" spc="0" baseline="0">
                <a:solidFill>
                  <a:srgbClr val="000000"/>
                </a:solidFill>
                <a:effectLst/>
                <a:latin typeface="Arial"/>
                <a:ea typeface="Arial"/>
                <a:cs typeface="Arial"/>
              </a:rPr>
              <a:t>Có hoặc Không</a:t>
            </a:r>
          </a:p>
        </p:txBody>
      </p:sp>
      <p:sp>
        <p:nvSpPr>
          <p:cNvPr id="5" name="Slide Number Placeholder 4">
            <a:extLst>
              <a:ext uri="{FF2B5EF4-FFF2-40B4-BE49-F238E27FC236}">
                <a16:creationId xmlns:a16="http://schemas.microsoft.com/office/drawing/2014/main" id="{DE7A581A-9DA4-16D5-BC74-921893A4CA59}"/>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90</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2468692"/>
      </p:ext>
    </p:extLst>
  </p:cSld>
  <p:clrMapOvr>
    <a:masterClrMapping/>
  </p:clrMapOvr>
  <p:transition spd="med">
    <p:fade/>
  </p:transition>
  <p:timing/>
</p:sld>
</file>

<file path=ppt/slides/slide9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C72C046B-748F-2966-8D33-704DBECE45E3}"/>
              </a:ext>
            </a:extLst>
          </p:cNvPr>
          <p:cNvSpPr>
            <a:spLocks noGrp="1"/>
          </p:cNvSpPr>
          <p:nvPr>
            <p:ph type="title"/>
          </p:nvPr>
        </p:nvSpPr>
        <p:spPr>
          <a:xfrm>
            <a:off x="892546" y="223265"/>
            <a:ext cx="7358907" cy="787032"/>
          </a:xfrm>
        </p:spPr>
        <p:txBody>
          <a:bodyPr/>
          <a:lstStyle/>
          <a:p>
            <a:r>
              <a:rPr lang="vi" sz="3200" b="0" i="0" strike="noStrike" cap="none" spc="0" baseline="0">
                <a:solidFill>
                  <a:srgbClr val="FFFFFF"/>
                </a:solidFill>
                <a:effectLst/>
                <a:latin typeface="Arial"/>
                <a:ea typeface="Arial"/>
                <a:cs typeface="Arial"/>
              </a:rPr>
              <a:t>Câu trả lời #1</a:t>
            </a:r>
            <a:endParaRPr lang="en-US" sz="2800"/>
          </a:p>
        </p:txBody>
      </p:sp>
      <p:sp>
        <p:nvSpPr>
          <p:cNvPr id="3" name="Content Placeholder 2">
            <a:extLst>
              <a:ext uri="{FF2B5EF4-FFF2-40B4-BE49-F238E27FC236}">
                <a16:creationId xmlns:a16="http://schemas.microsoft.com/office/drawing/2014/main" id="{1FCB5CA6-DE9D-8ED8-1E63-5A2D9238C6B5}"/>
              </a:ext>
            </a:extLst>
          </p:cNvPr>
          <p:cNvSpPr>
            <a:spLocks noGrp="1"/>
          </p:cNvSpPr>
          <p:nvPr>
            <p:ph idx="1"/>
          </p:nvPr>
        </p:nvSpPr>
        <p:spPr/>
        <p:txBody>
          <a:bodyPr>
            <a:normAutofit fontScale="97500" lnSpcReduction="10000"/>
          </a:bodyPr>
          <a:lstStyle/>
          <a:p>
            <a:pPr marL="0" indent="0">
              <a:buNone/>
            </a:pPr>
            <a:r>
              <a:rPr lang="vi" sz="2400" b="0" i="0" strike="noStrike" cap="none" spc="0" baseline="0">
                <a:solidFill>
                  <a:srgbClr val="000000"/>
                </a:solidFill>
                <a:effectLst/>
                <a:latin typeface="Arial"/>
                <a:ea typeface="Arial"/>
                <a:cs typeface="Arial"/>
              </a:rPr>
              <a:t>	</a:t>
            </a:r>
            <a:r>
              <a:rPr lang="vi" sz="2400" b="0" i="0" strike="noStrike" cap="none" spc="0" baseline="0">
                <a:solidFill>
                  <a:srgbClr val="000000"/>
                </a:solidFill>
                <a:effectLst/>
                <a:latin typeface="Arial"/>
                <a:ea typeface="Arial"/>
                <a:cs typeface="Arial"/>
              </a:rPr>
              <a:t>Tình huống này rõ ràng có vẻ giống như quấy rối tình dục.</a:t>
            </a:r>
            <a:r>
              <a:rPr lang="vi" sz="2400" b="0" i="0" strike="noStrike" cap="none" spc="0" baseline="0">
                <a:solidFill>
                  <a:srgbClr val="000000"/>
                </a:solidFill>
                <a:effectLst/>
                <a:latin typeface="Arial"/>
                <a:ea typeface="Arial"/>
                <a:cs typeface="Arial"/>
              </a:rPr>
              <a:t> </a:t>
            </a:r>
          </a:p>
          <a:p>
            <a:pPr marL="0" indent="0">
              <a:buNone/>
            </a:pPr>
            <a:endParaRPr lang="en-US" sz="2400"/>
          </a:p>
          <a:p>
            <a:pPr marL="0" indent="0">
              <a:buNone/>
            </a:pPr>
            <a:r>
              <a:rPr lang="vi" sz="2400" b="0" i="0" strike="noStrike" cap="none" spc="0" baseline="0">
                <a:solidFill>
                  <a:srgbClr val="000000"/>
                </a:solidFill>
                <a:effectLst/>
                <a:latin typeface="Arial"/>
                <a:ea typeface="Arial"/>
                <a:cs typeface="Arial"/>
              </a:rPr>
              <a:t>Hành vi này được thúc đẩy bởi giới tính của người khiếu nại.</a:t>
            </a:r>
            <a:r>
              <a:rPr lang="vi" sz="2400" b="0" i="0" strike="noStrike" cap="none" spc="0" baseline="0">
                <a:solidFill>
                  <a:srgbClr val="000000"/>
                </a:solidFill>
                <a:effectLst/>
                <a:latin typeface="Arial"/>
                <a:ea typeface="Arial"/>
                <a:cs typeface="Arial"/>
              </a:rPr>
              <a:t> </a:t>
            </a:r>
            <a:r>
              <a:rPr lang="vi" sz="2400" b="0" i="0" strike="noStrike" cap="none" spc="0" baseline="0">
                <a:solidFill>
                  <a:srgbClr val="000000"/>
                </a:solidFill>
                <a:effectLst/>
                <a:latin typeface="Arial"/>
                <a:ea typeface="Arial"/>
                <a:cs typeface="Arial"/>
              </a:rPr>
              <a:t>Nó rất nghiêm trọng - chạm vào.</a:t>
            </a:r>
            <a:r>
              <a:rPr lang="vi" sz="2400" b="0" i="0" strike="noStrike" cap="none" spc="0" baseline="0">
                <a:solidFill>
                  <a:srgbClr val="000000"/>
                </a:solidFill>
                <a:effectLst/>
                <a:latin typeface="Arial"/>
                <a:ea typeface="Arial"/>
                <a:cs typeface="Arial"/>
              </a:rPr>
              <a:t> </a:t>
            </a:r>
            <a:r>
              <a:rPr lang="vi" sz="2400" b="0" i="0" strike="noStrike" cap="none" spc="0" baseline="0">
                <a:solidFill>
                  <a:srgbClr val="000000"/>
                </a:solidFill>
                <a:effectLst/>
                <a:latin typeface="Arial"/>
                <a:ea typeface="Arial"/>
                <a:cs typeface="Arial"/>
              </a:rPr>
              <a:t>Đó là hành vi xúc phạm chủ quan và khách quan.</a:t>
            </a:r>
            <a:r>
              <a:rPr lang="vi" sz="2400" b="0" i="0" strike="noStrike" cap="none" spc="0" baseline="0">
                <a:solidFill>
                  <a:srgbClr val="000000"/>
                </a:solidFill>
                <a:effectLst/>
                <a:latin typeface="Arial"/>
                <a:ea typeface="Arial"/>
                <a:cs typeface="Arial"/>
              </a:rPr>
              <a:t> </a:t>
            </a:r>
            <a:r>
              <a:rPr lang="vi" sz="2400" b="0" i="0" strike="noStrike" cap="none" spc="0" baseline="0">
                <a:solidFill>
                  <a:srgbClr val="000000"/>
                </a:solidFill>
                <a:effectLst/>
                <a:latin typeface="Arial"/>
                <a:ea typeface="Arial"/>
                <a:cs typeface="Arial"/>
              </a:rPr>
              <a:t>Nó gây ra thiệt hại.</a:t>
            </a:r>
            <a:r>
              <a:rPr lang="vi" sz="2400" b="0" i="0" strike="noStrike" cap="none" spc="0" baseline="0">
                <a:solidFill>
                  <a:srgbClr val="000000"/>
                </a:solidFill>
                <a:effectLst/>
                <a:latin typeface="Arial"/>
                <a:ea typeface="Arial"/>
                <a:cs typeface="Arial"/>
              </a:rPr>
              <a:t> </a:t>
            </a:r>
            <a:r>
              <a:rPr lang="vi" sz="2400" b="0" i="0" strike="noStrike" cap="none" spc="0" baseline="0">
                <a:solidFill>
                  <a:srgbClr val="000000"/>
                </a:solidFill>
                <a:effectLst/>
                <a:latin typeface="Arial"/>
                <a:ea typeface="Arial"/>
                <a:cs typeface="Arial"/>
              </a:rPr>
              <a:t>Nó cũng phổ biến - nó xảy ra nhiều lần.</a:t>
            </a:r>
          </a:p>
          <a:p>
            <a:pPr marL="0" indent="0">
              <a:buNone/>
            </a:pPr>
            <a:endParaRPr lang="en-US" sz="2400"/>
          </a:p>
          <a:p>
            <a:pPr marL="0" indent="0">
              <a:buNone/>
            </a:pPr>
            <a:r>
              <a:rPr lang="vi" sz="2400" b="0" i="0" strike="noStrike" cap="none" spc="0" baseline="0">
                <a:solidFill>
                  <a:srgbClr val="000000"/>
                </a:solidFill>
                <a:effectLst/>
                <a:latin typeface="Arial"/>
                <a:ea typeface="Arial"/>
                <a:cs typeface="Arial"/>
              </a:rPr>
              <a:t>Theo dõi:</a:t>
            </a:r>
            <a:r>
              <a:rPr lang="vi" sz="2400" b="0" i="0" strike="noStrike" cap="none" spc="0" baseline="0">
                <a:solidFill>
                  <a:srgbClr val="000000"/>
                </a:solidFill>
                <a:effectLst/>
                <a:latin typeface="Arial"/>
                <a:ea typeface="Arial"/>
                <a:cs typeface="Arial"/>
              </a:rPr>
              <a:t> </a:t>
            </a:r>
            <a:r>
              <a:rPr lang="vi" sz="2400" b="0" i="0" strike="noStrike" cap="none" spc="0" baseline="0">
                <a:solidFill>
                  <a:srgbClr val="000000"/>
                </a:solidFill>
                <a:effectLst/>
                <a:latin typeface="Arial"/>
                <a:ea typeface="Arial"/>
                <a:cs typeface="Arial"/>
              </a:rPr>
              <a:t>Ai chịu trách nhiệm về hành vi quấy rối tình dục?</a:t>
            </a:r>
          </a:p>
          <a:p>
            <a:pPr>
              <a:buFont typeface="Wingdings" panose="05000000000000000000" pitchFamily="2" charset="2"/>
              <a:buChar char="q"/>
            </a:pPr>
            <a:r>
              <a:rPr lang="vi" sz="2400" b="0" i="0" strike="noStrike" cap="none" spc="0" baseline="0">
                <a:solidFill>
                  <a:srgbClr val="000000"/>
                </a:solidFill>
                <a:effectLst/>
                <a:latin typeface="Arial"/>
                <a:ea typeface="Arial"/>
                <a:cs typeface="Arial"/>
              </a:rPr>
              <a:t>Giám sát viên</a:t>
            </a:r>
            <a:r>
              <a:rPr lang="vi" sz="2400" b="0" i="0" strike="noStrike" cap="none" spc="0" baseline="0">
                <a:solidFill>
                  <a:srgbClr val="000000"/>
                </a:solidFill>
                <a:effectLst/>
                <a:latin typeface="Arial"/>
                <a:ea typeface="Arial"/>
                <a:cs typeface="Arial"/>
              </a:rPr>
              <a:t> </a:t>
            </a:r>
          </a:p>
          <a:p>
            <a:pPr>
              <a:buFont typeface="Wingdings" panose="05000000000000000000" pitchFamily="2" charset="2"/>
              <a:buChar char="q"/>
            </a:pPr>
            <a:r>
              <a:rPr lang="vi" sz="2400" b="0" i="0" strike="noStrike" cap="none" spc="0" baseline="0">
                <a:solidFill>
                  <a:srgbClr val="000000"/>
                </a:solidFill>
                <a:effectLst/>
                <a:latin typeface="Arial"/>
                <a:ea typeface="Arial"/>
                <a:cs typeface="Arial"/>
              </a:rPr>
              <a:t>Chủ sử dụng lao động</a:t>
            </a:r>
            <a:r>
              <a:rPr lang="vi" sz="2400" b="0" i="0" strike="noStrike" cap="none" spc="0" baseline="0">
                <a:solidFill>
                  <a:srgbClr val="000000"/>
                </a:solidFill>
                <a:effectLst/>
                <a:latin typeface="Arial"/>
                <a:ea typeface="Arial"/>
                <a:cs typeface="Arial"/>
              </a:rPr>
              <a:t> </a:t>
            </a:r>
          </a:p>
          <a:p>
            <a:pPr>
              <a:buFont typeface="Wingdings" panose="05000000000000000000" pitchFamily="2" charset="2"/>
              <a:buChar char="q"/>
            </a:pPr>
            <a:r>
              <a:rPr lang="vi" sz="2400" b="0" i="0" strike="noStrike" cap="none" spc="0" baseline="0">
                <a:solidFill>
                  <a:srgbClr val="000000"/>
                </a:solidFill>
                <a:effectLst/>
                <a:latin typeface="Arial"/>
                <a:ea typeface="Arial"/>
                <a:cs typeface="Arial"/>
              </a:rPr>
              <a:t>Cả hai</a:t>
            </a:r>
            <a:r>
              <a:rPr lang="vi" sz="2400" b="0" i="0" strike="noStrike" cap="none" spc="0" baseline="0">
                <a:solidFill>
                  <a:srgbClr val="000000"/>
                </a:solidFill>
                <a:effectLst/>
                <a:latin typeface="Arial"/>
                <a:ea typeface="Arial"/>
                <a:cs typeface="Arial"/>
              </a:rPr>
              <a:t> </a:t>
            </a:r>
          </a:p>
        </p:txBody>
      </p:sp>
      <p:sp>
        <p:nvSpPr>
          <p:cNvPr id="5" name="Slide Number Placeholder 4">
            <a:extLst>
              <a:ext uri="{FF2B5EF4-FFF2-40B4-BE49-F238E27FC236}">
                <a16:creationId xmlns:a16="http://schemas.microsoft.com/office/drawing/2014/main" id="{DE7A581A-9DA4-16D5-BC74-921893A4CA59}"/>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91</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1858F6AF-FFFF-FD1A-8F13-D29CAAFE1FD0}"/>
              </a:ext>
            </a:extLst>
          </p:cNvPr>
          <p:cNvPicPr>
            <a:picLocks noChangeAspect="1"/>
          </p:cNvPicPr>
          <p:nvPr/>
        </p:nvPicPr>
        <p:blipFill>
          <a:blip r:embed="rId2"/>
          <a:stretch>
            <a:fillRect/>
          </a:stretch>
        </p:blipFill>
        <p:spPr>
          <a:xfrm>
            <a:off x="237205" y="1176451"/>
            <a:ext cx="1039983" cy="1036397"/>
          </a:xfrm>
          <a:prstGeom prst="rect">
            <a:avLst/>
          </a:prstGeom>
        </p:spPr>
      </p:pic>
    </p:spTree>
    <p:extLst>
      <p:ext uri="{BB962C8B-B14F-4D97-AF65-F5344CB8AC3E}">
        <p14:creationId xmlns:p14="http://schemas.microsoft.com/office/powerpoint/2010/main" val="163828424"/>
      </p:ext>
    </p:extLst>
  </p:cSld>
  <p:clrMapOvr>
    <a:masterClrMapping/>
  </p:clrMapOvr>
  <p:transition spd="med">
    <p:fade/>
  </p:transition>
  <p:timing/>
</p:sld>
</file>

<file path=ppt/slides/slide9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C72C046B-748F-2966-8D33-704DBECE45E3}"/>
              </a:ext>
            </a:extLst>
          </p:cNvPr>
          <p:cNvSpPr>
            <a:spLocks noGrp="1"/>
          </p:cNvSpPr>
          <p:nvPr>
            <p:ph type="title"/>
          </p:nvPr>
        </p:nvSpPr>
        <p:spPr>
          <a:xfrm>
            <a:off x="892546" y="113650"/>
            <a:ext cx="7358907" cy="787032"/>
          </a:xfrm>
        </p:spPr>
        <p:txBody>
          <a:bodyPr/>
          <a:lstStyle/>
          <a:p>
            <a:r>
              <a:rPr lang="vi" sz="3200" b="0" i="0" strike="noStrike" cap="none" spc="0" baseline="0">
                <a:solidFill>
                  <a:srgbClr val="FFFFFF"/>
                </a:solidFill>
                <a:effectLst/>
                <a:latin typeface="Arial"/>
                <a:ea typeface="Arial"/>
                <a:cs typeface="Arial"/>
              </a:rPr>
              <a:t>Câu trả lời #1 – Theo dõi</a:t>
            </a:r>
            <a:endParaRPr lang="en-US" sz="2800"/>
          </a:p>
        </p:txBody>
      </p:sp>
      <p:sp>
        <p:nvSpPr>
          <p:cNvPr id="3" name="Content Placeholder 2">
            <a:extLst>
              <a:ext uri="{FF2B5EF4-FFF2-40B4-BE49-F238E27FC236}">
                <a16:creationId xmlns:a16="http://schemas.microsoft.com/office/drawing/2014/main" id="{1FCB5CA6-DE9D-8ED8-1E63-5A2D9238C6B5}"/>
              </a:ext>
            </a:extLst>
          </p:cNvPr>
          <p:cNvSpPr>
            <a:spLocks noGrp="1"/>
          </p:cNvSpPr>
          <p:nvPr>
            <p:ph idx="1"/>
          </p:nvPr>
        </p:nvSpPr>
        <p:spPr>
          <a:xfrm>
            <a:off x="534581" y="1716279"/>
            <a:ext cx="8074836" cy="4842074"/>
          </a:xfrm>
        </p:spPr>
        <p:txBody>
          <a:bodyPr>
            <a:normAutofit/>
          </a:bodyPr>
          <a:lstStyle/>
          <a:p>
            <a:pPr marL="0" indent="0" algn="just">
              <a:buNone/>
            </a:pPr>
            <a:r>
              <a:rPr lang="vi" sz="2400" b="1" i="0" strike="noStrike" cap="none" spc="0" baseline="0">
                <a:solidFill>
                  <a:srgbClr val="000000"/>
                </a:solidFill>
                <a:effectLst/>
                <a:latin typeface="Arial"/>
                <a:ea typeface="Arial"/>
                <a:cs typeface="Arial"/>
              </a:rPr>
              <a:t>Cả</a:t>
            </a:r>
            <a:r>
              <a:rPr lang="vi" sz="2400" b="0" i="0" strike="noStrike" cap="none" spc="0" baseline="0">
                <a:solidFill>
                  <a:srgbClr val="000000"/>
                </a:solidFill>
                <a:effectLst/>
                <a:latin typeface="Arial"/>
                <a:ea typeface="Arial"/>
                <a:cs typeface="Arial"/>
              </a:rPr>
              <a:t> người sử dụng lao động và người giám sát đều phải chịu trách nhiệm pháp lý.</a:t>
            </a:r>
            <a:r>
              <a:rPr lang="vi" sz="2400" b="0" i="0" strike="noStrike" cap="none" spc="0" baseline="0">
                <a:solidFill>
                  <a:srgbClr val="000000"/>
                </a:solidFill>
                <a:effectLst/>
                <a:latin typeface="Arial"/>
                <a:ea typeface="Arial"/>
                <a:cs typeface="Arial"/>
              </a:rPr>
              <a:t> </a:t>
            </a:r>
          </a:p>
          <a:p>
            <a:pPr marL="0" indent="0">
              <a:buNone/>
            </a:pPr>
            <a:endParaRPr lang="en-US" sz="2400"/>
          </a:p>
          <a:p>
            <a:pPr marL="0" indent="0">
              <a:buNone/>
            </a:pPr>
            <a:r>
              <a:rPr lang="vi" sz="2400" b="0" i="0" strike="noStrike" cap="none" spc="0" baseline="0">
                <a:solidFill>
                  <a:srgbClr val="000000"/>
                </a:solidFill>
                <a:effectLst/>
                <a:latin typeface="Arial"/>
                <a:ea typeface="Arial"/>
                <a:cs typeface="Arial"/>
              </a:rPr>
              <a:t>Người sử dụng lao động chịu trách nhiệm về hành vi của người giám sát.</a:t>
            </a:r>
            <a:r>
              <a:rPr lang="vi" sz="2400" b="0" i="0" strike="noStrike" cap="none" spc="0" baseline="0">
                <a:solidFill>
                  <a:srgbClr val="000000"/>
                </a:solidFill>
                <a:effectLst/>
                <a:latin typeface="Arial"/>
                <a:ea typeface="Arial"/>
                <a:cs typeface="Arial"/>
              </a:rPr>
              <a:t> </a:t>
            </a:r>
            <a:r>
              <a:rPr lang="vi" sz="2400" b="0" i="0" strike="noStrike" cap="none" spc="0" baseline="0">
                <a:solidFill>
                  <a:srgbClr val="000000"/>
                </a:solidFill>
                <a:effectLst/>
                <a:latin typeface="Arial"/>
                <a:ea typeface="Arial"/>
                <a:cs typeface="Arial"/>
              </a:rPr>
              <a:t>Ngoài ra, tổ chức đã không thực hiện các bước hợp lý để ngăn chặn hành vi quấy rối tình dục xảy ra bằng cách không đào tạo.</a:t>
            </a:r>
          </a:p>
          <a:p>
            <a:pPr marL="0" indent="0">
              <a:buNone/>
            </a:pPr>
            <a:endParaRPr lang="en-US" sz="2400"/>
          </a:p>
          <a:p>
            <a:pPr marL="0" indent="0">
              <a:buNone/>
            </a:pPr>
            <a:r>
              <a:rPr lang="vi" sz="2400" b="0" i="0" strike="noStrike" cap="none" spc="0" baseline="0">
                <a:solidFill>
                  <a:srgbClr val="000000"/>
                </a:solidFill>
                <a:effectLst/>
                <a:latin typeface="Arial"/>
                <a:ea typeface="Arial"/>
                <a:cs typeface="Arial"/>
              </a:rPr>
              <a:t>Ngoài ra, một cá nhân có thể phải chịu trách nhiệm cá nhân về hành vi quấy rối, cho dù có phải là giám sát viên hay không.</a:t>
            </a:r>
            <a:r>
              <a:rPr lang="vi" sz="2400" b="0" i="0" strike="noStrike" cap="none" spc="0" baseline="0">
                <a:solidFill>
                  <a:srgbClr val="000000"/>
                </a:solidFill>
                <a:effectLst/>
                <a:latin typeface="Arial"/>
                <a:ea typeface="Arial"/>
                <a:cs typeface="Arial"/>
              </a:rPr>
              <a:t> </a:t>
            </a:r>
            <a:r>
              <a:rPr lang="vi" sz="2400" b="0" i="0" strike="noStrike" cap="none" spc="0" baseline="0">
                <a:solidFill>
                  <a:srgbClr val="000000"/>
                </a:solidFill>
                <a:effectLst/>
                <a:latin typeface="Arial"/>
                <a:ea typeface="Arial"/>
                <a:cs typeface="Arial"/>
              </a:rPr>
              <a:t>Việc giám sát viên có thể không biết rằng hành vi của cô ấy là quấy rối tình dục bất hợp pháp không được xem xét.</a:t>
            </a:r>
          </a:p>
        </p:txBody>
      </p:sp>
      <p:sp>
        <p:nvSpPr>
          <p:cNvPr id="5" name="Slide Number Placeholder 4">
            <a:extLst>
              <a:ext uri="{FF2B5EF4-FFF2-40B4-BE49-F238E27FC236}">
                <a16:creationId xmlns:a16="http://schemas.microsoft.com/office/drawing/2014/main" id="{DE7A581A-9DA4-16D5-BC74-921893A4CA59}"/>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92</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566122"/>
      </p:ext>
    </p:extLst>
  </p:cSld>
  <p:clrMapOvr>
    <a:masterClrMapping/>
  </p:clrMapOvr>
  <p:transition spd="med">
    <p:fade/>
  </p:transition>
  <p:timing/>
</p:sld>
</file>

<file path=ppt/slides/slide9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C72C046B-748F-2966-8D33-704DBECE45E3}"/>
              </a:ext>
            </a:extLst>
          </p:cNvPr>
          <p:cNvSpPr>
            <a:spLocks noGrp="1"/>
          </p:cNvSpPr>
          <p:nvPr>
            <p:ph type="title"/>
          </p:nvPr>
        </p:nvSpPr>
        <p:spPr>
          <a:xfrm>
            <a:off x="892546" y="200025"/>
            <a:ext cx="7358907" cy="787032"/>
          </a:xfrm>
        </p:spPr>
        <p:txBody>
          <a:bodyPr/>
          <a:lstStyle/>
          <a:p>
            <a:r>
              <a:rPr lang="vi" sz="3200" b="0" i="0" strike="noStrike" cap="none" spc="0" baseline="0">
                <a:solidFill>
                  <a:srgbClr val="FFFFFF"/>
                </a:solidFill>
                <a:effectLst/>
                <a:latin typeface="Arial"/>
                <a:ea typeface="Arial"/>
                <a:cs typeface="Arial"/>
              </a:rPr>
              <a:t>Câu hỏi 2</a:t>
            </a:r>
            <a:endParaRPr lang="en-US" sz="2800"/>
          </a:p>
        </p:txBody>
      </p:sp>
      <p:sp>
        <p:nvSpPr>
          <p:cNvPr id="3" name="Content Placeholder 2">
            <a:extLst>
              <a:ext uri="{FF2B5EF4-FFF2-40B4-BE49-F238E27FC236}">
                <a16:creationId xmlns:a16="http://schemas.microsoft.com/office/drawing/2014/main" id="{1FCB5CA6-DE9D-8ED8-1E63-5A2D9238C6B5}"/>
              </a:ext>
            </a:extLst>
          </p:cNvPr>
          <p:cNvSpPr>
            <a:spLocks noGrp="1"/>
          </p:cNvSpPr>
          <p:nvPr>
            <p:ph idx="1"/>
          </p:nvPr>
        </p:nvSpPr>
        <p:spPr>
          <a:xfrm>
            <a:off x="534581" y="1716279"/>
            <a:ext cx="8074836" cy="4842074"/>
          </a:xfrm>
        </p:spPr>
        <p:txBody>
          <a:bodyPr>
            <a:normAutofit/>
          </a:bodyPr>
          <a:lstStyle/>
          <a:p>
            <a:pPr marL="0" indent="0">
              <a:buNone/>
            </a:pPr>
            <a:r>
              <a:rPr lang="vi" sz="2400" b="0" i="0" strike="noStrike" cap="none" spc="0" baseline="0">
                <a:solidFill>
                  <a:srgbClr val="000000"/>
                </a:solidFill>
                <a:effectLst/>
                <a:latin typeface="Arial"/>
                <a:ea typeface="Arial"/>
                <a:cs typeface="Arial"/>
              </a:rPr>
              <a:t>Một ngày nọ, một giám sát viên rất chuyên nghiệp khen ngợi vẻ ngoài của nhân viên.</a:t>
            </a:r>
            <a:r>
              <a:rPr lang="vi" sz="2400" b="0" i="0" strike="noStrike" cap="none" spc="0" baseline="0">
                <a:solidFill>
                  <a:srgbClr val="000000"/>
                </a:solidFill>
                <a:effectLst/>
                <a:latin typeface="Arial"/>
                <a:ea typeface="Arial"/>
                <a:cs typeface="Arial"/>
              </a:rPr>
              <a:t> </a:t>
            </a:r>
            <a:r>
              <a:rPr lang="vi" sz="2400" b="0" i="0" strike="noStrike" cap="none" spc="0" baseline="0">
                <a:solidFill>
                  <a:srgbClr val="000000"/>
                </a:solidFill>
                <a:effectLst/>
                <a:latin typeface="Arial"/>
                <a:ea typeface="Arial"/>
                <a:cs typeface="Arial"/>
              </a:rPr>
              <a:t>Lời khen là trang nhã nhưng tán tỉnh.</a:t>
            </a:r>
            <a:r>
              <a:rPr lang="vi" sz="2400" b="0" i="0" strike="noStrike" cap="none" spc="0" baseline="0">
                <a:solidFill>
                  <a:srgbClr val="000000"/>
                </a:solidFill>
                <a:effectLst/>
                <a:latin typeface="Arial"/>
                <a:ea typeface="Arial"/>
                <a:cs typeface="Arial"/>
              </a:rPr>
              <a:t> </a:t>
            </a:r>
            <a:r>
              <a:rPr lang="vi" sz="2400" b="0" i="0" strike="noStrike" cap="none" spc="0" baseline="0">
                <a:solidFill>
                  <a:srgbClr val="000000"/>
                </a:solidFill>
                <a:effectLst/>
                <a:latin typeface="Arial"/>
                <a:ea typeface="Arial"/>
                <a:cs typeface="Arial"/>
              </a:rPr>
              <a:t>Nhân viên bị xúc phạm và báo cho giám sát viên ngay lập tức.</a:t>
            </a:r>
            <a:r>
              <a:rPr lang="vi" sz="2400" b="0" i="0" strike="noStrike" cap="none" spc="0" baseline="0">
                <a:solidFill>
                  <a:srgbClr val="000000"/>
                </a:solidFill>
                <a:effectLst/>
                <a:latin typeface="Arial"/>
                <a:ea typeface="Arial"/>
                <a:cs typeface="Arial"/>
              </a:rPr>
              <a:t> </a:t>
            </a:r>
            <a:r>
              <a:rPr lang="vi" sz="2400" b="0" i="0" strike="noStrike" cap="none" spc="0" baseline="0">
                <a:solidFill>
                  <a:srgbClr val="000000"/>
                </a:solidFill>
                <a:effectLst/>
                <a:latin typeface="Arial"/>
                <a:ea typeface="Arial"/>
                <a:cs typeface="Arial"/>
              </a:rPr>
              <a:t>Người giám sát xin lỗi và điều đó không xảy ra nữa, nhưng nhân viên bị ảnh hưởng bởi sự cố trong tuần tiếp theo.</a:t>
            </a:r>
            <a:r>
              <a:rPr lang="vi" sz="2400" b="0" i="0" strike="noStrike" cap="none" spc="0" baseline="0">
                <a:solidFill>
                  <a:srgbClr val="000000"/>
                </a:solidFill>
                <a:effectLst/>
                <a:latin typeface="Arial"/>
                <a:ea typeface="Arial"/>
                <a:cs typeface="Arial"/>
              </a:rPr>
              <a:t> </a:t>
            </a:r>
            <a:r>
              <a:rPr lang="vi" sz="2400" b="0" i="0" strike="noStrike" cap="none" spc="0" baseline="0">
                <a:solidFill>
                  <a:srgbClr val="000000"/>
                </a:solidFill>
                <a:effectLst/>
                <a:latin typeface="Arial"/>
                <a:ea typeface="Arial"/>
                <a:cs typeface="Arial"/>
              </a:rPr>
              <a:t>Nhân viên báo cáo đây là hành vi quấy rối tình dục và hành vi này được điều tra kỹ lưỡng.</a:t>
            </a:r>
          </a:p>
          <a:p>
            <a:pPr marL="0" indent="0">
              <a:buNone/>
            </a:pPr>
            <a:endParaRPr lang="en-US" sz="2400"/>
          </a:p>
          <a:p>
            <a:pPr marL="0" indent="0">
              <a:buNone/>
            </a:pPr>
            <a:r>
              <a:rPr lang="vi" sz="2400" b="0" i="0" strike="noStrike" cap="none" spc="0" baseline="0">
                <a:solidFill>
                  <a:srgbClr val="000000"/>
                </a:solidFill>
                <a:effectLst/>
                <a:latin typeface="Arial"/>
                <a:ea typeface="Arial"/>
                <a:cs typeface="Arial"/>
              </a:rPr>
              <a:t>Đây có phải là hành vi quấy rối tình dục không?</a:t>
            </a:r>
          </a:p>
          <a:p>
            <a:pPr>
              <a:buFont typeface="Wingdings" panose="05000000000000000000" pitchFamily="2" charset="2"/>
              <a:buChar char="q"/>
            </a:pPr>
            <a:r>
              <a:rPr lang="vi" sz="2400" b="0" i="0" strike="noStrike" cap="none" spc="0" baseline="0">
                <a:solidFill>
                  <a:srgbClr val="000000"/>
                </a:solidFill>
                <a:effectLst/>
                <a:latin typeface="Arial"/>
                <a:ea typeface="Arial"/>
                <a:cs typeface="Arial"/>
              </a:rPr>
              <a:t>Có</a:t>
            </a:r>
            <a:r>
              <a:rPr lang="vi" sz="2400" b="0" i="0" strike="noStrike" cap="none" spc="0" baseline="0">
                <a:solidFill>
                  <a:srgbClr val="000000"/>
                </a:solidFill>
                <a:effectLst/>
                <a:latin typeface="Arial"/>
                <a:ea typeface="Arial"/>
                <a:cs typeface="Arial"/>
              </a:rPr>
              <a:t> </a:t>
            </a:r>
          </a:p>
          <a:p>
            <a:pPr>
              <a:buFont typeface="Wingdings" panose="05000000000000000000" pitchFamily="2" charset="2"/>
              <a:buChar char="q"/>
            </a:pPr>
            <a:r>
              <a:rPr lang="vi" sz="2400" b="0" i="0" strike="noStrike" cap="none" spc="0" baseline="0">
                <a:solidFill>
                  <a:srgbClr val="000000"/>
                </a:solidFill>
                <a:effectLst/>
                <a:latin typeface="Arial"/>
                <a:ea typeface="Arial"/>
                <a:cs typeface="Arial"/>
              </a:rPr>
              <a:t>Không</a:t>
            </a:r>
          </a:p>
        </p:txBody>
      </p:sp>
      <p:sp>
        <p:nvSpPr>
          <p:cNvPr id="5" name="Slide Number Placeholder 4">
            <a:extLst>
              <a:ext uri="{FF2B5EF4-FFF2-40B4-BE49-F238E27FC236}">
                <a16:creationId xmlns:a16="http://schemas.microsoft.com/office/drawing/2014/main" id="{DE7A581A-9DA4-16D5-BC74-921893A4CA59}"/>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93</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2461791"/>
      </p:ext>
    </p:extLst>
  </p:cSld>
  <p:clrMapOvr>
    <a:masterClrMapping/>
  </p:clrMapOvr>
  <p:transition spd="med">
    <p:fade/>
  </p:transition>
  <p:timing/>
</p:sld>
</file>

<file path=ppt/slides/slide9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C72C046B-748F-2966-8D33-704DBECE45E3}"/>
              </a:ext>
            </a:extLst>
          </p:cNvPr>
          <p:cNvSpPr>
            <a:spLocks noGrp="1"/>
          </p:cNvSpPr>
          <p:nvPr>
            <p:ph type="title"/>
          </p:nvPr>
        </p:nvSpPr>
        <p:spPr>
          <a:xfrm>
            <a:off x="892546" y="266700"/>
            <a:ext cx="7358907" cy="787032"/>
          </a:xfrm>
        </p:spPr>
        <p:txBody>
          <a:bodyPr/>
          <a:lstStyle/>
          <a:p>
            <a:r>
              <a:rPr lang="vi" sz="3200" b="0" i="0" strike="noStrike" cap="none" spc="0" baseline="0">
                <a:solidFill>
                  <a:srgbClr val="FFFFFF"/>
                </a:solidFill>
                <a:effectLst/>
                <a:latin typeface="Arial"/>
                <a:ea typeface="Arial"/>
                <a:cs typeface="Arial"/>
              </a:rPr>
              <a:t>Câu trả lời #2</a:t>
            </a:r>
            <a:endParaRPr lang="en-US" sz="2800"/>
          </a:p>
        </p:txBody>
      </p:sp>
      <p:sp>
        <p:nvSpPr>
          <p:cNvPr id="3" name="Content Placeholder 2">
            <a:extLst>
              <a:ext uri="{FF2B5EF4-FFF2-40B4-BE49-F238E27FC236}">
                <a16:creationId xmlns:a16="http://schemas.microsoft.com/office/drawing/2014/main" id="{1FCB5CA6-DE9D-8ED8-1E63-5A2D9238C6B5}"/>
              </a:ext>
            </a:extLst>
          </p:cNvPr>
          <p:cNvSpPr>
            <a:spLocks noGrp="1"/>
          </p:cNvSpPr>
          <p:nvPr>
            <p:ph idx="1"/>
          </p:nvPr>
        </p:nvSpPr>
        <p:spPr/>
        <p:txBody>
          <a:bodyPr>
            <a:normAutofit fontScale="87500" lnSpcReduction="20000"/>
          </a:bodyPr>
          <a:lstStyle/>
          <a:p>
            <a:pPr marL="0" indent="0">
              <a:buNone/>
            </a:pPr>
            <a:r>
              <a:rPr lang="vi" sz="1900" b="0" i="0" strike="noStrike" cap="none" spc="0" baseline="0">
                <a:solidFill>
                  <a:srgbClr val="000000"/>
                </a:solidFill>
                <a:effectLst/>
                <a:latin typeface="Arial"/>
                <a:ea typeface="Arial"/>
                <a:cs typeface="Arial"/>
              </a:rPr>
              <a:t>	</a:t>
            </a:r>
            <a:r>
              <a:rPr lang="vi" sz="1900" b="0" i="0" strike="noStrike" cap="none" spc="0" baseline="0">
                <a:solidFill>
                  <a:srgbClr val="000000"/>
                </a:solidFill>
                <a:effectLst/>
                <a:latin typeface="Arial"/>
                <a:ea typeface="Arial"/>
                <a:cs typeface="Arial"/>
              </a:rPr>
              <a:t>Đây không phải là quấy rối tình dục.</a:t>
            </a:r>
          </a:p>
          <a:p>
            <a:pPr marL="0" indent="0">
              <a:buNone/>
            </a:pPr>
            <a:endParaRPr lang="en-US"/>
          </a:p>
          <a:p>
            <a:pPr marL="0" indent="0">
              <a:buNone/>
            </a:pPr>
            <a:r>
              <a:rPr lang="vi" sz="1900" b="0" i="0" strike="noStrike" cap="none" spc="0" baseline="0">
                <a:solidFill>
                  <a:srgbClr val="000000"/>
                </a:solidFill>
                <a:effectLst/>
                <a:latin typeface="Arial"/>
                <a:ea typeface="Arial"/>
                <a:cs typeface="Arial"/>
              </a:rPr>
              <a:t>Sự cố này không nghiêm trọng hoặc phổ biến.</a:t>
            </a:r>
            <a:r>
              <a:rPr lang="vi" sz="1900" b="0" i="0" strike="noStrike" cap="none" spc="0" baseline="0">
                <a:solidFill>
                  <a:srgbClr val="000000"/>
                </a:solidFill>
                <a:effectLst/>
                <a:latin typeface="Arial"/>
                <a:ea typeface="Arial"/>
                <a:cs typeface="Arial"/>
              </a:rPr>
              <a:t> </a:t>
            </a:r>
            <a:r>
              <a:rPr lang="vi" sz="1900" b="0" i="0" strike="noStrike" cap="none" spc="0" baseline="0">
                <a:solidFill>
                  <a:srgbClr val="000000"/>
                </a:solidFill>
                <a:effectLst/>
                <a:latin typeface="Arial"/>
                <a:ea typeface="Arial"/>
                <a:cs typeface="Arial"/>
              </a:rPr>
              <a:t>Người sử dụng lao động đã trả lời thích hợp bằng cách điều tra kỹ lưỡng khiếu nại.</a:t>
            </a:r>
            <a:r>
              <a:rPr lang="vi" sz="1900" b="0" i="0" strike="noStrike" cap="none" spc="0" baseline="0">
                <a:solidFill>
                  <a:srgbClr val="000000"/>
                </a:solidFill>
                <a:effectLst/>
                <a:latin typeface="Arial"/>
                <a:ea typeface="Arial"/>
                <a:cs typeface="Arial"/>
              </a:rPr>
              <a:t> </a:t>
            </a:r>
            <a:r>
              <a:rPr lang="vi" sz="1900" b="0" i="0" strike="noStrike" cap="none" spc="0" baseline="0">
                <a:solidFill>
                  <a:srgbClr val="000000"/>
                </a:solidFill>
                <a:effectLst/>
                <a:latin typeface="Arial"/>
                <a:ea typeface="Arial"/>
                <a:cs typeface="Arial"/>
              </a:rPr>
              <a:t>Một người bình thường có thể sẽ thấy sự cố này là không đáng kể.</a:t>
            </a:r>
          </a:p>
          <a:p>
            <a:pPr marL="0" indent="0">
              <a:buNone/>
            </a:pPr>
            <a:endParaRPr lang="en-US"/>
          </a:p>
          <a:p>
            <a:pPr marL="0" indent="0">
              <a:buNone/>
            </a:pPr>
            <a:r>
              <a:rPr lang="vi" sz="1900" b="0" i="0" strike="noStrike" cap="none" spc="0" baseline="0">
                <a:solidFill>
                  <a:srgbClr val="000000"/>
                </a:solidFill>
                <a:effectLst/>
                <a:latin typeface="Arial"/>
                <a:ea typeface="Arial"/>
                <a:cs typeface="Arial"/>
              </a:rPr>
              <a:t>Nhưng còn lời tán tỉnh thì sao?</a:t>
            </a:r>
            <a:r>
              <a:rPr lang="vi" sz="1900" b="0" i="0" strike="noStrike" cap="none" spc="0" baseline="0">
                <a:solidFill>
                  <a:srgbClr val="000000"/>
                </a:solidFill>
                <a:effectLst/>
                <a:latin typeface="Arial"/>
                <a:ea typeface="Arial"/>
                <a:cs typeface="Arial"/>
              </a:rPr>
              <a:t> </a:t>
            </a:r>
            <a:r>
              <a:rPr lang="vi" sz="1900" b="0" i="0" strike="noStrike" cap="none" spc="0" baseline="0">
                <a:solidFill>
                  <a:srgbClr val="000000"/>
                </a:solidFill>
                <a:effectLst/>
                <a:latin typeface="Arial"/>
                <a:ea typeface="Arial"/>
                <a:cs typeface="Arial"/>
              </a:rPr>
              <a:t>Một nhân viên hoặc giám sát viên có thể tán tỉnh tại nơi làm việc không?</a:t>
            </a:r>
          </a:p>
          <a:p>
            <a:pPr marL="0" indent="0">
              <a:buNone/>
            </a:pPr>
            <a:endParaRPr lang="en-US"/>
          </a:p>
          <a:p>
            <a:pPr marL="0" indent="0">
              <a:buNone/>
            </a:pPr>
            <a:r>
              <a:rPr lang="vi" sz="1900" b="0" i="0" strike="noStrike" cap="none" spc="0" baseline="0">
                <a:solidFill>
                  <a:srgbClr val="000000"/>
                </a:solidFill>
                <a:effectLst/>
                <a:latin typeface="Arial"/>
                <a:ea typeface="Arial"/>
                <a:cs typeface="Arial"/>
              </a:rPr>
              <a:t>Thư giãn được coi là một phần hợp pháp của hoạt động xã hội thông thường tại nơi làm việc.</a:t>
            </a:r>
            <a:r>
              <a:rPr lang="vi" sz="1900" b="0" i="0" strike="noStrike" cap="none" spc="0" baseline="0">
                <a:solidFill>
                  <a:srgbClr val="000000"/>
                </a:solidFill>
                <a:effectLst/>
                <a:latin typeface="Arial"/>
                <a:ea typeface="Arial"/>
                <a:cs typeface="Arial"/>
              </a:rPr>
              <a:t> </a:t>
            </a:r>
            <a:r>
              <a:rPr lang="vi" sz="1900" b="0" i="0" strike="noStrike" cap="none" spc="0" baseline="0">
                <a:solidFill>
                  <a:srgbClr val="000000"/>
                </a:solidFill>
                <a:effectLst/>
                <a:latin typeface="Arial"/>
                <a:ea typeface="Arial"/>
                <a:cs typeface="Arial"/>
              </a:rPr>
              <a:t>Vì vậy, giám sát viên có thể khen ngợi ngoại hình của cấp dưới (miễn là lời khen đó không làm giảm giá trị tình dục) mà không phải chịu trách nhiệm pháp lý về quấy rối tình dục.</a:t>
            </a:r>
            <a:r>
              <a:rPr lang="vi" sz="1900" b="0" i="0" strike="noStrike" cap="none" spc="0" baseline="0">
                <a:solidFill>
                  <a:srgbClr val="000000"/>
                </a:solidFill>
                <a:effectLst/>
                <a:latin typeface="Arial"/>
                <a:ea typeface="Arial"/>
                <a:cs typeface="Arial"/>
              </a:rPr>
              <a:t> </a:t>
            </a:r>
            <a:r>
              <a:rPr lang="vi" sz="1900" b="0" i="0" strike="noStrike" cap="none" spc="0" baseline="0">
                <a:solidFill>
                  <a:srgbClr val="000000"/>
                </a:solidFill>
                <a:effectLst/>
                <a:latin typeface="Arial"/>
                <a:ea typeface="Arial"/>
                <a:cs typeface="Arial"/>
              </a:rPr>
              <a:t>“Chỉ là nài nỉ... không phải là hành vi quấy rối tình dục.”</a:t>
            </a:r>
            <a:r>
              <a:rPr lang="vi" sz="1900" b="0" i="0" strike="noStrike" cap="none" spc="0" baseline="0">
                <a:solidFill>
                  <a:srgbClr val="000000"/>
                </a:solidFill>
                <a:effectLst/>
                <a:latin typeface="Arial"/>
                <a:ea typeface="Arial"/>
                <a:cs typeface="Arial"/>
              </a:rPr>
              <a:t> </a:t>
            </a:r>
            <a:r>
              <a:rPr lang="vi" sz="1900" b="0" i="1" strike="noStrike" cap="none" spc="0" baseline="0">
                <a:solidFill>
                  <a:srgbClr val="000000"/>
                </a:solidFill>
                <a:effectLst/>
                <a:latin typeface="Arial"/>
                <a:ea typeface="Arial"/>
                <a:cs typeface="Arial"/>
              </a:rPr>
              <a:t>Corbitt kiện Home Depot U.S.A.</a:t>
            </a:r>
            <a:r>
              <a:rPr lang="vi" sz="1900" b="0" i="0" strike="noStrike" cap="none" spc="0" baseline="0">
                <a:solidFill>
                  <a:srgbClr val="000000"/>
                </a:solidFill>
                <a:effectLst/>
                <a:latin typeface="Arial"/>
                <a:ea typeface="Arial"/>
                <a:cs typeface="Arial"/>
              </a:rPr>
              <a:t>, Inc. (11th Cir. 2009) 573 F3d 1223, 1240.</a:t>
            </a:r>
          </a:p>
          <a:p>
            <a:pPr marL="0" indent="0">
              <a:buNone/>
            </a:pPr>
            <a:endParaRPr lang="en-US"/>
          </a:p>
          <a:p>
            <a:pPr marL="0" indent="0">
              <a:buNone/>
            </a:pPr>
            <a:r>
              <a:rPr lang="vi" sz="1900" b="0" i="0" strike="noStrike" cap="none" spc="0" baseline="0">
                <a:solidFill>
                  <a:srgbClr val="000000"/>
                </a:solidFill>
                <a:effectLst/>
                <a:latin typeface="Arial"/>
                <a:ea typeface="Arial"/>
                <a:cs typeface="Arial"/>
              </a:rPr>
              <a:t>Điều đó có nghĩa là, hành vi tán tỉnh có thể đạt đến ngưỡng quấy rối bất hợp pháp nếu các hành động không chuyên nghiệp như được mô tả trong tình huống.</a:t>
            </a:r>
            <a:r>
              <a:rPr lang="vi" sz="1900" b="0" i="0" strike="noStrike" cap="none" spc="0" baseline="0">
                <a:solidFill>
                  <a:srgbClr val="000000"/>
                </a:solidFill>
                <a:effectLst/>
                <a:latin typeface="Arial"/>
                <a:ea typeface="Arial"/>
                <a:cs typeface="Arial"/>
              </a:rPr>
              <a:t> </a:t>
            </a:r>
            <a:r>
              <a:rPr lang="vi" sz="1900" b="0" i="0" strike="noStrike" cap="none" spc="0" baseline="0">
                <a:solidFill>
                  <a:srgbClr val="000000"/>
                </a:solidFill>
                <a:effectLst/>
                <a:latin typeface="Arial"/>
                <a:ea typeface="Arial"/>
                <a:cs typeface="Arial"/>
              </a:rPr>
              <a:t>Ví dụ: việc lặp đi lặp lại hành vi tán tỉnh hoặc tán tỉnh không mong muốn có tính chất thô tục hoặc xúc phạm theo tiêu chuẩn người hợp lý có thể bị coi là quấy rối tình dục bất hợp pháp.</a:t>
            </a:r>
          </a:p>
        </p:txBody>
      </p:sp>
      <p:sp>
        <p:nvSpPr>
          <p:cNvPr id="5" name="Slide Number Placeholder 4">
            <a:extLst>
              <a:ext uri="{FF2B5EF4-FFF2-40B4-BE49-F238E27FC236}">
                <a16:creationId xmlns:a16="http://schemas.microsoft.com/office/drawing/2014/main" id="{DE7A581A-9DA4-16D5-BC74-921893A4CA59}"/>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94</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B6EEC8D8-C78F-F3F1-AE42-28F367E029AD}"/>
              </a:ext>
            </a:extLst>
          </p:cNvPr>
          <p:cNvPicPr>
            <a:picLocks noChangeAspect="1"/>
          </p:cNvPicPr>
          <p:nvPr/>
        </p:nvPicPr>
        <p:blipFill>
          <a:blip r:embed="rId2"/>
          <a:stretch>
            <a:fillRect/>
          </a:stretch>
        </p:blipFill>
        <p:spPr>
          <a:xfrm>
            <a:off x="249860" y="1133856"/>
            <a:ext cx="1076684" cy="1072972"/>
          </a:xfrm>
          <a:prstGeom prst="rect">
            <a:avLst/>
          </a:prstGeom>
        </p:spPr>
      </p:pic>
    </p:spTree>
    <p:extLst>
      <p:ext uri="{BB962C8B-B14F-4D97-AF65-F5344CB8AC3E}">
        <p14:creationId xmlns:p14="http://schemas.microsoft.com/office/powerpoint/2010/main" val="847624996"/>
      </p:ext>
    </p:extLst>
  </p:cSld>
  <p:clrMapOvr>
    <a:masterClrMapping/>
  </p:clrMapOvr>
  <p:transition spd="med">
    <p:fade/>
  </p:transition>
  <p:timing/>
</p:sld>
</file>

<file path=ppt/slides/slide9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C72C046B-748F-2966-8D33-704DBECE45E3}"/>
              </a:ext>
            </a:extLst>
          </p:cNvPr>
          <p:cNvSpPr>
            <a:spLocks noGrp="1"/>
          </p:cNvSpPr>
          <p:nvPr>
            <p:ph type="title"/>
          </p:nvPr>
        </p:nvSpPr>
        <p:spPr>
          <a:xfrm>
            <a:off x="892546" y="276225"/>
            <a:ext cx="7358907" cy="787032"/>
          </a:xfrm>
        </p:spPr>
        <p:txBody>
          <a:bodyPr/>
          <a:lstStyle/>
          <a:p>
            <a:r>
              <a:rPr lang="vi" sz="3200" b="0" i="0" strike="noStrike" cap="none" spc="0" baseline="0">
                <a:solidFill>
                  <a:srgbClr val="FFFFFF"/>
                </a:solidFill>
                <a:effectLst/>
                <a:latin typeface="Arial"/>
                <a:ea typeface="Arial"/>
                <a:cs typeface="Arial"/>
              </a:rPr>
              <a:t>Câu hỏi 3</a:t>
            </a:r>
            <a:endParaRPr lang="en-US" sz="2800"/>
          </a:p>
        </p:txBody>
      </p:sp>
      <p:sp>
        <p:nvSpPr>
          <p:cNvPr id="3" name="Content Placeholder 2">
            <a:extLst>
              <a:ext uri="{FF2B5EF4-FFF2-40B4-BE49-F238E27FC236}">
                <a16:creationId xmlns:a16="http://schemas.microsoft.com/office/drawing/2014/main" id="{1FCB5CA6-DE9D-8ED8-1E63-5A2D9238C6B5}"/>
              </a:ext>
            </a:extLst>
          </p:cNvPr>
          <p:cNvSpPr>
            <a:spLocks noGrp="1"/>
          </p:cNvSpPr>
          <p:nvPr>
            <p:ph idx="1"/>
          </p:nvPr>
        </p:nvSpPr>
        <p:spPr>
          <a:xfrm>
            <a:off x="534581" y="1601039"/>
            <a:ext cx="8074836" cy="4842074"/>
          </a:xfrm>
        </p:spPr>
        <p:txBody>
          <a:bodyPr>
            <a:normAutofit fontScale="97500" lnSpcReduction="20000"/>
          </a:bodyPr>
          <a:lstStyle/>
          <a:p>
            <a:pPr marL="0" indent="0">
              <a:buNone/>
            </a:pPr>
            <a:r>
              <a:rPr lang="vi" sz="2400" b="0" i="0" strike="noStrike" cap="none" spc="0" baseline="0">
                <a:solidFill>
                  <a:srgbClr val="000000"/>
                </a:solidFill>
                <a:effectLst/>
                <a:latin typeface="Arial"/>
                <a:ea typeface="Arial"/>
                <a:cs typeface="Arial"/>
              </a:rPr>
              <a:t>Một nhân viên nam làm việc trong văn phòng với sáu nhân viên khác, tất cả đều là nữ.</a:t>
            </a:r>
            <a:r>
              <a:rPr lang="vi" sz="2400" b="0" i="0" strike="noStrike" cap="none" spc="0" baseline="0">
                <a:solidFill>
                  <a:srgbClr val="000000"/>
                </a:solidFill>
                <a:effectLst/>
                <a:latin typeface="Arial"/>
                <a:ea typeface="Arial"/>
                <a:cs typeface="Arial"/>
              </a:rPr>
              <a:t> </a:t>
            </a:r>
            <a:r>
              <a:rPr lang="vi" sz="2400" b="0" i="0" strike="noStrike" cap="none" spc="0" baseline="0">
                <a:solidFill>
                  <a:srgbClr val="000000"/>
                </a:solidFill>
                <a:effectLst/>
                <a:latin typeface="Arial"/>
                <a:ea typeface="Arial"/>
                <a:cs typeface="Arial"/>
              </a:rPr>
              <a:t>Giám sát viên của họ làm việc trong một tòa nhà khác, giám sát trực tuyến và không bao giờ đến thăm.</a:t>
            </a:r>
            <a:r>
              <a:rPr lang="vi" sz="2400" b="0" i="0" strike="noStrike" cap="none" spc="0" baseline="0">
                <a:solidFill>
                  <a:srgbClr val="000000"/>
                </a:solidFill>
                <a:effectLst/>
                <a:latin typeface="Arial"/>
                <a:ea typeface="Arial"/>
                <a:cs typeface="Arial"/>
              </a:rPr>
              <a:t> </a:t>
            </a:r>
            <a:r>
              <a:rPr lang="vi" sz="2400" b="0" i="0" strike="noStrike" cap="none" spc="0" baseline="0">
                <a:solidFill>
                  <a:srgbClr val="000000"/>
                </a:solidFill>
                <a:effectLst/>
                <a:latin typeface="Arial"/>
                <a:ea typeface="Arial"/>
                <a:cs typeface="Arial"/>
              </a:rPr>
              <a:t>Trong văn phòng, những người phụ nữ treo áp phích của những người đàn ông trần truồng và thường xuyên trò chuyện tình dục về nam giới.</a:t>
            </a:r>
            <a:r>
              <a:rPr lang="vi" sz="2400" b="0" i="0" strike="noStrike" cap="none" spc="0" baseline="0">
                <a:solidFill>
                  <a:srgbClr val="000000"/>
                </a:solidFill>
                <a:effectLst/>
                <a:latin typeface="Arial"/>
                <a:ea typeface="Arial"/>
                <a:cs typeface="Arial"/>
              </a:rPr>
              <a:t> </a:t>
            </a:r>
            <a:r>
              <a:rPr lang="vi" sz="2400" b="0" i="0" strike="noStrike" cap="none" spc="0" baseline="0">
                <a:solidFill>
                  <a:srgbClr val="000000"/>
                </a:solidFill>
                <a:effectLst/>
                <a:latin typeface="Arial"/>
                <a:ea typeface="Arial"/>
                <a:cs typeface="Arial"/>
              </a:rPr>
              <a:t>Họ không bao giờ thiếu tôn trọng trực tiếp đối với người đàn ông đó và không có hành vi xúc phạm nào nhắm vào cá nhân anh ta.</a:t>
            </a:r>
            <a:r>
              <a:rPr lang="vi" sz="2400" b="0" i="0" strike="noStrike" cap="none" spc="0" baseline="0">
                <a:solidFill>
                  <a:srgbClr val="000000"/>
                </a:solidFill>
                <a:effectLst/>
                <a:latin typeface="Arial"/>
                <a:ea typeface="Arial"/>
                <a:cs typeface="Arial"/>
              </a:rPr>
              <a:t> </a:t>
            </a:r>
            <a:r>
              <a:rPr lang="vi" sz="2400" b="0" i="0" strike="noStrike" cap="none" spc="0" baseline="0">
                <a:solidFill>
                  <a:srgbClr val="000000"/>
                </a:solidFill>
                <a:effectLst/>
                <a:latin typeface="Arial"/>
                <a:ea typeface="Arial"/>
                <a:cs typeface="Arial"/>
              </a:rPr>
              <a:t>Khi anh báo cáo điều này với giám sát viên của mình, giám sát viên bảo anh giải quyết vì anh là nam giới duy nhất trong một văn phòng hoàn toàn là nữ giới.</a:t>
            </a:r>
          </a:p>
          <a:p>
            <a:pPr marL="0" indent="0">
              <a:buNone/>
            </a:pPr>
            <a:endParaRPr lang="en-US" sz="2400"/>
          </a:p>
          <a:p>
            <a:pPr marL="0" indent="0">
              <a:buNone/>
            </a:pPr>
            <a:r>
              <a:rPr lang="vi" sz="2400" b="0" i="0" strike="noStrike" cap="none" spc="0" baseline="0">
                <a:solidFill>
                  <a:srgbClr val="000000"/>
                </a:solidFill>
                <a:effectLst/>
                <a:latin typeface="Arial"/>
                <a:ea typeface="Arial"/>
                <a:cs typeface="Arial"/>
              </a:rPr>
              <a:t>Đây có phải là hành vi quấy rối tình dục không?</a:t>
            </a:r>
          </a:p>
          <a:p>
            <a:pPr>
              <a:buFont typeface="Wingdings" panose="05000000000000000000" pitchFamily="2" charset="2"/>
              <a:buChar char="q"/>
            </a:pPr>
            <a:r>
              <a:rPr lang="vi" sz="2400" b="0" i="0" strike="noStrike" cap="none" spc="0" baseline="0">
                <a:solidFill>
                  <a:srgbClr val="000000"/>
                </a:solidFill>
                <a:effectLst/>
                <a:latin typeface="Arial"/>
                <a:ea typeface="Arial"/>
                <a:cs typeface="Arial"/>
              </a:rPr>
              <a:t>Có</a:t>
            </a:r>
            <a:r>
              <a:rPr lang="vi" sz="2400" b="0" i="0" strike="noStrike" cap="none" spc="0" baseline="0">
                <a:solidFill>
                  <a:srgbClr val="000000"/>
                </a:solidFill>
                <a:effectLst/>
                <a:latin typeface="Arial"/>
                <a:ea typeface="Arial"/>
                <a:cs typeface="Arial"/>
              </a:rPr>
              <a:t> </a:t>
            </a:r>
          </a:p>
          <a:p>
            <a:pPr>
              <a:buFont typeface="Wingdings" panose="05000000000000000000" pitchFamily="2" charset="2"/>
              <a:buChar char="q"/>
            </a:pPr>
            <a:r>
              <a:rPr lang="vi" sz="2400" b="0" i="0" strike="noStrike" cap="none" spc="0" baseline="0">
                <a:solidFill>
                  <a:srgbClr val="000000"/>
                </a:solidFill>
                <a:effectLst/>
                <a:latin typeface="Arial"/>
                <a:ea typeface="Arial"/>
                <a:cs typeface="Arial"/>
              </a:rPr>
              <a:t>Không</a:t>
            </a:r>
          </a:p>
        </p:txBody>
      </p:sp>
      <p:sp>
        <p:nvSpPr>
          <p:cNvPr id="5" name="Slide Number Placeholder 4">
            <a:extLst>
              <a:ext uri="{FF2B5EF4-FFF2-40B4-BE49-F238E27FC236}">
                <a16:creationId xmlns:a16="http://schemas.microsoft.com/office/drawing/2014/main" id="{DE7A581A-9DA4-16D5-BC74-921893A4CA59}"/>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95</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8256499"/>
      </p:ext>
    </p:extLst>
  </p:cSld>
  <p:clrMapOvr>
    <a:masterClrMapping/>
  </p:clrMapOvr>
  <p:transition spd="med">
    <p:fade/>
  </p:transition>
  <p:timing/>
</p:sld>
</file>

<file path=ppt/slides/slide9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C72C046B-748F-2966-8D33-704DBECE45E3}"/>
              </a:ext>
            </a:extLst>
          </p:cNvPr>
          <p:cNvSpPr>
            <a:spLocks noGrp="1"/>
          </p:cNvSpPr>
          <p:nvPr>
            <p:ph type="title"/>
          </p:nvPr>
        </p:nvSpPr>
        <p:spPr>
          <a:xfrm>
            <a:off x="892546" y="200520"/>
            <a:ext cx="7358907" cy="787032"/>
          </a:xfrm>
        </p:spPr>
        <p:txBody>
          <a:bodyPr/>
          <a:lstStyle/>
          <a:p>
            <a:r>
              <a:rPr lang="vi" sz="3200" b="0" i="0" strike="noStrike" cap="none" spc="0" baseline="0">
                <a:solidFill>
                  <a:srgbClr val="FFFFFF"/>
                </a:solidFill>
                <a:effectLst/>
                <a:latin typeface="Arial"/>
                <a:ea typeface="Arial"/>
                <a:cs typeface="Arial"/>
              </a:rPr>
              <a:t>Câu trả lời #3</a:t>
            </a:r>
            <a:endParaRPr lang="en-US" sz="2800"/>
          </a:p>
        </p:txBody>
      </p:sp>
      <p:sp>
        <p:nvSpPr>
          <p:cNvPr id="3" name="Content Placeholder 2">
            <a:extLst>
              <a:ext uri="{FF2B5EF4-FFF2-40B4-BE49-F238E27FC236}">
                <a16:creationId xmlns:a16="http://schemas.microsoft.com/office/drawing/2014/main" id="{1FCB5CA6-DE9D-8ED8-1E63-5A2D9238C6B5}"/>
              </a:ext>
            </a:extLst>
          </p:cNvPr>
          <p:cNvSpPr>
            <a:spLocks noGrp="1"/>
          </p:cNvSpPr>
          <p:nvPr>
            <p:ph idx="1"/>
          </p:nvPr>
        </p:nvSpPr>
        <p:spPr/>
        <p:txBody>
          <a:bodyPr>
            <a:normAutofit lnSpcReduction="20000"/>
          </a:bodyPr>
          <a:lstStyle/>
          <a:p>
            <a:pPr marL="0" indent="0">
              <a:buNone/>
            </a:pPr>
            <a:r>
              <a:rPr lang="vi" sz="2100" b="0" i="0" strike="noStrike" cap="none" spc="0" baseline="0">
                <a:solidFill>
                  <a:srgbClr val="000000"/>
                </a:solidFill>
                <a:effectLst/>
                <a:latin typeface="Arial"/>
                <a:ea typeface="Arial"/>
                <a:cs typeface="Arial"/>
              </a:rPr>
              <a:t>	</a:t>
            </a:r>
            <a:r>
              <a:rPr lang="vi" sz="2100" b="0" i="0" strike="noStrike" cap="none" spc="0" baseline="0">
                <a:solidFill>
                  <a:srgbClr val="000000"/>
                </a:solidFill>
                <a:effectLst/>
                <a:latin typeface="Arial"/>
                <a:ea typeface="Arial"/>
                <a:cs typeface="Arial"/>
              </a:rPr>
              <a:t>Đây là quấy rối tình dục.</a:t>
            </a:r>
          </a:p>
          <a:p>
            <a:pPr marL="0" indent="0">
              <a:buNone/>
            </a:pPr>
            <a:endParaRPr lang="en-US"/>
          </a:p>
          <a:p>
            <a:pPr marL="0" indent="0">
              <a:buNone/>
            </a:pPr>
            <a:r>
              <a:rPr lang="vi" sz="2100" b="0" i="0" strike="noStrike" cap="none" spc="0" baseline="0">
                <a:solidFill>
                  <a:srgbClr val="000000"/>
                </a:solidFill>
                <a:effectLst/>
                <a:latin typeface="Arial"/>
                <a:ea typeface="Arial"/>
                <a:cs typeface="Arial"/>
              </a:rPr>
              <a:t>Quấy rối tình dục không nhất thiết liên quan đến hành vi tình dục nhắm vào người khiếu nại.</a:t>
            </a:r>
            <a:r>
              <a:rPr lang="vi" sz="2100" b="0" i="0" strike="noStrike" cap="none" spc="0" baseline="0">
                <a:solidFill>
                  <a:srgbClr val="000000"/>
                </a:solidFill>
                <a:effectLst/>
                <a:latin typeface="Arial"/>
                <a:ea typeface="Arial"/>
                <a:cs typeface="Arial"/>
              </a:rPr>
              <a:t> </a:t>
            </a:r>
            <a:r>
              <a:rPr lang="vi" sz="2100" b="0" i="0" strike="noStrike" cap="none" spc="0" baseline="0">
                <a:solidFill>
                  <a:srgbClr val="000000"/>
                </a:solidFill>
                <a:effectLst/>
                <a:latin typeface="Arial"/>
                <a:ea typeface="Arial"/>
                <a:cs typeface="Arial"/>
              </a:rPr>
              <a:t>Rõ ràng là anh ấy bị buộc phải làm việc trong môi trường làm việc thù địch.</a:t>
            </a:r>
            <a:r>
              <a:rPr lang="vi" sz="2100" b="0" i="0" strike="noStrike" cap="none" spc="0" baseline="0">
                <a:solidFill>
                  <a:srgbClr val="000000"/>
                </a:solidFill>
                <a:effectLst/>
                <a:latin typeface="Arial"/>
                <a:ea typeface="Arial"/>
                <a:cs typeface="Arial"/>
              </a:rPr>
              <a:t> </a:t>
            </a:r>
            <a:r>
              <a:rPr lang="vi" sz="2100" b="0" i="0" strike="noStrike" cap="none" spc="0" baseline="0">
                <a:solidFill>
                  <a:srgbClr val="000000"/>
                </a:solidFill>
                <a:effectLst/>
                <a:latin typeface="Arial"/>
                <a:ea typeface="Arial"/>
                <a:cs typeface="Arial"/>
              </a:rPr>
              <a:t>Hãy nhớ rằng, ngay cả khi bạn chỉ nói chuyện hoặc đùa cợt với bạn bè tại nơi làm việc, nếu người khác có thể nghe hoặc nhìn thấy, bạn đang ảnh hưởng đến môi trường làm việc của họ.</a:t>
            </a:r>
          </a:p>
          <a:p>
            <a:pPr marL="0" indent="0">
              <a:buNone/>
            </a:pPr>
            <a:endParaRPr lang="en-US"/>
          </a:p>
          <a:p>
            <a:pPr marL="0" indent="0">
              <a:buNone/>
            </a:pPr>
            <a:r>
              <a:rPr lang="vi" sz="2100" b="0" i="0" strike="noStrike" cap="none" spc="0" baseline="0">
                <a:solidFill>
                  <a:srgbClr val="000000"/>
                </a:solidFill>
                <a:effectLst/>
                <a:latin typeface="Arial"/>
                <a:ea typeface="Arial"/>
                <a:cs typeface="Arial"/>
              </a:rPr>
              <a:t>Câu hỏi tiếp theo:</a:t>
            </a:r>
            <a:r>
              <a:rPr lang="vi" sz="2100" b="0" i="0" strike="noStrike" cap="none" spc="0" baseline="0">
                <a:solidFill>
                  <a:srgbClr val="000000"/>
                </a:solidFill>
                <a:effectLst/>
                <a:latin typeface="Arial"/>
                <a:ea typeface="Arial"/>
                <a:cs typeface="Arial"/>
              </a:rPr>
              <a:t> </a:t>
            </a:r>
            <a:r>
              <a:rPr lang="vi" sz="2100" b="0" i="0" strike="noStrike" cap="none" spc="0" baseline="0">
                <a:solidFill>
                  <a:srgbClr val="000000"/>
                </a:solidFill>
                <a:effectLst/>
                <a:latin typeface="Arial"/>
                <a:ea typeface="Arial"/>
                <a:cs typeface="Arial"/>
              </a:rPr>
              <a:t>Trong tình huống này, ai chịu trách nhiệm?</a:t>
            </a:r>
          </a:p>
          <a:p>
            <a:pPr>
              <a:buFont typeface="Wingdings" panose="05000000000000000000" pitchFamily="2" charset="2"/>
              <a:buChar char="q"/>
            </a:pPr>
            <a:r>
              <a:rPr lang="vi" sz="2100" b="0" i="0" strike="noStrike" cap="none" spc="0" baseline="0">
                <a:solidFill>
                  <a:srgbClr val="000000"/>
                </a:solidFill>
                <a:effectLst/>
                <a:latin typeface="Arial"/>
                <a:ea typeface="Arial"/>
                <a:cs typeface="Arial"/>
              </a:rPr>
              <a:t>Giám sát viên</a:t>
            </a:r>
            <a:r>
              <a:rPr lang="vi" sz="2100" b="0" i="0" strike="noStrike" cap="none" spc="0" baseline="0">
                <a:solidFill>
                  <a:srgbClr val="000000"/>
                </a:solidFill>
                <a:effectLst/>
                <a:latin typeface="Arial"/>
                <a:ea typeface="Arial"/>
                <a:cs typeface="Arial"/>
              </a:rPr>
              <a:t> </a:t>
            </a:r>
          </a:p>
          <a:p>
            <a:pPr>
              <a:buFont typeface="Wingdings" panose="05000000000000000000" pitchFamily="2" charset="2"/>
              <a:buChar char="q"/>
            </a:pPr>
            <a:r>
              <a:rPr lang="vi" sz="2100" b="0" i="0" strike="noStrike" cap="none" spc="0" baseline="0">
                <a:solidFill>
                  <a:srgbClr val="000000"/>
                </a:solidFill>
                <a:effectLst/>
                <a:latin typeface="Arial"/>
                <a:ea typeface="Arial"/>
                <a:cs typeface="Arial"/>
              </a:rPr>
              <a:t>Người sử dụng lao động</a:t>
            </a:r>
            <a:r>
              <a:rPr lang="vi" sz="2100" b="0" i="0" strike="noStrike" cap="none" spc="0" baseline="0">
                <a:solidFill>
                  <a:srgbClr val="000000"/>
                </a:solidFill>
                <a:effectLst/>
                <a:latin typeface="Arial"/>
                <a:ea typeface="Arial"/>
                <a:cs typeface="Arial"/>
              </a:rPr>
              <a:t> </a:t>
            </a:r>
          </a:p>
          <a:p>
            <a:pPr>
              <a:buFont typeface="Wingdings" panose="05000000000000000000" pitchFamily="2" charset="2"/>
              <a:buChar char="q"/>
            </a:pPr>
            <a:r>
              <a:rPr lang="vi" sz="2100" b="0" i="0" strike="noStrike" cap="none" spc="0" baseline="0">
                <a:solidFill>
                  <a:srgbClr val="000000"/>
                </a:solidFill>
                <a:effectLst/>
                <a:latin typeface="Arial"/>
                <a:ea typeface="Arial"/>
                <a:cs typeface="Arial"/>
              </a:rPr>
              <a:t>Nhân viên</a:t>
            </a:r>
            <a:r>
              <a:rPr lang="vi" sz="2100" b="0" i="0" strike="noStrike" cap="none" spc="0" baseline="0">
                <a:solidFill>
                  <a:srgbClr val="000000"/>
                </a:solidFill>
                <a:effectLst/>
                <a:latin typeface="Arial"/>
                <a:ea typeface="Arial"/>
                <a:cs typeface="Arial"/>
              </a:rPr>
              <a:t> </a:t>
            </a:r>
          </a:p>
          <a:p>
            <a:pPr>
              <a:buFont typeface="Wingdings" panose="05000000000000000000" pitchFamily="2" charset="2"/>
              <a:buChar char="q"/>
            </a:pPr>
            <a:r>
              <a:rPr lang="vi" sz="2100" b="0" i="0" strike="noStrike" cap="none" spc="0" baseline="0">
                <a:solidFill>
                  <a:srgbClr val="000000"/>
                </a:solidFill>
                <a:effectLst/>
                <a:latin typeface="Arial"/>
                <a:ea typeface="Arial"/>
                <a:cs typeface="Arial"/>
              </a:rPr>
              <a:t>Tất cả</a:t>
            </a:r>
          </a:p>
        </p:txBody>
      </p:sp>
      <p:sp>
        <p:nvSpPr>
          <p:cNvPr id="5" name="Slide Number Placeholder 4">
            <a:extLst>
              <a:ext uri="{FF2B5EF4-FFF2-40B4-BE49-F238E27FC236}">
                <a16:creationId xmlns:a16="http://schemas.microsoft.com/office/drawing/2014/main" id="{DE7A581A-9DA4-16D5-BC74-921893A4CA59}"/>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96</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0CE3E830-6553-F872-1037-4E25993BCCE3}"/>
              </a:ext>
            </a:extLst>
          </p:cNvPr>
          <p:cNvPicPr>
            <a:picLocks noChangeAspect="1"/>
          </p:cNvPicPr>
          <p:nvPr/>
        </p:nvPicPr>
        <p:blipFill>
          <a:blip r:embed="rId2"/>
          <a:stretch>
            <a:fillRect/>
          </a:stretch>
        </p:blipFill>
        <p:spPr>
          <a:xfrm>
            <a:off x="230459" y="987552"/>
            <a:ext cx="1192832" cy="1188720"/>
          </a:xfrm>
          <a:prstGeom prst="rect">
            <a:avLst/>
          </a:prstGeom>
        </p:spPr>
      </p:pic>
    </p:spTree>
    <p:extLst>
      <p:ext uri="{BB962C8B-B14F-4D97-AF65-F5344CB8AC3E}">
        <p14:creationId xmlns:p14="http://schemas.microsoft.com/office/powerpoint/2010/main" val="841699883"/>
      </p:ext>
    </p:extLst>
  </p:cSld>
  <p:clrMapOvr>
    <a:masterClrMapping/>
  </p:clrMapOvr>
  <p:transition spd="med">
    <p:fade/>
  </p:transition>
  <p:timing/>
</p:sld>
</file>

<file path=ppt/slides/slide9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C72C046B-748F-2966-8D33-704DBECE45E3}"/>
              </a:ext>
            </a:extLst>
          </p:cNvPr>
          <p:cNvSpPr>
            <a:spLocks noGrp="1"/>
          </p:cNvSpPr>
          <p:nvPr>
            <p:ph type="title"/>
          </p:nvPr>
        </p:nvSpPr>
        <p:spPr>
          <a:xfrm>
            <a:off x="892546" y="155754"/>
            <a:ext cx="7358907" cy="787032"/>
          </a:xfrm>
        </p:spPr>
        <p:txBody>
          <a:bodyPr/>
          <a:lstStyle/>
          <a:p>
            <a:r>
              <a:rPr lang="vi" sz="3200" b="0" i="0" strike="noStrike" cap="none" spc="0" baseline="0">
                <a:solidFill>
                  <a:srgbClr val="FFFFFF"/>
                </a:solidFill>
                <a:effectLst/>
                <a:latin typeface="Arial"/>
                <a:ea typeface="Arial"/>
                <a:cs typeface="Arial"/>
              </a:rPr>
              <a:t>Câu trả lời Theo dõi #3</a:t>
            </a:r>
            <a:endParaRPr lang="en-US" sz="2800"/>
          </a:p>
        </p:txBody>
      </p:sp>
      <p:sp>
        <p:nvSpPr>
          <p:cNvPr id="3" name="Content Placeholder 2">
            <a:extLst>
              <a:ext uri="{FF2B5EF4-FFF2-40B4-BE49-F238E27FC236}">
                <a16:creationId xmlns:a16="http://schemas.microsoft.com/office/drawing/2014/main" id="{1FCB5CA6-DE9D-8ED8-1E63-5A2D9238C6B5}"/>
              </a:ext>
            </a:extLst>
          </p:cNvPr>
          <p:cNvSpPr>
            <a:spLocks noGrp="1"/>
          </p:cNvSpPr>
          <p:nvPr>
            <p:ph idx="1"/>
          </p:nvPr>
        </p:nvSpPr>
        <p:spPr/>
        <p:txBody>
          <a:bodyPr>
            <a:normAutofit lnSpcReduction="10000"/>
          </a:bodyPr>
          <a:lstStyle/>
          <a:p>
            <a:pPr marL="0" indent="0">
              <a:buNone/>
            </a:pPr>
            <a:r>
              <a:rPr lang="vi" sz="2100" b="0" i="0" strike="noStrike" cap="none" spc="0" baseline="0">
                <a:solidFill>
                  <a:srgbClr val="000000"/>
                </a:solidFill>
                <a:effectLst/>
                <a:latin typeface="Arial"/>
                <a:ea typeface="Arial"/>
                <a:cs typeface="Arial"/>
              </a:rPr>
              <a:t>	</a:t>
            </a:r>
            <a:r>
              <a:rPr lang="vi" sz="2100" b="0" i="0" strike="noStrike" cap="none" spc="0" baseline="0">
                <a:solidFill>
                  <a:srgbClr val="000000"/>
                </a:solidFill>
                <a:effectLst/>
                <a:latin typeface="Arial"/>
                <a:ea typeface="Arial"/>
                <a:cs typeface="Arial"/>
              </a:rPr>
              <a:t>Tất cả những điều trên đều phải chịu trách nhiệm pháp lý.</a:t>
            </a:r>
            <a:r>
              <a:rPr lang="vi" sz="2100" b="0" i="0" strike="noStrike" cap="none" spc="0" baseline="0">
                <a:solidFill>
                  <a:srgbClr val="000000"/>
                </a:solidFill>
                <a:effectLst/>
                <a:latin typeface="Arial"/>
                <a:ea typeface="Arial"/>
                <a:cs typeface="Arial"/>
              </a:rPr>
              <a:t> </a:t>
            </a:r>
          </a:p>
          <a:p>
            <a:pPr marL="0" indent="0">
              <a:buNone/>
            </a:pPr>
            <a:endParaRPr lang="en-US"/>
          </a:p>
          <a:p>
            <a:pPr marL="0" indent="0">
              <a:buNone/>
            </a:pPr>
            <a:r>
              <a:rPr lang="vi" sz="2100" b="0" i="0" strike="noStrike" cap="none" spc="0" baseline="0">
                <a:solidFill>
                  <a:srgbClr val="000000"/>
                </a:solidFill>
                <a:effectLst/>
                <a:latin typeface="Arial"/>
                <a:ea typeface="Arial"/>
                <a:cs typeface="Arial"/>
              </a:rPr>
              <a:t>Người sử dụng lao động phải chịu trách nhiệm về môi trường làm việc mang tính xúc phạm mà đáng lẽ họ nên biết nếu họ chỉ đơn giản ghé thăm để xem các áp phích được hiển thị và cũng phải chịu trách nhiệm về việc giám sát viên không phản hồi hành vi được báo cáo.</a:t>
            </a:r>
          </a:p>
          <a:p>
            <a:pPr marL="0" indent="0">
              <a:buNone/>
            </a:pPr>
            <a:endParaRPr lang="en-US"/>
          </a:p>
          <a:p>
            <a:pPr marL="0" indent="0">
              <a:buNone/>
            </a:pPr>
            <a:r>
              <a:rPr lang="vi" sz="2100" b="0" i="0" strike="noStrike" cap="none" spc="0" baseline="0">
                <a:solidFill>
                  <a:srgbClr val="000000"/>
                </a:solidFill>
                <a:effectLst/>
                <a:latin typeface="Arial"/>
                <a:ea typeface="Arial"/>
                <a:cs typeface="Arial"/>
              </a:rPr>
              <a:t>Các cá nhân sẽ phải chịu trách nhiệm cá nhân về hành vi quấy rối của họ.</a:t>
            </a:r>
            <a:r>
              <a:rPr lang="vi" sz="2100" b="0" i="0" strike="noStrike" cap="none" spc="0" baseline="0">
                <a:solidFill>
                  <a:srgbClr val="000000"/>
                </a:solidFill>
                <a:effectLst/>
                <a:latin typeface="Arial"/>
                <a:ea typeface="Arial"/>
                <a:cs typeface="Arial"/>
              </a:rPr>
              <a:t> </a:t>
            </a:r>
          </a:p>
          <a:p>
            <a:pPr marL="0" indent="0">
              <a:buNone/>
            </a:pPr>
            <a:endParaRPr lang="en-US"/>
          </a:p>
          <a:p>
            <a:pPr marL="0" indent="0">
              <a:buNone/>
            </a:pPr>
            <a:r>
              <a:rPr lang="vi" sz="2100" b="0" i="0" strike="noStrike" cap="none" spc="0" baseline="0">
                <a:solidFill>
                  <a:srgbClr val="000000"/>
                </a:solidFill>
                <a:effectLst/>
                <a:latin typeface="Arial"/>
                <a:ea typeface="Arial"/>
                <a:cs typeface="Arial"/>
              </a:rPr>
              <a:t>Giám sát viên cũng có thể phải chịu trách nhiệm cá nhân về việc không thực hiện hành động khắc phục ngay lập tức và thích hợp.</a:t>
            </a:r>
          </a:p>
        </p:txBody>
      </p:sp>
      <p:sp>
        <p:nvSpPr>
          <p:cNvPr id="5" name="Slide Number Placeholder 4">
            <a:extLst>
              <a:ext uri="{FF2B5EF4-FFF2-40B4-BE49-F238E27FC236}">
                <a16:creationId xmlns:a16="http://schemas.microsoft.com/office/drawing/2014/main" id="{DE7A581A-9DA4-16D5-BC74-921893A4CA59}"/>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97</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CFF54183-4DF8-B3F6-7EF0-628C84933BE0}"/>
              </a:ext>
            </a:extLst>
          </p:cNvPr>
          <p:cNvPicPr>
            <a:picLocks noChangeAspect="1"/>
          </p:cNvPicPr>
          <p:nvPr/>
        </p:nvPicPr>
        <p:blipFill>
          <a:blip r:embed="rId2"/>
          <a:stretch>
            <a:fillRect/>
          </a:stretch>
        </p:blipFill>
        <p:spPr>
          <a:xfrm>
            <a:off x="311902" y="1049544"/>
            <a:ext cx="1161288" cy="1157284"/>
          </a:xfrm>
          <a:prstGeom prst="rect">
            <a:avLst/>
          </a:prstGeom>
        </p:spPr>
      </p:pic>
    </p:spTree>
    <p:extLst>
      <p:ext uri="{BB962C8B-B14F-4D97-AF65-F5344CB8AC3E}">
        <p14:creationId xmlns:p14="http://schemas.microsoft.com/office/powerpoint/2010/main" val="3411562657"/>
      </p:ext>
    </p:extLst>
  </p:cSld>
  <p:clrMapOvr>
    <a:masterClrMapping/>
  </p:clrMapOvr>
  <p:transition spd="med">
    <p:fade/>
  </p:transition>
  <p:timing/>
</p:sld>
</file>

<file path=ppt/slides/slide9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6" name="Title 5">
            <a:extLst>
              <a:ext uri="{FF2B5EF4-FFF2-40B4-BE49-F238E27FC236}">
                <a16:creationId xmlns:a16="http://schemas.microsoft.com/office/drawing/2014/main" id="{A1BC8832-E6FA-A044-8BE9-91D33BA6EA48}"/>
              </a:ext>
            </a:extLst>
          </p:cNvPr>
          <p:cNvSpPr>
            <a:spLocks noGrp="1"/>
          </p:cNvSpPr>
          <p:nvPr>
            <p:ph type="title"/>
          </p:nvPr>
        </p:nvSpPr>
        <p:spPr/>
        <p:txBody>
          <a:bodyPr/>
          <a:lstStyle/>
          <a:p>
            <a:r>
              <a:rPr lang="vi" sz="3200" b="0" i="0" strike="noStrike" cap="none" spc="0" baseline="0">
                <a:solidFill>
                  <a:srgbClr val="FFFFFF"/>
                </a:solidFill>
                <a:effectLst/>
                <a:latin typeface="Arial"/>
                <a:ea typeface="Arial"/>
                <a:cs typeface="Arial"/>
              </a:rPr>
              <a:t>Các loại hành vi sai trái khác </a:t>
            </a:r>
            <a:br>
              <a:rPr sz="1500"/>
            </a:br>
            <a:endParaRPr lang="en-US"/>
          </a:p>
        </p:txBody>
      </p:sp>
      <p:sp>
        <p:nvSpPr>
          <p:cNvPr id="11" name="Slide Number Placeholder 10">
            <a:extLst>
              <a:ext uri="{FF2B5EF4-FFF2-40B4-BE49-F238E27FC236}">
                <a16:creationId xmlns:a16="http://schemas.microsoft.com/office/drawing/2014/main" id="{8FA612DC-36BD-184E-9261-ABB1CD2A97F2}"/>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98</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6385865"/>
      </p:ext>
    </p:extLst>
  </p:cSld>
  <p:clrMapOvr>
    <a:masterClrMapping/>
  </p:clrMapOvr>
  <p:transition spd="med">
    <p:fade/>
  </p:transition>
  <p:timing/>
</p:sld>
</file>

<file path=ppt/slides/slide9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C72C046B-748F-2966-8D33-704DBECE45E3}"/>
              </a:ext>
            </a:extLst>
          </p:cNvPr>
          <p:cNvSpPr>
            <a:spLocks noGrp="1"/>
          </p:cNvSpPr>
          <p:nvPr>
            <p:ph type="title"/>
          </p:nvPr>
        </p:nvSpPr>
        <p:spPr>
          <a:xfrm>
            <a:off x="892546" y="0"/>
            <a:ext cx="7358907" cy="787032"/>
          </a:xfrm>
        </p:spPr>
        <p:txBody>
          <a:bodyPr/>
          <a:lstStyle/>
          <a:p>
            <a:r>
              <a:rPr lang="vi" sz="2800" b="0" i="0" strike="noStrike" cap="none" spc="0" baseline="0">
                <a:solidFill>
                  <a:srgbClr val="FFFFFF"/>
                </a:solidFill>
                <a:effectLst/>
                <a:latin typeface="Arial"/>
                <a:ea typeface="Arial"/>
                <a:cs typeface="Arial"/>
              </a:rPr>
              <a:t>Báo giá Quid Pro</a:t>
            </a:r>
          </a:p>
        </p:txBody>
      </p:sp>
      <p:sp>
        <p:nvSpPr>
          <p:cNvPr id="3" name="Content Placeholder 2">
            <a:extLst>
              <a:ext uri="{FF2B5EF4-FFF2-40B4-BE49-F238E27FC236}">
                <a16:creationId xmlns:a16="http://schemas.microsoft.com/office/drawing/2014/main" id="{1FCB5CA6-DE9D-8ED8-1E63-5A2D9238C6B5}"/>
              </a:ext>
            </a:extLst>
          </p:cNvPr>
          <p:cNvSpPr>
            <a:spLocks noGrp="1"/>
          </p:cNvSpPr>
          <p:nvPr>
            <p:ph idx="1"/>
          </p:nvPr>
        </p:nvSpPr>
        <p:spPr/>
        <p:txBody>
          <a:bodyPr>
            <a:normAutofit/>
          </a:bodyPr>
          <a:lstStyle/>
          <a:p>
            <a:r>
              <a:rPr lang="vi" sz="2100" b="0" i="0" strike="noStrike" cap="none" spc="0" baseline="0">
                <a:solidFill>
                  <a:srgbClr val="000000"/>
                </a:solidFill>
                <a:effectLst/>
                <a:latin typeface="Arial"/>
                <a:ea typeface="Arial"/>
                <a:cs typeface="Arial"/>
              </a:rPr>
              <a:t>“Điều này vì điều đó”</a:t>
            </a:r>
            <a:r>
              <a:rPr lang="vi" sz="2100" b="0" i="0" strike="noStrike" cap="none" spc="0" baseline="0">
                <a:solidFill>
                  <a:srgbClr val="000000"/>
                </a:solidFill>
                <a:effectLst/>
                <a:latin typeface="Arial"/>
                <a:ea typeface="Arial"/>
                <a:cs typeface="Arial"/>
              </a:rPr>
              <a:t> </a:t>
            </a:r>
          </a:p>
          <a:p>
            <a:r>
              <a:rPr lang="vi" sz="2100" b="0" i="0" strike="noStrike" cap="none" spc="0" baseline="0">
                <a:solidFill>
                  <a:srgbClr val="000000"/>
                </a:solidFill>
                <a:effectLst/>
                <a:latin typeface="Arial"/>
                <a:ea typeface="Arial"/>
                <a:cs typeface="Arial"/>
              </a:rPr>
              <a:t>Bất kỳ hành vi gạ gẫm tình dục nào liên quan đến phúc lợi công việc</a:t>
            </a:r>
          </a:p>
          <a:p>
            <a:r>
              <a:rPr lang="vi" sz="2100" b="0" i="0" strike="noStrike" cap="none" spc="0" baseline="0">
                <a:solidFill>
                  <a:srgbClr val="000000"/>
                </a:solidFill>
                <a:effectLst/>
                <a:latin typeface="Arial"/>
                <a:ea typeface="Arial"/>
                <a:cs typeface="Arial"/>
              </a:rPr>
              <a:t>Việc phục tùng hành vi tình dục là một điều kiện của một lợi ích việc làm, cụ thể hoặc ngụ ý</a:t>
            </a:r>
          </a:p>
        </p:txBody>
      </p:sp>
      <p:sp>
        <p:nvSpPr>
          <p:cNvPr id="5" name="Slide Number Placeholder 4">
            <a:extLst>
              <a:ext uri="{FF2B5EF4-FFF2-40B4-BE49-F238E27FC236}">
                <a16:creationId xmlns:a16="http://schemas.microsoft.com/office/drawing/2014/main" id="{DE7A581A-9DA4-16D5-BC74-921893A4CA59}"/>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99</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6" name="Picture 5" descr="A person and person sitting at a table">
            <a:extLst>
              <a:ext uri="{FF2B5EF4-FFF2-40B4-BE49-F238E27FC236}">
                <a16:creationId xmlns:a16="http://schemas.microsoft.com/office/drawing/2014/main" id="{139FC2DD-37BA-ADD8-3824-82930114F1B8}"/>
              </a:ext>
            </a:extLst>
          </p:cNvPr>
          <p:cNvPicPr>
            <a:picLocks noChangeAspect="1"/>
          </p:cNvPicPr>
          <p:nvPr/>
        </p:nvPicPr>
        <p:blipFill>
          <a:blip r:embed="rId3">
            <a:extLst>
              <a:ext uri="{837473B0-CC2E-450A-ABE3-18F120FF3D39}">
                <a1611:picAttrSrcUrl xmlns:a1611="http://schemas.microsoft.com/office/drawing/2016/11/main" r:id="rId4" r:embed="rId4"/>
              </a:ext>
            </a:extLst>
          </a:blip>
          <a:stretch>
            <a:fillRect/>
          </a:stretch>
        </p:blipFill>
        <p:spPr>
          <a:xfrm>
            <a:off x="1600199" y="3101530"/>
            <a:ext cx="5943600" cy="3343275"/>
          </a:xfrm>
          <a:prstGeom prst="rect">
            <a:avLst/>
          </a:prstGeom>
        </p:spPr>
      </p:pic>
    </p:spTree>
    <p:extLst>
      <p:ext uri="{BB962C8B-B14F-4D97-AF65-F5344CB8AC3E}">
        <p14:creationId xmlns:p14="http://schemas.microsoft.com/office/powerpoint/2010/main" val="2319080587"/>
      </p:ext>
    </p:extLst>
  </p:cSld>
  <p:clrMapOvr>
    <a:masterClrMapping/>
  </p:clrMapOvr>
  <p:transition spd="med">
    <p:fade/>
  </p:transition>
  <p:timing/>
</p:sld>
</file>

<file path=ppt/tags/tag1.xml><?xml version="1.0" encoding="utf-8"?>
<p:tagLst xmlns:p="http://schemas.openxmlformats.org/presentationml/2006/main">
  <p:tag name="THINKCELLSHAPEDONOTDELETE" val="thinkcellActiveDocDoNotDelete"/>
</p:tagLst>
</file>

<file path=ppt/tags/tag2.xml><?xml version="1.0" encoding="utf-8"?>
<p:tagLst xmlns:p="http://schemas.openxmlformats.org/presentationml/2006/main">
  <p:tag name="THINKCELLSHAPEDONOTDELETE" val="t_mcjQMEtRZ.C8u5DBhCDUA"/>
</p:tagLst>
</file>

<file path=ppt/tags/tag3.xml><?xml version="1.0" encoding="utf-8"?>
<p:tagLst xmlns:p="http://schemas.openxmlformats.org/presentationml/2006/main">
  <p:tag name="THINKCELLSHAPEDONOTDELETE" val="thinkcellActiveDocDoNotDelete"/>
</p:tagLst>
</file>

<file path=ppt/tags/tag4.xml><?xml version="1.0" encoding="utf-8"?>
<p:tagLst xmlns:p="http://schemas.openxmlformats.org/presentationml/2006/main">
  <p:tag name="THINKCELLSHAPEDONOTDELETE" val="thinkcellActiveDocDoNotDelete"/>
</p:tagLst>
</file>

<file path=ppt/tags/tag5.xml><?xml version="1.0" encoding="utf-8"?>
<p:tagLst xmlns:p="http://schemas.openxmlformats.org/presentationml/2006/main">
  <p:tag name="THINKCELLSHAPEDONOTDELETE" val="t6LIik6J0SZG7_0mBG8XgJQ"/>
</p:tagLst>
</file>

<file path=ppt/tags/tag6.xml><?xml version="1.0" encoding="utf-8"?>
<p:tagLst xmlns:p="http://schemas.openxmlformats.org/presentationml/2006/main">
  <p:tag name="AS_OS" val="Unix 3.10.0.1160"/>
  <p:tag name="AS_RELEASE_DATE" val="2021.10.31"/>
  <p:tag name="AS_TITLE" val="Aspose.Slides for Java"/>
  <p:tag name="AS_VERSION" val="21.10"/>
  <p:tag name="THINKCELLPRESENTATIONDONOTDELETE" val="&lt;?xml version=&quot;1.0&quot; encoding=&quot;UTF-16&quot; standalone=&quot;yes&quot;?&gt;&lt;root reqver=&quot;24162&quot;&gt;&lt;version val=&quot;27028&quot;/&gt;&lt;CPresentation id=&quot;1&quot;&gt;&lt;m_precDefaultNumber&gt;&lt;m_yearfmt&gt;&lt;begin val=&quot;0&quot;/&gt;&lt;end val=&quot;4&quot;/&gt;&lt;/m_yearfmt&gt;&lt;/m_precDefaultNumber&gt;&lt;m_precDefaultPercent&gt;&lt;m_yearfmt&gt;&lt;begin val=&quot;0&quot;/&gt;&lt;end val=&quot;4&quot;/&gt;&lt;/m_yearfmt&gt;&lt;/m_precDefaultPercent&gt;&lt;m_precDefaultDate&gt;&lt;m_yearfmt&gt;&lt;begin val=&quot;0&quot;/&gt;&lt;end val=&quot;4&quot;/&gt;&lt;/m_yearfmt&gt;&lt;/m_precDefaultDate&gt;&lt;m_precDefaultYear&gt;&lt;m_bNumberIsYear val=&quot;0&quot;/&gt;&lt;m_strFormatTime&gt;%Y&lt;/m_strFormatTime&gt;&lt;m_yearfmt&gt;&lt;begin val=&quot;0&quot;/&gt;&lt;end val=&quot;0&quot;/&gt;&lt;/m_yearfmt&gt;&lt;/m_precDefaultYear&gt;&lt;m_precDefaultQuarter&gt;&lt;m_yearfmt&gt;&lt;begin val=&quot;0&quot;/&gt;&lt;end val=&quot;4&quot;/&gt;&lt;/m_yearfmt&gt;&lt;/m_precDefaultQuarter&gt;&lt;m_precDefaultMonth&gt;&lt;m_yearfmt&gt;&lt;begin val=&quot;0&quot;/&gt;&lt;end val=&quot;4&quot;/&gt;&lt;/m_yearfmt&gt;&lt;/m_precDefaultMonth&gt;&lt;m_precDefaultWeek&gt;&lt;m_bNumberIsYear val=&quot;0&quot;/&gt;&lt;m_strFormatTime&gt;%d.&lt;/m_strFormatTime&gt;&lt;m_yearfmt&gt;&lt;begin val=&quot;0&quot;/&gt;&lt;end val=&quot;4&quot;/&gt;&lt;/m_yearfmt&gt;&lt;/m_precDefaultWeek&gt;&lt;m_precDefaultDay&gt;&lt;m_bNumberIsYear val=&quot;0&quot;/&gt;&lt;m_strFormatTime&gt;%#d&lt;/m_strFormatTime&gt;&lt;m_yearfmt&gt;&lt;begin val=&quot;0&quot;/&gt;&lt;end val=&quot;4&quot;/&gt;&lt;/m_yearfmt&gt;&lt;/m_precDefaultDay&gt;&lt;m_mruColor&gt;&lt;m_vecMRU length=&quot;3&quot;&gt;&lt;elem m_fUsage=&quot;5.94189690230814804295E+00&quot;&gt;&lt;m_msothmcolidx val=&quot;0&quot;/&gt;&lt;m_rgb r=&quot;20&quot; g=&quot;38&quot; b=&quot;64&quot;/&gt;&lt;m_nBrightness tagver0=&quot;26206&quot; tagname0=&quot;m_nBrightnessUNRECOGNIZED&quot; val=&quot;0&quot;/&gt;&lt;/elem&gt;&lt;elem m_fUsage=&quot;1.90876410999999990281E+00&quot;&gt;&lt;m_msothmcolidx val=&quot;0&quot;/&gt;&lt;m_rgb r=&quot;F6&quot; g=&quot;F3&quot; b=&quot;EB&quot;/&gt;&lt;m_nBrightness tagver0=&quot;26206&quot; tagname0=&quot;m_nBrightnessUNRECOGNIZED&quot; val=&quot;0&quot;/&gt;&lt;/elem&gt;&lt;elem m_fUsage=&quot;1.56784161766145224703E+00&quot;&gt;&lt;m_msothmcolidx val=&quot;0&quot;/&gt;&lt;m_rgb r=&quot;EB&quot; g=&quot;EE&quot; b=&quot;E6&quot;/&gt;&lt;m_nBrightness tagver0=&quot;26206&quot; tagname0=&quot;m_nBrightnessUNRECOGNIZED&quot; val=&quot;0&quot;/&gt;&lt;/elem&gt;&lt;/m_vecMRU&gt;&lt;/m_mruColor&gt;&lt;/CPresentation&gt;&lt;/root&gt;"/>
  <p:tag name="THINKCELLUNDODONOTDELETE" val="0"/>
</p:tagLst>
</file>

<file path=ppt/theme/theme1.xml><?xml version="1.0" encoding="utf-8"?>
<a:theme xmlns:r="http://schemas.openxmlformats.org/officeDocument/2006/relationships"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Calibri Light" panose="020f0302020204030204"/>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Calibri" panose="020f0502020204030204"/>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Lst>
    <a:ext uri="{05A4C25C-085E-4340-85A3-A5531E510DB2}">
      <thm15:themeFamily xmlns:thm15="http://schemas.microsoft.com/office/thememl/2012/main" name="RPM IR PPT Standard - DRAFT - 12.14.18" id="{9CE6E63C-E94D-FB46-91E7-6AA3D17BB118}" vid="{90DFF340-5132-1E4A-9E8E-B23BC845A75D}"/>
    </a:ext>
  </a:extLst>
</a:theme>
</file>

<file path=ppt/theme/theme2.xml><?xml version="1.0" encoding="utf-8"?>
<a:theme xmlns:r="http://schemas.openxmlformats.org/officeDocument/2006/relationships"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Calibri Light" panose="020f0302020204030204"/>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Calibri" panose="020f0502020204030204"/>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Lst>
    <a:ext uri="{05A4C25C-085E-4340-85A3-A5531E510DB2}">
      <thm15:themeFamily xmlns:thm15="http://schemas.microsoft.com/office/thememl/2012/main" name="Office Theme" id="{62F939B6-93AF-4DB8-9C6B-D6C7DFDC589F}" vid="{4A3C46E8-61CC-4603-A589-7422A47A8E4A}"/>
    </a:ext>
  </a:extLst>
</a:theme>
</file>

<file path=customXml/_rels/item1.xml.rels>&#65279;<?xml version="1.0" encoding="utf-8" standalone="yes"?><Relationships xmlns="http://schemas.openxmlformats.org/package/2006/relationships"><Relationship Id="rId1" Type="http://schemas.openxmlformats.org/officeDocument/2006/relationships/customXmlProps" Target="itemProps1.xml" /></Relationships>
</file>

<file path=customXml/_rels/item2.xml.rels>&#65279;<?xml version="1.0" encoding="utf-8" standalone="yes"?><Relationships xmlns="http://schemas.openxmlformats.org/package/2006/relationships"><Relationship Id="rId1" Type="http://schemas.openxmlformats.org/officeDocument/2006/relationships/customXmlProps" Target="itemProps2.xml" /></Relationships>
</file>

<file path=customXml/_rels/item3.xml.rels>&#65279;<?xml version="1.0" encoding="utf-8" standalone="yes"?><Relationships xmlns="http://schemas.openxmlformats.org/package/2006/relationships"><Relationship Id="rId1" Type="http://schemas.openxmlformats.org/officeDocument/2006/relationships/customXmlProps" Target="itemProps3.xml" /></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8F96E28B07F0843A24868D5892D9312" ma:contentTypeVersion="13" ma:contentTypeDescription="Create a new document." ma:contentTypeScope="" ma:versionID="fdc5c7b40d13f702e26f0107c8f10381">
  <xsd:schema xmlns:xsd="http://www.w3.org/2001/XMLSchema" xmlns:xs="http://www.w3.org/2001/XMLSchema" xmlns:p="http://schemas.microsoft.com/office/2006/metadata/properties" xmlns:ns3="f8d36d2f-c42f-4f1f-9b2f-abc69cc7a5ad" xmlns:ns4="2f06a283-6e2a-4468-871b-e6c63acdb121" targetNamespace="http://schemas.microsoft.com/office/2006/metadata/properties" ma:root="true" ma:fieldsID="c780319db15f1fda57dcccbb73b17ad5" ns3:_="" ns4:_="">
    <xsd:import namespace="f8d36d2f-c42f-4f1f-9b2f-abc69cc7a5ad"/>
    <xsd:import namespace="2f06a283-6e2a-4468-871b-e6c63acdb121"/>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DateTaken" minOccurs="0"/>
                <xsd:element ref="ns3:MediaServiceLocation" minOccurs="0"/>
                <xsd:element ref="ns3:MediaServiceGenerationTime" minOccurs="0"/>
                <xsd:element ref="ns3:MediaServiceEventHashCode" minOccurs="0"/>
                <xsd:element ref="ns3:MediaServiceAutoKeyPoints" minOccurs="0"/>
                <xsd:element ref="ns3:MediaServiceKeyPoints"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8d36d2f-c42f-4f1f-9b2f-abc69cc7a5a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f06a283-6e2a-4468-871b-e6c63acdb121"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F5C9E87-8E26-4A6C-9B31-CF773D11F3B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8d36d2f-c42f-4f1f-9b2f-abc69cc7a5ad"/>
    <ds:schemaRef ds:uri="2f06a283-6e2a-4468-871b-e6c63acdb12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C480F10-BE65-4D28-A54D-405435C8ED72}">
  <ds:schemaRefs>
    <ds:schemaRef ds:uri="http://schemas.microsoft.com/sharepoint/v3/contenttype/forms"/>
  </ds:schemaRefs>
</ds:datastoreItem>
</file>

<file path=customXml/itemProps3.xml><?xml version="1.0" encoding="utf-8"?>
<ds:datastoreItem xmlns:ds="http://schemas.openxmlformats.org/officeDocument/2006/customXml" ds:itemID="{456CADE9-4D3D-4C64-A002-EFFA1FA05E14}">
  <ds:schemaRefs>
    <ds:schemaRef ds:uri="http://schemas.microsoft.com/office/2006/documentManagement/types"/>
    <ds:schemaRef ds:uri="http://www.w3.org/XML/1998/namespace"/>
    <ds:schemaRef ds:uri="http://schemas.microsoft.com/office/2006/metadata/properties"/>
    <ds:schemaRef ds:uri="http://schemas.microsoft.com/office/infopath/2007/PartnerControls"/>
    <ds:schemaRef ds:uri="http://purl.org/dc/dcmitype/"/>
    <ds:schemaRef ds:uri="http://purl.org/dc/elements/1.1/"/>
    <ds:schemaRef ds:uri="http://purl.org/dc/terms/"/>
    <ds:schemaRef ds:uri="http://schemas.openxmlformats.org/package/2006/metadata/core-properties"/>
    <ds:schemaRef ds:uri="2f06a283-6e2a-4468-871b-e6c63acdb121"/>
    <ds:schemaRef ds:uri="f8d36d2f-c42f-4f1f-9b2f-abc69cc7a5ad"/>
  </ds:schemaRefs>
</ds:datastoreItem>
</file>

<file path=docProps/app.xml><?xml version="1.0" encoding="utf-8"?>
<Properties xmlns:vt="http://schemas.openxmlformats.org/officeDocument/2006/docPropsVTypes" xmlns="http://schemas.openxmlformats.org/officeDocument/2006/extended-properties">
  <Template>RPM IR PPT Standard - DRAFT - 12.14.18</Template>
  <Company/>
  <PresentationFormat>On-screen Show (4:3)</PresentationFormat>
  <Paragraphs>972</Paragraphs>
  <Slides>144</Slides>
  <Notes>9</Notes>
  <TotalTime>19584</TotalTime>
  <HiddenSlides>0</HiddenSlides>
  <MMClips>0</MMClips>
  <ScaleCrop>0</ScaleCrop>
  <HeadingPairs>
    <vt:vector baseType="variant" size="6">
      <vt:variant>
        <vt:lpstr>Fonts used</vt:lpstr>
      </vt:variant>
      <vt:variant>
        <vt:i4>8</vt:i4>
      </vt:variant>
      <vt:variant>
        <vt:lpstr>Theme</vt:lpstr>
      </vt:variant>
      <vt:variant>
        <vt:i4>1</vt:i4>
      </vt:variant>
      <vt:variant>
        <vt:lpstr>Slide Titles</vt:lpstr>
      </vt:variant>
      <vt:variant>
        <vt:i4>144</vt:i4>
      </vt:variant>
    </vt:vector>
  </HeadingPairs>
  <TitlesOfParts>
    <vt:vector baseType="lpstr" size="153">
      <vt:lpstr>Arial</vt:lpstr>
      <vt:lpstr>Calibri Light</vt:lpstr>
      <vt:lpstr>Calibri</vt:lpstr>
      <vt:lpstr>Lato</vt:lpstr>
      <vt:lpstr>Wingdings</vt:lpstr>
      <vt:lpstr>proxima-nova</vt:lpstr>
      <vt:lpstr>BentonSans</vt:lpstr>
      <vt:lpstr>BentonSans Light</vt:lpstr>
      <vt:lpstr>Office Theme</vt:lpstr>
      <vt:lpstr>PowerPoint Presentation</vt:lpstr>
      <vt:lpstr>Tại sao lại là Quấy rối, Quấy rối Tình dục và Ngăn ngừa Hành vi Lạm dụng? </vt:lpstr>
      <vt:lpstr>Mục tiêu </vt:lpstr>
      <vt:lpstr>Tại sao lại tập trung nhiều vào quấy rối tình dục? </vt:lpstr>
      <vt:lpstr>Ai được bảo vệ chống lại hành vi quấy rối? </vt:lpstr>
      <vt:lpstr>Tại sao lại có Hành vi Lạm dụng? </vt:lpstr>
      <vt:lpstr>Nghiên cứu tình huống</vt:lpstr>
      <vt:lpstr>Nghiên cứu tình huống</vt:lpstr>
      <vt:lpstr>Bạn muốn làm gì? </vt:lpstr>
      <vt:lpstr>1. Tham gia vào cuộc vui. Ném một chiếc zinger của riêng bạn </vt:lpstr>
      <vt:lpstr>2. Chuyển hướng cuộc trò chuyện trở lại để thiết kế ý tưởng. </vt:lpstr>
      <vt:lpstr>3.  Chuyển hướng cuộc trò chuyện, nhưng cũng thu hút sự chú ý đến những gì đang được nói.</vt:lpstr>
      <vt:lpstr>Bài học kinh nghiệm</vt:lpstr>
      <vt:lpstr>Quấy rối tình dục là gì? </vt:lpstr>
      <vt:lpstr>Môi trường làm việc thù địch  </vt:lpstr>
      <vt:lpstr>Bốn yếu tố của môi trường làm việc thù địch  </vt:lpstr>
      <vt:lpstr>Quấy rối Quid Pro Quo   </vt:lpstr>
      <vt:lpstr>Các yêu cầu cụ thể của tiểu bang   </vt:lpstr>
      <vt:lpstr>California – Nhóm được bảo vệ  </vt:lpstr>
      <vt:lpstr>California – Nhóm được bảo vệ  </vt:lpstr>
      <vt:lpstr>Luật California  </vt:lpstr>
      <vt:lpstr>Connecticut – Đạo luật Thực hành Việc làm Công bằng  </vt:lpstr>
      <vt:lpstr>Connecticut – Quấy rối Tình dục  </vt:lpstr>
      <vt:lpstr>Ngoài quy trình khiếu nại nội bộ của RPM: </vt:lpstr>
      <vt:lpstr>Delaware – Quấy rối Tình dục </vt:lpstr>
      <vt:lpstr>Delaware – Bản dạng Giới  </vt:lpstr>
      <vt:lpstr>Ngoài quy trình khiếu nại nội bộ của RPM: </vt:lpstr>
      <vt:lpstr>Luật Washington, DC</vt:lpstr>
      <vt:lpstr>Washington, DC - Lớp được bảo vệ </vt:lpstr>
      <vt:lpstr>Washington, DC - Quấy rối Nhân viên và Người không phải là Nhân viên</vt:lpstr>
      <vt:lpstr>Washington, DC - Quấy rối Khách hàng và Khách hàng</vt:lpstr>
      <vt:lpstr>Washington, DC - Quấy rối bởi Khách hàng và Khách hàng</vt:lpstr>
      <vt:lpstr>Washington D.C. – Tình huống A </vt:lpstr>
      <vt:lpstr>Quản lý có thể làm gì và nhà hàng có chịu trách nhiệm không? Chọn tất cả các lựa chọn thích hợp</vt:lpstr>
      <vt:lpstr>Câu trả lời</vt:lpstr>
      <vt:lpstr>Washington D.C. – Tình huống B </vt:lpstr>
      <vt:lpstr>Hành động tốt nhất của Quản lý là gì? Quầy bar có chịu trách nhiệm không? Chọn tất cả các lựa chọn thích hợp:</vt:lpstr>
      <vt:lpstr>Câu trả lời</vt:lpstr>
      <vt:lpstr>Washington D.C. – Tình huống C </vt:lpstr>
      <vt:lpstr>Ai có thể báo cáo điều này? Nếu một cuộc điều tra xác nhận hành vi quấy rối này, ai có thể phải chịu trách nhiệm? Chọn tất cả các lựa chọn thích hợp.</vt:lpstr>
      <vt:lpstr>Câu trả lời</vt:lpstr>
      <vt:lpstr>Ngoài quy trình khiếu nại nội bộ của RPM: </vt:lpstr>
      <vt:lpstr>Illinois- Nhóm được bảo vệ </vt:lpstr>
      <vt:lpstr>Đạo luật Nhân quyền Illinois</vt:lpstr>
      <vt:lpstr>Thành phố Chicago </vt:lpstr>
      <vt:lpstr>Ngoài quy trình khiếu nại nội bộ của RPM: </vt:lpstr>
      <vt:lpstr>Đạo luật Nhân quyền Maine</vt:lpstr>
      <vt:lpstr>Maine – Quấy rối Tình dục</vt:lpstr>
      <vt:lpstr>Ngoài quy trình khiếu nại nội bộ của RPM: </vt:lpstr>
      <vt:lpstr>Maryland – Các lớp học được bảo vệ</vt:lpstr>
      <vt:lpstr>Maryland – Quấy rối và Quấy rối Tình dục</vt:lpstr>
      <vt:lpstr>Ngoài quy trình khiếu nại nội bộ của RPM: </vt:lpstr>
      <vt:lpstr>Luật của Tiểu bang New York và Thành phố New York</vt:lpstr>
      <vt:lpstr>New York – Lớp được bảo vệ</vt:lpstr>
      <vt:lpstr>New York – Các Điều Khoản Chính</vt:lpstr>
      <vt:lpstr>Ngoài quy trình khiếu nại nội bộ của RPM: </vt:lpstr>
      <vt:lpstr>Luật Tiểu bang Oregon</vt:lpstr>
      <vt:lpstr>Oregon – Các Nhóm được Bảo vệ</vt:lpstr>
      <vt:lpstr>Oregon – Cấm Trả đũa</vt:lpstr>
      <vt:lpstr>Ngoài quy trình khiếu nại nội bộ của RPM: </vt:lpstr>
      <vt:lpstr>Luật Tiểu bang Washington</vt:lpstr>
      <vt:lpstr>Tiểu bang Washington – Quấy rối Tình dục</vt:lpstr>
      <vt:lpstr>Ngoài quy trình khiếu nại nội bộ của RPM: </vt:lpstr>
      <vt:lpstr>Ngoài quy trình khiếu nại nội bộ của RPM: </vt:lpstr>
      <vt:lpstr>QUIZ</vt:lpstr>
      <vt:lpstr>Câu hỏi 1: </vt:lpstr>
      <vt:lpstr>Câu trả lời #1: </vt:lpstr>
      <vt:lpstr>Câu hỏi 2: </vt:lpstr>
      <vt:lpstr>Câu trả lời #2: </vt:lpstr>
      <vt:lpstr>Câu hỏi 3: </vt:lpstr>
      <vt:lpstr>Câu trả lời #3: </vt:lpstr>
      <vt:lpstr>Môi trường làm việc thù địch </vt:lpstr>
      <vt:lpstr>Môi trường làm việc thù địch  </vt:lpstr>
      <vt:lpstr>Môi trường làm việc thù địch  </vt:lpstr>
      <vt:lpstr>Tình huống Nghiêm trọng   </vt:lpstr>
      <vt:lpstr>Tình huống tràn ngập   </vt:lpstr>
      <vt:lpstr>Môi trường làm việc thù địch  </vt:lpstr>
      <vt:lpstr>Môi trường làm việc thù địch – Nghiên cứu tình huống </vt:lpstr>
      <vt:lpstr>Môi trường làm việc thù địch – Nghiên cứu tình huống </vt:lpstr>
      <vt:lpstr>Nghiên cứu tình huống - Bạn sẽ làm gì tiếp theo? </vt:lpstr>
      <vt:lpstr>1. Anh ta chạm vào mọi người như nhau. Thả nó.</vt:lpstr>
      <vt:lpstr>2. Yêu cầu Cindy đến gặp bộ phận Nhân sự hoặc giám sát viên.  </vt:lpstr>
      <vt:lpstr>3. Đề nghị cô ấy trình bày với Mike. </vt:lpstr>
      <vt:lpstr>Môi trường làm việc thù địch </vt:lpstr>
      <vt:lpstr>Ứng xử Thể chất</vt:lpstr>
      <vt:lpstr>Ứng xử bằng lời nói</vt:lpstr>
      <vt:lpstr>Ứng xử Trực quan</vt:lpstr>
      <vt:lpstr>Ví dụ về Hành vi Khác</vt:lpstr>
      <vt:lpstr>QUIZ</vt:lpstr>
      <vt:lpstr>Câu hỏi #1</vt:lpstr>
      <vt:lpstr>Câu trả lời #1</vt:lpstr>
      <vt:lpstr>Câu trả lời #1 – Theo dõi</vt:lpstr>
      <vt:lpstr>Câu hỏi 2</vt:lpstr>
      <vt:lpstr>Câu trả lời #2</vt:lpstr>
      <vt:lpstr>Câu hỏi 3</vt:lpstr>
      <vt:lpstr>Câu trả lời #3</vt:lpstr>
      <vt:lpstr>Câu trả lời Theo dõi #3</vt:lpstr>
      <vt:lpstr>Các loại hành vi sai trái khác </vt:lpstr>
      <vt:lpstr>Báo giá Quid Pro</vt:lpstr>
      <vt:lpstr>Báo giá Quid Pro</vt:lpstr>
      <vt:lpstr>Hành vi Lạm dụng (Bắt nạt tại Nơi làm việc) </vt:lpstr>
      <vt:lpstr>Có thể không bất hợp pháp, nhưng không nên được dung thứ: </vt:lpstr>
      <vt:lpstr>Nghiên cứu tình huống: Một người hâm mộ văn phòng sẽ không đưa ra gợi ý nào. </vt:lpstr>
      <vt:lpstr>Lựa chọn 1: Hãy để anh ấy xuống dễ dàng </vt:lpstr>
      <vt:lpstr>Lựa chọn 1: Hãy để anh ấy xuống dễ dàng </vt:lpstr>
      <vt:lpstr>Lựa chọn 2: Thông báo cho bộ phận Nhân sự  </vt:lpstr>
      <vt:lpstr>Các loại hành vi sai trái khác</vt:lpstr>
      <vt:lpstr>Vậy trách nhiệm của mọi người trong những tình huống này là gì? </vt:lpstr>
      <vt:lpstr>Câu hỏi </vt:lpstr>
      <vt:lpstr>Câu hỏi #1</vt:lpstr>
      <vt:lpstr>Câu trả lời #1</vt:lpstr>
      <vt:lpstr>Câu hỏi 2</vt:lpstr>
      <vt:lpstr>Câu trả lời #2</vt:lpstr>
      <vt:lpstr>Câu hỏi 3</vt:lpstr>
      <vt:lpstr>Câu trả lời #3</vt:lpstr>
      <vt:lpstr>Câu hỏi 4</vt:lpstr>
      <vt:lpstr>Câu trả lời #4</vt:lpstr>
      <vt:lpstr>Câu hỏi 5</vt:lpstr>
      <vt:lpstr>Câu trả lời #5</vt:lpstr>
      <vt:lpstr>Quy trình Khiếu nại  </vt:lpstr>
      <vt:lpstr>Quy trình khiếu nại: </vt:lpstr>
      <vt:lpstr>Không trả thù: </vt:lpstr>
      <vt:lpstr>Bảo mật: </vt:lpstr>
      <vt:lpstr>Nghiên cứu tình huống  </vt:lpstr>
      <vt:lpstr>Nghiên cứu tình huống  </vt:lpstr>
      <vt:lpstr>Các bước tiếp theo có thể thực hiện không?   </vt:lpstr>
      <vt:lpstr>Báo cáo cho Giám sát viên và Bộ phận Nhân sự   </vt:lpstr>
      <vt:lpstr>Ai có thể phải chịu trách nhiệm về hành vi quấy rối tình dục?    </vt:lpstr>
      <vt:lpstr>Khi nào chủ lao động phải chịu trách nhiệm pháp lý? </vt:lpstr>
      <vt:lpstr>Các cá nhân có thể phải chịu trách nhiệm pháp lý như thế nào? </vt:lpstr>
      <vt:lpstr>Nạn nhân có thể được hưởng "biện pháp khắc phục" hoặc phần thưởng hợp pháp: </vt:lpstr>
      <vt:lpstr>Câu hỏi   </vt:lpstr>
      <vt:lpstr>Câu hỏi #1</vt:lpstr>
      <vt:lpstr>Câu trả lời #1</vt:lpstr>
      <vt:lpstr>Câu hỏi 2</vt:lpstr>
      <vt:lpstr>Câu trả lời #2</vt:lpstr>
      <vt:lpstr>Câu hỏi 3</vt:lpstr>
      <vt:lpstr>Câu trả lời #3</vt:lpstr>
      <vt:lpstr>Câu hỏi 4</vt:lpstr>
      <vt:lpstr>Câu trả lời #4</vt:lpstr>
      <vt:lpstr>Câu hỏi 5</vt:lpstr>
      <vt:lpstr>Câu trả lời #5</vt:lpstr>
      <vt:lpstr>Nêu lên Quan ngại</vt:lpstr>
      <vt:lpstr>PowerPoint Presentation</vt:lpstr>
    </vt:vector>
  </TitlesOfParts>
  <LinksUpToDate>0</LinksUpToDate>
  <SharedDoc>0</SharedDoc>
  <HyperlinksChanged>0</HyperlinksChanged>
  <Application>Aspose.Slides for Java</Application>
  <AppVersion>21.1000</AppVersion>
</Properties>
</file>

<file path=docProps/core.xml><?xml version="1.0" encoding="utf-8"?>
<cp:coreProperties xmlns:dc="http://purl.org/dc/elements/1.1/" xmlns:dcterms="http://purl.org/dc/terms/" xmlns:dcmitype="http://purl.org/dc/dcmitype/" xmlns:xsi="http://www.w3.org/2001/XMLSchema-instance" xmlns:cp="http://schemas.openxmlformats.org/package/2006/metadata/core-properties">
  <dc:title>PowerPoint Presentation</dc:title>
  <dc:creator>Lynn DeChant</dc:creator>
  <cp:lastModifiedBy>Shelley Earl</cp:lastModifiedBy>
  <cp:revision>80</cp:revision>
  <cp:lastPrinted>2020-04-30T20:14:04.000</cp:lastPrinted>
  <dcterms:created xsi:type="dcterms:W3CDTF">2018-12-18T18:53:57Z</dcterms:created>
  <dcterms:modified xsi:type="dcterms:W3CDTF">2023-08-18T11:41:28Z</dcterms:modified>
</cp:coreProperties>
</file>

<file path=docProps/custom.xml><?xml version="1.0" encoding="utf-8"?>
<Properties xmlns:vt="http://schemas.openxmlformats.org/officeDocument/2006/docPropsVTypes" xmlns="http://schemas.openxmlformats.org/officeDocument/2006/custom-properties">
  <property fmtid="{D5CDD505-2E9C-101B-9397-08002B2CF9AE}" pid="2" name="ContentTypeId">
    <vt:lpwstr>0x01010078F96E28B07F0843A24868D5892D9312</vt:lpwstr>
  </property>
  <property fmtid="{D5CDD505-2E9C-101B-9397-08002B2CF9AE}" pid="3" name="MSIP_Label_de496337-7d0d-4499-b21b-20c303660c33_ActionId">
    <vt:lpwstr>f8c9406e-578e-490f-bc5c-fc7d7b7c9878</vt:lpwstr>
  </property>
  <property fmtid="{D5CDD505-2E9C-101B-9397-08002B2CF9AE}" pid="4" name="MSIP_Label_de496337-7d0d-4499-b21b-20c303660c33_ContentBits">
    <vt:lpwstr>0</vt:lpwstr>
  </property>
  <property fmtid="{D5CDD505-2E9C-101B-9397-08002B2CF9AE}" pid="5" name="MSIP_Label_de496337-7d0d-4499-b21b-20c303660c33_Enabled">
    <vt:lpwstr>true</vt:lpwstr>
  </property>
  <property fmtid="{D5CDD505-2E9C-101B-9397-08002B2CF9AE}" pid="6" name="MSIP_Label_de496337-7d0d-4499-b21b-20c303660c33_Method">
    <vt:lpwstr>Privileged</vt:lpwstr>
  </property>
  <property fmtid="{D5CDD505-2E9C-101B-9397-08002B2CF9AE}" pid="7" name="MSIP_Label_de496337-7d0d-4499-b21b-20c303660c33_Name">
    <vt:lpwstr>General</vt:lpwstr>
  </property>
  <property fmtid="{D5CDD505-2E9C-101B-9397-08002B2CF9AE}" pid="8" name="MSIP_Label_de496337-7d0d-4499-b21b-20c303660c33_SetDate">
    <vt:lpwstr>2022-04-19T19:52:31Z</vt:lpwstr>
  </property>
  <property fmtid="{D5CDD505-2E9C-101B-9397-08002B2CF9AE}" pid="9" name="MSIP_Label_de496337-7d0d-4499-b21b-20c303660c33_SiteId">
    <vt:lpwstr>d35f1660-aa64-4c3d-9852-eb0873f81a5d</vt:lpwstr>
  </property>
</Properties>
</file>